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D92FA-C82C-CD22-E145-B0151921E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122ED-B0BB-3355-6693-16031A74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9A90D-0316-6F55-8EC5-4D46F47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4E357-18EB-4D5E-9CAA-DBB6743D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A4EDB-F615-C101-6FD4-E99892CC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FBD8-EF84-7D4C-4E9B-EF0E81B3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02C86-EEF7-DF09-8F92-0360F5B5D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AB180-EC28-9223-3D46-D1307D91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1C3DE-8BC1-1646-F108-36DB989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6DCC-016E-4AB4-2B77-0A6ECE30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FC0F4-0FDB-73DF-693E-5C112145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6A8CE-028C-093C-0080-10F8491A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F59B3-D942-EFC5-9D05-6E209EA3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A807E-E229-C200-A185-1E5FACFB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780EE-B45C-AD72-BA88-7107EF2B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CA86-C701-5F87-9527-B09AA99D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F845D-D9D4-AAC6-3E21-E8F153D9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60C6D-FAB0-0871-86EB-D7579F2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F91-71AA-F9C1-5164-B8247A1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7BC8-7B74-AEE3-23AD-D196FE6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5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0D79-5832-1B2E-D2B7-44E92CE9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849A9-8797-C7CE-4C29-2A89CB12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3C479-FABB-483C-E9E3-48D4B6D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4315E-C773-3896-02AB-AD10796E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3E6FC-70F7-FA18-2C4E-4190B69C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171AD-DD82-9EFA-57E4-077937C5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B0887-E9F1-26CB-74C0-415ABD06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2DD52-5937-F569-B086-50B0265C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5D56-60E7-862F-348B-1382075B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C5F94-00CC-36C8-3386-A9389FFF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581C-947D-4E8B-422C-20E769CA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8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D6C8-43A9-C73D-D8A3-8BFA3D40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59E6E-7C81-3010-CD95-547678E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470E-BCDE-4F9B-6DA9-BCE9EE6D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CD93B-01A1-4573-A350-C45D1E005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61ECC-3C04-1574-A321-A062539F5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24C56D-2BC4-A5BD-F5D0-BC015C93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91213-6439-DCB0-F88A-08E8CF3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D6F26-37F8-8947-4D1F-56BF7B8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19227-0A8F-F181-CFE6-2297B550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26BEB3-2AB2-E8FF-543F-CB44A583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7CC023-4E60-89D3-0F8E-4B761E25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1D465-80C1-012A-D56E-96CA6CD4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B8B53-0D32-DC5E-D054-EECBAC9C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DFBC63-F221-FECE-1FA9-5308DA5C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07AE5-83BE-9FEC-622E-8BABF539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8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F3341-3F7E-99E4-CEEC-D7D2AFD4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4E85-614C-52BF-AD40-C36C1CB1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EC47C-ECC6-FD9E-1285-EBFA7C88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B2719-306C-135E-430D-8C1707F7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836B9-D6BE-BAE0-2374-D44F4766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76B9F-DE61-DC25-30AD-15BA3D6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33DD7-4FEE-A19E-722A-50D36F6E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BF1BB-B8E3-4A7B-F5D1-DABBEE30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0E7BC-08EE-9903-915A-54A3452C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DDCC1-772B-7A87-3C9C-EF3603B6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1E4EE4-A2E7-55CD-09F4-ABB26443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682480-D4CD-7A3A-518D-C95FC5E4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5F5A53-B6FA-48CC-39CD-3FFD8AD8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BFAA9-9A2E-50BA-A0EE-240B7439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FEC2B-4666-AA2B-ED17-EDB2BACF6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4BF1D-3D7D-4F3E-A7F6-DBC9807E576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8465C-BAB1-59A5-C47B-86D29705C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C3C82-B710-E976-FF63-4AF652F3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D32EF-E16B-48CE-A750-026094AA8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15FF7-F04E-A3E7-DC0E-70CDFCC7270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E7DC94-613B-5F86-46C2-41F2FFB98ADA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66F464-6E8B-E577-E27B-28C351AD1F35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5D017D-37F9-985B-0558-8AA48EF4144B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AA2D56-526C-C758-3714-A617F09A9122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69BF2D-4D13-F6B4-4C3D-177B18A6570B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19171-F26F-99FE-E21E-93E81FB59201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68BA69-5CB1-8B22-946A-83AF326C1852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66B201-B359-4917-A1D5-8A7617861B2F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55724B-FCB7-D1CB-EA6A-CD9181FC8E96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A2E66-BD70-575C-98F2-2525FA43DA66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A27214-CFD9-3A68-172A-B4E88B03891B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MainPlayEventHandler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FD6A08-A229-6A0E-44C7-3DD00D76430D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2060CD-6240-E938-89FA-21750F647698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8886A-C441-1645-00A9-66A641F376A8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D6229F-2035-9772-557A-5A0E59784F47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A914A-28A8-C49E-A28C-82AAAA0AC2C5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64EC1C-172D-F3F2-11BB-0DBF942CD29F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D88F4C-E0CF-84FA-006D-1C4986FC799F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1FF55-9A1F-8629-7ACE-FBD0CCABC231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EventStageEventHandler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31F9F1-9748-D2EC-8850-2D0A0E0B718F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6C0B5-C4CE-85B0-0C82-ACDF0D583E52}"/>
              </a:ext>
            </a:extLst>
          </p:cNvPr>
          <p:cNvSpPr txBox="1"/>
          <p:nvPr/>
        </p:nvSpPr>
        <p:spPr>
          <a:xfrm>
            <a:off x="5061930" y="115384"/>
            <a:ext cx="20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내부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F54BA3-2E7D-DE25-E338-ADE43E4F42BE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C8AE06F-3A17-0CF4-4674-F440D21CD1F1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AD14F9C-DCD9-2696-C4F5-123BB6A2646E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41418DC-A4E3-A0D4-62FB-7647ABAA54C4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9B0BBE3-22EE-56C0-6CC2-CB3B19D33C7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24DC89A-35F0-A799-CDC6-BCB301F485BB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E0F996C-1710-F831-6610-B3A94815E90E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31DDA3-2B98-F99B-DE8C-CD035FCB31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9CD2B1A-921D-596B-7870-686D3050C411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GetKarma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StaminaCalcChangeStat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820CAC-136E-E463-5F9C-B3EF57460151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IsSuccessful</a:t>
            </a:r>
            <a:endParaRPr lang="en-US" altLang="ko-KR" sz="1200" dirty="0"/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2A01EE1-4A8B-F0D1-B156-4AAFC689C2AE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0050085-9B20-2633-5078-E63C5A8DE013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PossibilityCalc</a:t>
            </a:r>
            <a:endParaRPr lang="ko-KR" altLang="en-US" sz="1200" dirty="0"/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3C69C5A-E8CD-9B1F-B9A5-2F27E11540E5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C573376-1994-EA32-7158-137EEC08573E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97FDD74-3C1C-29FD-CF16-ABA31158E6F8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NewGame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SaveGame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GetStatValue</a:t>
            </a:r>
            <a:endParaRPr lang="ko-KR" altLang="en-US" sz="12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50FC651-DEF0-FAB0-2E23-2DF085B98FDA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StaminaCalc</a:t>
            </a:r>
            <a:endParaRPr lang="ko-KR" altLang="en-US" sz="1200" dirty="0"/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DC359215-1DE9-ECCF-444C-F179C0073B38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953C2C12-AF7F-2E7C-0D22-1A43DF9983A7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4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129A-F20C-68A3-5A1D-15F7225A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10CCED-D9F3-CFF5-BE78-FC897685BB21}"/>
              </a:ext>
            </a:extLst>
          </p:cNvPr>
          <p:cNvSpPr/>
          <p:nvPr/>
        </p:nvSpPr>
        <p:spPr>
          <a:xfrm>
            <a:off x="1994007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UserController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7AFA9E-3C84-AF20-68F3-D536AA57E314}"/>
              </a:ext>
            </a:extLst>
          </p:cNvPr>
          <p:cNvSpPr/>
          <p:nvPr/>
        </p:nvSpPr>
        <p:spPr>
          <a:xfrm>
            <a:off x="5007720" y="5686361"/>
            <a:ext cx="3031635" cy="827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C78EAD-2C98-FBF2-F62E-84C8F186E333}"/>
              </a:ext>
            </a:extLst>
          </p:cNvPr>
          <p:cNvSpPr/>
          <p:nvPr/>
        </p:nvSpPr>
        <p:spPr>
          <a:xfrm>
            <a:off x="5112047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979430-9AD6-4B78-3C9E-39A7A2445010}"/>
              </a:ext>
            </a:extLst>
          </p:cNvPr>
          <p:cNvSpPr/>
          <p:nvPr/>
        </p:nvSpPr>
        <p:spPr>
          <a:xfrm>
            <a:off x="6523538" y="6031563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ysClr val="windowText" lastClr="000000"/>
                </a:solidFill>
              </a:rPr>
              <a:t>UserController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EBAD2-677C-188E-AB22-6D7C65887630}"/>
              </a:ext>
            </a:extLst>
          </p:cNvPr>
          <p:cNvSpPr/>
          <p:nvPr/>
        </p:nvSpPr>
        <p:spPr>
          <a:xfrm>
            <a:off x="273013" y="542512"/>
            <a:ext cx="141149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MainMenu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E25AB2-00EF-BBAA-AD62-D42721E54EB4}"/>
              </a:ext>
            </a:extLst>
          </p:cNvPr>
          <p:cNvSpPr/>
          <p:nvPr/>
        </p:nvSpPr>
        <p:spPr>
          <a:xfrm>
            <a:off x="421413" y="796252"/>
            <a:ext cx="1158059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MainMenu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900" dirty="0" err="1">
                <a:solidFill>
                  <a:sysClr val="windowText" lastClr="000000"/>
                </a:solidFill>
              </a:rPr>
              <a:t>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66C363-F7A1-38AB-8B4F-6CFE5FE8F56E}"/>
              </a:ext>
            </a:extLst>
          </p:cNvPr>
          <p:cNvSpPr/>
          <p:nvPr/>
        </p:nvSpPr>
        <p:spPr>
          <a:xfrm>
            <a:off x="1731636" y="542512"/>
            <a:ext cx="2375602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StartEvent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A8908-D4FA-81F1-2BD5-FDB80E50FADA}"/>
              </a:ext>
            </a:extLst>
          </p:cNvPr>
          <p:cNvSpPr/>
          <p:nvPr/>
        </p:nvSpPr>
        <p:spPr>
          <a:xfrm>
            <a:off x="1823402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FCDE45-2C4E-7570-9C59-F1851656478D}"/>
              </a:ext>
            </a:extLst>
          </p:cNvPr>
          <p:cNvSpPr/>
          <p:nvPr/>
        </p:nvSpPr>
        <p:spPr>
          <a:xfrm>
            <a:off x="2929453" y="796252"/>
            <a:ext cx="110605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StartEventEventHandler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420317-9CED-CECE-0701-62D52DBFEC7A}"/>
              </a:ext>
            </a:extLst>
          </p:cNvPr>
          <p:cNvSpPr/>
          <p:nvPr/>
        </p:nvSpPr>
        <p:spPr>
          <a:xfrm>
            <a:off x="4154370" y="542512"/>
            <a:ext cx="2521420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MainPlay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219897-E561-BD0D-4984-3FF473FF190C}"/>
              </a:ext>
            </a:extLst>
          </p:cNvPr>
          <p:cNvSpPr/>
          <p:nvPr/>
        </p:nvSpPr>
        <p:spPr>
          <a:xfrm>
            <a:off x="4241139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48BA2-D8E3-34D0-DCD1-003746689D9E}"/>
              </a:ext>
            </a:extLst>
          </p:cNvPr>
          <p:cNvSpPr/>
          <p:nvPr/>
        </p:nvSpPr>
        <p:spPr>
          <a:xfrm>
            <a:off x="5419354" y="796252"/>
            <a:ext cx="1173941" cy="26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MainPlayEventHandler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EDB598-D787-FF0A-61AB-6E07135BD718}"/>
              </a:ext>
            </a:extLst>
          </p:cNvPr>
          <p:cNvSpPr/>
          <p:nvPr/>
        </p:nvSpPr>
        <p:spPr>
          <a:xfrm>
            <a:off x="6722922" y="542512"/>
            <a:ext cx="2472636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BattleStage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3D4AA6-B855-71DC-66AB-4D77F8ED986A}"/>
              </a:ext>
            </a:extLst>
          </p:cNvPr>
          <p:cNvSpPr/>
          <p:nvPr/>
        </p:nvSpPr>
        <p:spPr>
          <a:xfrm>
            <a:off x="6808012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ysClr val="windowText" lastClr="000000"/>
                </a:solidFill>
              </a:rPr>
              <a:t>BattleStageButtonController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0671FC-ADC1-07B8-8A01-2F71783623E2}"/>
              </a:ext>
            </a:extLst>
          </p:cNvPr>
          <p:cNvSpPr/>
          <p:nvPr/>
        </p:nvSpPr>
        <p:spPr>
          <a:xfrm>
            <a:off x="7990720" y="796252"/>
            <a:ext cx="1151228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ysClr val="windowText" lastClr="000000"/>
                </a:solidFill>
              </a:rPr>
              <a:t>BattleStageEventHandler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36597A-A53B-2E0B-4E5B-B518F08208EA}"/>
              </a:ext>
            </a:extLst>
          </p:cNvPr>
          <p:cNvSpPr/>
          <p:nvPr/>
        </p:nvSpPr>
        <p:spPr>
          <a:xfrm>
            <a:off x="5265476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EnemyController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F0F19-7020-6627-1402-B0A10371FC10}"/>
              </a:ext>
            </a:extLst>
          </p:cNvPr>
          <p:cNvSpPr/>
          <p:nvPr/>
        </p:nvSpPr>
        <p:spPr>
          <a:xfrm>
            <a:off x="8536945" y="1915896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WeaponController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1964AC-C683-7CE0-71FA-DD6D819DB50B}"/>
              </a:ext>
            </a:extLst>
          </p:cNvPr>
          <p:cNvSpPr/>
          <p:nvPr/>
        </p:nvSpPr>
        <p:spPr>
          <a:xfrm>
            <a:off x="9242691" y="542512"/>
            <a:ext cx="2700241" cy="602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ysClr val="windowText" lastClr="000000"/>
                </a:solidFill>
              </a:rPr>
              <a:t>EventStage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AF57E6-DDD7-57C0-B2CD-EF620141345C}"/>
              </a:ext>
            </a:extLst>
          </p:cNvPr>
          <p:cNvSpPr/>
          <p:nvPr/>
        </p:nvSpPr>
        <p:spPr>
          <a:xfrm>
            <a:off x="9341827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EventStageButtonController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F25FCF-C566-E9A3-4821-C9202F8A129E}"/>
              </a:ext>
            </a:extLst>
          </p:cNvPr>
          <p:cNvSpPr/>
          <p:nvPr/>
        </p:nvSpPr>
        <p:spPr>
          <a:xfrm>
            <a:off x="10563148" y="796252"/>
            <a:ext cx="1236207" cy="2724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EventStageEventHandler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82E43A-F05A-1125-96C6-4EA522CB20C2}"/>
              </a:ext>
            </a:extLst>
          </p:cNvPr>
          <p:cNvSpPr/>
          <p:nvPr/>
        </p:nvSpPr>
        <p:spPr>
          <a:xfrm>
            <a:off x="8536944" y="2486802"/>
            <a:ext cx="1411491" cy="362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ysClr val="windowText" lastClr="000000"/>
                </a:solidFill>
              </a:rPr>
              <a:t>GameFunctions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7A387BA-5566-DF1E-A998-8D66BA107B24}"/>
              </a:ext>
            </a:extLst>
          </p:cNvPr>
          <p:cNvCxnSpPr>
            <a:stCxn id="8" idx="2"/>
            <a:endCxn id="4" idx="1"/>
          </p:cNvCxnSpPr>
          <p:nvPr/>
        </p:nvCxnSpPr>
        <p:spPr>
          <a:xfrm rot="16200000" flipH="1">
            <a:off x="1010259" y="1113187"/>
            <a:ext cx="952248" cy="10152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C6E69F6-9B0E-87C7-DBD0-C0A0DFF0F0A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2423991" y="1420449"/>
            <a:ext cx="771209" cy="219684"/>
          </a:xfrm>
          <a:prstGeom prst="bentConnector3">
            <a:avLst>
              <a:gd name="adj1" fmla="val 262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3F00998-43AE-05EE-4794-95A462BFB3B9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rot="16200000" flipH="1">
            <a:off x="4059725" y="4398"/>
            <a:ext cx="771209" cy="3051785"/>
          </a:xfrm>
          <a:prstGeom prst="bentConnector3">
            <a:avLst>
              <a:gd name="adj1" fmla="val 262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C61BDFC-C5DA-4FDA-2659-237EDC6C51B2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rot="5400000">
            <a:off x="3671813" y="172628"/>
            <a:ext cx="771209" cy="2715327"/>
          </a:xfrm>
          <a:prstGeom prst="bentConnector3">
            <a:avLst>
              <a:gd name="adj1" fmla="val 449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E200C32-98DD-CA2B-CB0C-0B6C554D99A7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6841980" y="979675"/>
            <a:ext cx="952248" cy="1282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AFC04DF-7E4A-0827-7DA3-3A9391731360}"/>
              </a:ext>
            </a:extLst>
          </p:cNvPr>
          <p:cNvCxnSpPr>
            <a:cxnSpLocks/>
            <a:stCxn id="17" idx="2"/>
            <a:endCxn id="4" idx="0"/>
          </p:cNvCxnSpPr>
          <p:nvPr/>
        </p:nvCxnSpPr>
        <p:spPr>
          <a:xfrm rot="5400000">
            <a:off x="4943893" y="-1099452"/>
            <a:ext cx="771209" cy="5259487"/>
          </a:xfrm>
          <a:prstGeom prst="bentConnector3">
            <a:avLst>
              <a:gd name="adj1" fmla="val 648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A11B813-9406-C891-0AF8-73D998952B11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7771968" y="1331958"/>
            <a:ext cx="952248" cy="5777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ECE3030-AE2B-F4B2-35B4-7836F82ADE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6260679" y="-2416238"/>
            <a:ext cx="771209" cy="7893059"/>
          </a:xfrm>
          <a:prstGeom prst="bentConnector3">
            <a:avLst>
              <a:gd name="adj1" fmla="val 842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D763C38-7191-B0B0-D6EF-36D3BEA60B5D}"/>
              </a:ext>
            </a:extLst>
          </p:cNvPr>
          <p:cNvSpPr txBox="1"/>
          <p:nvPr/>
        </p:nvSpPr>
        <p:spPr>
          <a:xfrm>
            <a:off x="1994007" y="2374809"/>
            <a:ext cx="1808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GetKarma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StaminaCalcChangeStat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IsRestrictionPassed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 err="1"/>
              <a:t>BattleLostHealthChange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D58A6C-F1B0-B6B0-8D29-22FFCFC15A5D}"/>
              </a:ext>
            </a:extLst>
          </p:cNvPr>
          <p:cNvSpPr txBox="1"/>
          <p:nvPr/>
        </p:nvSpPr>
        <p:spPr>
          <a:xfrm>
            <a:off x="8536944" y="295480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IsSuccessful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A70EEBA9-ABA6-B9B1-665B-B759346531A2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3175253" y="2518068"/>
            <a:ext cx="1462531" cy="243608"/>
          </a:xfrm>
          <a:prstGeom prst="bentConnector3">
            <a:avLst>
              <a:gd name="adj1" fmla="val 922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C966261-553E-F5BA-C8E2-C85175339C18}"/>
              </a:ext>
            </a:extLst>
          </p:cNvPr>
          <p:cNvSpPr txBox="1"/>
          <p:nvPr/>
        </p:nvSpPr>
        <p:spPr>
          <a:xfrm>
            <a:off x="4637784" y="2623176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PossibilityCalc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CA221A4-2778-C0CE-87D6-FBA0D0D575DC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5971221" y="2773767"/>
            <a:ext cx="2565723" cy="3195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57B52ECB-868C-20A4-D91A-730336B20D68}"/>
              </a:ext>
            </a:extLst>
          </p:cNvPr>
          <p:cNvCxnSpPr>
            <a:cxnSpLocks/>
          </p:cNvCxnSpPr>
          <p:nvPr/>
        </p:nvCxnSpPr>
        <p:spPr>
          <a:xfrm>
            <a:off x="3757910" y="2724277"/>
            <a:ext cx="1504720" cy="1380729"/>
          </a:xfrm>
          <a:prstGeom prst="bentConnector3">
            <a:avLst>
              <a:gd name="adj1" fmla="val 14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35E660F-6956-790A-13C7-3D9FABFE8E62}"/>
              </a:ext>
            </a:extLst>
          </p:cNvPr>
          <p:cNvSpPr txBox="1"/>
          <p:nvPr/>
        </p:nvSpPr>
        <p:spPr>
          <a:xfrm>
            <a:off x="8546828" y="3947549"/>
            <a:ext cx="18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NewGame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SaveGame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GetStatValue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C7870DF-380A-E0FB-F4DD-6D8806802C4C}"/>
              </a:ext>
            </a:extLst>
          </p:cNvPr>
          <p:cNvSpPr txBox="1"/>
          <p:nvPr/>
        </p:nvSpPr>
        <p:spPr>
          <a:xfrm>
            <a:off x="5410583" y="3974335"/>
            <a:ext cx="180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>
                <a:solidFill>
                  <a:srgbClr val="FF0000"/>
                </a:solidFill>
              </a:rPr>
              <a:t>StaminaCalc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8AE14115-BBED-138F-ADFA-1920DFCA959B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6646283" y="4112834"/>
            <a:ext cx="1900545" cy="157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CB92315E-3416-6920-F9ED-1BC291969E9D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16200000" flipH="1">
            <a:off x="6972778" y="1469340"/>
            <a:ext cx="1047374" cy="3909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2252-47F0-EC51-B2D7-40A85822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17D24-165B-CD70-C9C4-B100E31A5D35}"/>
              </a:ext>
            </a:extLst>
          </p:cNvPr>
          <p:cNvSpPr/>
          <p:nvPr/>
        </p:nvSpPr>
        <p:spPr>
          <a:xfrm>
            <a:off x="1273387" y="1293708"/>
            <a:ext cx="7449593" cy="3332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StaminaCalcChangeStat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ECAB7C-13C5-F7DD-73C0-38D2C925BCFB}"/>
              </a:ext>
            </a:extLst>
          </p:cNvPr>
          <p:cNvSpPr/>
          <p:nvPr/>
        </p:nvSpPr>
        <p:spPr>
          <a:xfrm>
            <a:off x="1435947" y="1388533"/>
            <a:ext cx="7186505" cy="2194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StaminaCalc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DDC481-1BF8-34D0-D940-6811B176EF04}"/>
              </a:ext>
            </a:extLst>
          </p:cNvPr>
          <p:cNvSpPr/>
          <p:nvPr/>
        </p:nvSpPr>
        <p:spPr>
          <a:xfrm>
            <a:off x="3052385" y="2598634"/>
            <a:ext cx="451279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ChangeStat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4F2BB9-C0B3-0851-D3E6-7867CEA6ABD9}"/>
              </a:ext>
            </a:extLst>
          </p:cNvPr>
          <p:cNvSpPr/>
          <p:nvPr/>
        </p:nvSpPr>
        <p:spPr>
          <a:xfrm>
            <a:off x="2933973" y="2040404"/>
            <a:ext cx="4631206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GetStatValue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F85094-DB9B-9793-1AB0-B2DDC2956195}"/>
              </a:ext>
            </a:extLst>
          </p:cNvPr>
          <p:cNvSpPr/>
          <p:nvPr/>
        </p:nvSpPr>
        <p:spPr>
          <a:xfrm>
            <a:off x="3282629" y="1486721"/>
            <a:ext cx="3993100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NewData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B7007-63E0-07FB-4C18-F18035B3AFEF}"/>
              </a:ext>
            </a:extLst>
          </p:cNvPr>
          <p:cNvSpPr txBox="1"/>
          <p:nvPr/>
        </p:nvSpPr>
        <p:spPr>
          <a:xfrm>
            <a:off x="4381225" y="1486721"/>
            <a:ext cx="4341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</a:t>
            </a:r>
            <a:r>
              <a:rPr lang="en-US" altLang="ko-KR" dirty="0" err="1"/>
              <a:t>UserData</a:t>
            </a:r>
            <a:r>
              <a:rPr lang="ko-KR" altLang="en-US" dirty="0"/>
              <a:t>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/>
              <a:t>Stat </a:t>
            </a:r>
            <a:r>
              <a:rPr lang="ko-KR" altLang="en-US" dirty="0"/>
              <a:t>정보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특정 </a:t>
            </a:r>
            <a:r>
              <a:rPr lang="en-US" altLang="ko-KR" dirty="0"/>
              <a:t>Stat 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계산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UserData</a:t>
            </a:r>
            <a:r>
              <a:rPr lang="ko-KR" altLang="en-US" dirty="0"/>
              <a:t>내 </a:t>
            </a:r>
            <a:r>
              <a:rPr lang="en-US" altLang="ko-KR" dirty="0" err="1"/>
              <a:t>staStat</a:t>
            </a:r>
            <a:r>
              <a:rPr lang="ko-KR" altLang="en-US" dirty="0"/>
              <a:t>에 따라 변형된 숫자를 </a:t>
            </a:r>
            <a:r>
              <a:rPr lang="en-US" altLang="ko-KR" dirty="0"/>
              <a:t>Training </a:t>
            </a:r>
            <a:r>
              <a:rPr lang="ko-KR" altLang="en-US" dirty="0"/>
              <a:t>시 증감폭으로 설정</a:t>
            </a:r>
            <a:r>
              <a:rPr lang="en-US" altLang="ko-KR" dirty="0"/>
              <a:t>, </a:t>
            </a:r>
            <a:r>
              <a:rPr lang="ko-KR" altLang="en-US" dirty="0"/>
              <a:t>성장에 반영</a:t>
            </a:r>
          </a:p>
        </p:txBody>
      </p:sp>
    </p:spTree>
    <p:extLst>
      <p:ext uri="{BB962C8B-B14F-4D97-AF65-F5344CB8AC3E}">
        <p14:creationId xmlns:p14="http://schemas.microsoft.com/office/powerpoint/2010/main" val="5608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CD37-5377-5E4B-4D9E-EB194BEA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8CBF57-0201-CCCE-21C0-2ECBA5C90595}"/>
              </a:ext>
            </a:extLst>
          </p:cNvPr>
          <p:cNvSpPr/>
          <p:nvPr/>
        </p:nvSpPr>
        <p:spPr>
          <a:xfrm>
            <a:off x="2986556" y="2678879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세부 계산 및 성장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StaminaCalc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43B7E-9DC0-E42A-B87A-A6DC9FCE9730}"/>
              </a:ext>
            </a:extLst>
          </p:cNvPr>
          <p:cNvSpPr/>
          <p:nvPr/>
        </p:nvSpPr>
        <p:spPr>
          <a:xfrm>
            <a:off x="2986556" y="378815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기초 데이터 관리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UserData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8AC652-13AC-53A4-B27F-291B1070B5F6}"/>
              </a:ext>
            </a:extLst>
          </p:cNvPr>
          <p:cNvSpPr/>
          <p:nvPr/>
        </p:nvSpPr>
        <p:spPr>
          <a:xfrm>
            <a:off x="323478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 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데이터 저장 공간 제작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64854C-E0B1-7310-7B57-6089292FFF4F}"/>
              </a:ext>
            </a:extLst>
          </p:cNvPr>
          <p:cNvSpPr/>
          <p:nvPr/>
        </p:nvSpPr>
        <p:spPr>
          <a:xfrm>
            <a:off x="505896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접근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518A99-15F4-96D1-1D41-57D6FD31B47B}"/>
              </a:ext>
            </a:extLst>
          </p:cNvPr>
          <p:cNvSpPr/>
          <p:nvPr/>
        </p:nvSpPr>
        <p:spPr>
          <a:xfrm>
            <a:off x="6883144" y="748269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변화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BA925B-6030-321C-E8C5-650935904D35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67146" y="2124487"/>
            <a:ext cx="0" cy="554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7066D-5D07-92CC-9599-235D54E9FE0A}"/>
              </a:ext>
            </a:extLst>
          </p:cNvPr>
          <p:cNvSpPr/>
          <p:nvPr/>
        </p:nvSpPr>
        <p:spPr>
          <a:xfrm>
            <a:off x="4004610" y="3048332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기반 수치 계산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1CB149-F9FA-3DBC-4A00-3504E3EF506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620974" y="3431640"/>
            <a:ext cx="4923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74EC15-7A96-F9BA-B9F1-538FA5F207B7}"/>
              </a:ext>
            </a:extLst>
          </p:cNvPr>
          <p:cNvSpPr/>
          <p:nvPr/>
        </p:nvSpPr>
        <p:spPr>
          <a:xfrm>
            <a:off x="6113318" y="3048331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계산된 수치의 성장 반영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DD018B-42A8-0069-ABF1-AD77AD4AAEC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851148" y="1131578"/>
            <a:ext cx="207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40EF325-E519-2B6F-A376-F8A4B58769D0}"/>
              </a:ext>
            </a:extLst>
          </p:cNvPr>
          <p:cNvCxnSpPr>
            <a:cxnSpLocks/>
          </p:cNvCxnSpPr>
          <p:nvPr/>
        </p:nvCxnSpPr>
        <p:spPr>
          <a:xfrm>
            <a:off x="6675328" y="1131575"/>
            <a:ext cx="207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C764F30-4BFB-F55B-6DEA-B615BB2DFA06}"/>
              </a:ext>
            </a:extLst>
          </p:cNvPr>
          <p:cNvSpPr/>
          <p:nvPr/>
        </p:nvSpPr>
        <p:spPr>
          <a:xfrm>
            <a:off x="2986556" y="4978944"/>
            <a:ext cx="5761180" cy="17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>
                <a:solidFill>
                  <a:sysClr val="windowText" lastClr="000000"/>
                </a:solidFill>
              </a:rPr>
              <a:t>확률 및 운 결정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GetKarma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관련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B1AF6E-782C-1946-497E-49120918EE41}"/>
              </a:ext>
            </a:extLst>
          </p:cNvPr>
          <p:cNvSpPr/>
          <p:nvPr/>
        </p:nvSpPr>
        <p:spPr>
          <a:xfrm>
            <a:off x="3234784" y="5358174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확률에 따른 통과 여부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54E889-B323-E63E-E661-48B60C2C8DD7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4851148" y="5741482"/>
            <a:ext cx="207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1F90A1-C567-0132-E59E-4388E9E704CF}"/>
              </a:ext>
            </a:extLst>
          </p:cNvPr>
          <p:cNvSpPr/>
          <p:nvPr/>
        </p:nvSpPr>
        <p:spPr>
          <a:xfrm>
            <a:off x="5058964" y="5358173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저장 공간 내 데이터 기반 확률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8ABC5DD-381C-C8BB-BA15-55C7B3F474D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5867146" y="4424551"/>
            <a:ext cx="0" cy="554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2119486-41BB-65A8-6A89-9933C81224E6}"/>
              </a:ext>
            </a:extLst>
          </p:cNvPr>
          <p:cNvSpPr/>
          <p:nvPr/>
        </p:nvSpPr>
        <p:spPr>
          <a:xfrm>
            <a:off x="9342274" y="2282620"/>
            <a:ext cx="7491306" cy="191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GetKarma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1B0EAD-185A-6789-BBD1-121E91183042}"/>
              </a:ext>
            </a:extLst>
          </p:cNvPr>
          <p:cNvSpPr/>
          <p:nvPr/>
        </p:nvSpPr>
        <p:spPr>
          <a:xfrm>
            <a:off x="10710486" y="2934491"/>
            <a:ext cx="5554133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PossibilityCalc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706A0A5-14ED-BFE2-6A43-70D509A23414}"/>
              </a:ext>
            </a:extLst>
          </p:cNvPr>
          <p:cNvSpPr/>
          <p:nvPr/>
        </p:nvSpPr>
        <p:spPr>
          <a:xfrm>
            <a:off x="10906915" y="2380808"/>
            <a:ext cx="562186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IsSuccessful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D335CB-D054-5A2A-D2A7-6144703BEFCF}"/>
              </a:ext>
            </a:extLst>
          </p:cNvPr>
          <p:cNvSpPr txBox="1"/>
          <p:nvPr/>
        </p:nvSpPr>
        <p:spPr>
          <a:xfrm>
            <a:off x="12244124" y="2380808"/>
            <a:ext cx="4341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확률에 따라 통과 여부를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</a:t>
            </a:r>
            <a:r>
              <a:rPr lang="en-US" altLang="ko-KR" dirty="0"/>
              <a:t>Stat</a:t>
            </a:r>
            <a:r>
              <a:rPr lang="ko-KR" altLang="en-US" dirty="0"/>
              <a:t>의 값에 따라 확률을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계산된 확률을 활용해 반환된 통과 여부를 통해 최종 </a:t>
            </a:r>
            <a:r>
              <a:rPr lang="en-US" altLang="ko-KR" dirty="0"/>
              <a:t>Karma </a:t>
            </a:r>
            <a:r>
              <a:rPr lang="ko-KR" altLang="en-US" dirty="0"/>
              <a:t>값을 반환 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2E94E8D-FC49-EDDE-AB89-D20A915AF2A3}"/>
              </a:ext>
            </a:extLst>
          </p:cNvPr>
          <p:cNvCxnSpPr>
            <a:cxnSpLocks/>
          </p:cNvCxnSpPr>
          <p:nvPr/>
        </p:nvCxnSpPr>
        <p:spPr>
          <a:xfrm flipV="1">
            <a:off x="6675328" y="5741480"/>
            <a:ext cx="207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57B2D3-D498-1ABF-2B1F-640EF8B61622}"/>
              </a:ext>
            </a:extLst>
          </p:cNvPr>
          <p:cNvSpPr/>
          <p:nvPr/>
        </p:nvSpPr>
        <p:spPr>
          <a:xfrm>
            <a:off x="6883144" y="5349908"/>
            <a:ext cx="1616364" cy="76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C.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확률을 통해 전달된 통과 여부로 최종 결정 값 반환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763E-3D1F-DEAC-EB78-E60249C3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0187A0-5CB8-3407-C2F0-D7810363A1C5}"/>
              </a:ext>
            </a:extLst>
          </p:cNvPr>
          <p:cNvSpPr/>
          <p:nvPr/>
        </p:nvSpPr>
        <p:spPr>
          <a:xfrm>
            <a:off x="1435947" y="1388533"/>
            <a:ext cx="7491306" cy="1916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GetKarma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B1648E-EE7C-7ADE-D0D2-F9382A59DB86}"/>
              </a:ext>
            </a:extLst>
          </p:cNvPr>
          <p:cNvSpPr/>
          <p:nvPr/>
        </p:nvSpPr>
        <p:spPr>
          <a:xfrm>
            <a:off x="2804159" y="2040404"/>
            <a:ext cx="5554133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PossibilityCalc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AC039B-D445-B0F2-1908-3926F867FEEB}"/>
              </a:ext>
            </a:extLst>
          </p:cNvPr>
          <p:cNvSpPr/>
          <p:nvPr/>
        </p:nvSpPr>
        <p:spPr>
          <a:xfrm>
            <a:off x="3000588" y="1486721"/>
            <a:ext cx="5621864" cy="361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IsSuccessful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C6DAE-03A2-BF8D-B104-846EF87B73A5}"/>
              </a:ext>
            </a:extLst>
          </p:cNvPr>
          <p:cNvSpPr txBox="1"/>
          <p:nvPr/>
        </p:nvSpPr>
        <p:spPr>
          <a:xfrm>
            <a:off x="4381225" y="1486721"/>
            <a:ext cx="4341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지정한 확률에 따라 통과 여부를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</a:t>
            </a:r>
            <a:r>
              <a:rPr lang="en-US" altLang="ko-KR" dirty="0"/>
              <a:t>Stat</a:t>
            </a:r>
            <a:r>
              <a:rPr lang="ko-KR" altLang="en-US" dirty="0"/>
              <a:t>의 값에 따라 확률을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계산된 확률을 활용해 반환된 통과 여부를 통해 최종 </a:t>
            </a:r>
            <a:r>
              <a:rPr lang="en-US" altLang="ko-KR" dirty="0"/>
              <a:t>Karma </a:t>
            </a:r>
            <a:r>
              <a:rPr lang="ko-KR" altLang="en-US" dirty="0"/>
              <a:t>값을 반환 </a:t>
            </a:r>
          </a:p>
        </p:txBody>
      </p:sp>
    </p:spTree>
    <p:extLst>
      <p:ext uri="{BB962C8B-B14F-4D97-AF65-F5344CB8AC3E}">
        <p14:creationId xmlns:p14="http://schemas.microsoft.com/office/powerpoint/2010/main" val="40293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257</Words>
  <Application>Microsoft Office PowerPoint</Application>
  <PresentationFormat>와이드스크린</PresentationFormat>
  <Paragraphs>132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Hyeok Lee</dc:creator>
  <cp:lastModifiedBy>Eun Hyeok Lee</cp:lastModifiedBy>
  <cp:revision>7</cp:revision>
  <dcterms:created xsi:type="dcterms:W3CDTF">2024-11-25T15:48:50Z</dcterms:created>
  <dcterms:modified xsi:type="dcterms:W3CDTF">2024-11-27T06:26:31Z</dcterms:modified>
</cp:coreProperties>
</file>