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60147-D614-11A1-51FC-0776380CA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64B70E-9612-25E5-51EA-6C0A086CB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A36FD-116F-57FD-0593-570F792C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CEB0D-5F03-1777-33FB-C11DB4D8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DADE5B-98F4-CB05-03DF-EDE504C5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88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96A0B-A94A-6DEA-EA6A-9DE49E45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56BB4D-9FE7-5649-DCC1-0E22A2044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59D6D5-EA0A-CC9B-5653-82B824F5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3C119-C17D-A867-C693-243032F5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8C2C8-607F-2FD0-729B-9BCD776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98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8072BA-A671-78E9-43EC-5A6C9E872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24FEDD-C161-16B4-BF56-AB21D2B9C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436D4-8506-2392-B66E-CC95E6D3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8C135-748B-118C-B227-3AEBB690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119D6-E587-88A5-A25A-069F4E71A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46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9970F-818B-7BEB-F18E-D53A8032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B9117B-FBC7-4177-55FE-1482DB147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B0657-3CB2-44C7-E7F3-62045A6D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06D9C-1544-90F0-7BD8-F436BBB8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70291-BDD2-D8EB-8A8B-83A77EC3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43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6793F-4763-6888-51A4-F826AE78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C1E352-D60C-263F-1D17-48D795D65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492EDB-B29E-9B75-2E34-5DB52957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18952-479A-1012-0511-22CD8399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C45BB-7B8C-FFC9-22F5-E7DBCE4C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65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DEB8A-F60B-56CC-A9CB-97B2C303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B8CDE-3130-9DE6-1512-D0662FF16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116997-2452-E625-C807-97BAF823F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EF9825-F093-4A1D-FAF3-5842A554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120AD8-1D21-1F08-24D1-319C203A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854683-C429-59C8-BA6D-3E294F27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27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0859D-BD0E-861B-07D1-667021E0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EAD42A-E2E5-59E5-D3E7-1F025F9BD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9DFE2A-DA30-F7AD-FAEA-4DDA7A1D9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30DB60-77B2-1E3A-2C14-150433026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FF3544-8291-CCC5-4996-600A0238E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451B7E-175C-DD74-141C-07952E1C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222F95-C21B-BCBB-87E1-DA0DF0B2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96BC2C-CC36-7E99-2DF3-C5B679EEF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53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4BEFA-13B5-8C53-3C2F-D787E7DD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FA7840-B7C1-6A8E-6549-18988387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2CE262-C3E4-B71F-FCD4-734064AE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621518-C739-5A8F-E4E6-295A7F8C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03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739945-746C-709D-83B4-7E6D769E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3B0882-55AF-724F-2773-D4069DB0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4FBDF-CA06-E7BB-2ACE-B33BE93E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15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9A666-FC15-CD58-AFC6-5D5B39033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FCD3-6BFD-B709-FBBA-74360941D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A61E87-6286-699E-1E42-F0720E8D1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0A5FB1-4E31-8E98-4FF4-D59035D7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F63F0-F20F-52DC-40A5-DDC290BD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74D9A4-824B-EC8D-C13C-92BF13CF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63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2EF55-2A56-C99E-17BF-FFD5E8773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E75373-F272-A98F-E2A6-168DF61C4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9DE213-7C02-0358-786E-0766C48C2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4BA1E5-6C27-6985-88C2-B092001C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A23B19-7532-BBE0-2A29-41B326C4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32B4CD-B28C-7A18-A755-FFE7D1A2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82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3CA52B-E240-4058-9BF5-DB227E528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3DB809-358D-4696-F57A-67C38C9F4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019E85-8298-0343-8AF7-916D14222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026953-134E-44C4-8A9C-30A939654550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B87D7-A423-8D18-E018-E2BAD0AB0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167995-52EE-0EB0-705E-ABBFC8B39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47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진행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편집기를 만들어 첫 시작 창에 두어 디버깅 용으로 사용하기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유저의 데이터 저장 문서는 암호화하고</a:t>
            </a:r>
            <a:r>
              <a:rPr lang="en-US" altLang="ko-KR" dirty="0"/>
              <a:t>, </a:t>
            </a:r>
            <a:r>
              <a:rPr lang="ko-KR" altLang="en-US" dirty="0"/>
              <a:t>기록은 서버로 보내 수치 파악이 가능하도록</a:t>
            </a:r>
            <a:r>
              <a:rPr lang="en-US" altLang="ko-KR" dirty="0"/>
              <a:t>. </a:t>
            </a:r>
            <a:r>
              <a:rPr lang="ko-KR" altLang="en-US" dirty="0"/>
              <a:t>전자의 경우 키를 서버에 보관하는 것도 가능할 듯</a:t>
            </a:r>
            <a:r>
              <a:rPr lang="en-US" altLang="ko-KR" dirty="0"/>
              <a:t>? </a:t>
            </a:r>
            <a:r>
              <a:rPr lang="ko-KR" altLang="en-US" dirty="0"/>
              <a:t>후자의 경우엔 서버에 있는 수치들을 종합하여 다른 유저의 선택에 </a:t>
            </a:r>
            <a:r>
              <a:rPr lang="ko-KR" altLang="en-US"/>
              <a:t>따른 팁들을 줄 </a:t>
            </a:r>
            <a:r>
              <a:rPr lang="ko-KR" altLang="en-US" dirty="0"/>
              <a:t>수 있게 하는 것이 목표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50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3</cp:revision>
  <dcterms:created xsi:type="dcterms:W3CDTF">2024-03-24T16:14:48Z</dcterms:created>
  <dcterms:modified xsi:type="dcterms:W3CDTF">2024-03-26T08:28:00Z</dcterms:modified>
</cp:coreProperties>
</file>