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무기를 다루는 능력</a:t>
            </a:r>
            <a:r>
              <a:rPr lang="en-US" altLang="ko-KR" dirty="0"/>
              <a:t>? </a:t>
            </a:r>
            <a:r>
              <a:rPr lang="ko-KR" altLang="en-US" dirty="0"/>
              <a:t>전투 관련 수집 요소들 효율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무기라면 몇가지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효과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465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2024-03-21T15:05:59Z</dcterms:created>
  <dcterms:modified xsi:type="dcterms:W3CDTF">2024-03-26T08:28:04Z</dcterms:modified>
</cp:coreProperties>
</file>