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E3D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76CF3-74B6-3FD2-7570-FB5F3B0B6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1098F8-5291-A4D3-712B-A97DE2BF6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AED00-4AD5-0D20-8E30-D7AEE10A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80AF-0D87-4C6E-9013-ECAE6657CB87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126C3C-D844-8B7E-A283-8EC964493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B755FA-2D8F-B12F-5168-BB70290E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6C93-D5D1-4EB3-A82B-3EB0B90F0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766CB-FA47-1879-97FD-9B7A2D7B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771DFF-42D6-A4BF-F25B-7B5516D79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7B28A5-BA9B-638C-20C8-64E7BE97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80AF-0D87-4C6E-9013-ECAE6657CB87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538BC-2E76-5E71-8297-31021746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40B020-F5AD-84BE-8158-82C246F1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6C93-D5D1-4EB3-A82B-3EB0B90F0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52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C31CDD-2E3D-C23B-75AE-2BB5D8032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2F7E15-14F3-83EF-4333-18FA4CC6E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077B49-7A8E-EE98-470E-6A00B8776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80AF-0D87-4C6E-9013-ECAE6657CB87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C68E21-217A-20DA-05F4-90A4ED51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DB51D-0E76-1859-2FD8-E650F08C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6C93-D5D1-4EB3-A82B-3EB0B90F0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06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426C1-D3B7-B3AB-1316-6B0CC2BFC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AE5482-3B05-6C57-B748-27877D4DE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9C357-D949-8DC9-20E1-3DF0BEAF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80AF-0D87-4C6E-9013-ECAE6657CB87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7ABB9-FAD6-B811-80AB-8459E773D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27109C-89E9-F7E6-5107-5530F614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6C93-D5D1-4EB3-A82B-3EB0B90F0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10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C737C-2014-40C1-950E-70B1F574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FB0D73-A3B4-B783-08DC-28495F2CF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06956C-8FE3-3375-B2A5-CD77C9A2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80AF-0D87-4C6E-9013-ECAE6657CB87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C44417-C073-1860-5720-3E74DDAF2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29ADB5-AA72-D526-5B3A-D8A97656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6C93-D5D1-4EB3-A82B-3EB0B90F0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53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F52BF-9C76-069E-034D-D357757C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A36F85-8F6D-9805-0082-556CF38C5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FC3269-165D-69E9-25B7-93B785E56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5F2CE7-8C59-2383-3353-9965249CF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80AF-0D87-4C6E-9013-ECAE6657CB87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B0A86-3E5B-A42A-263D-BF128E9BE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036935-3DE3-F01F-D1F1-D8BC96BA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6C93-D5D1-4EB3-A82B-3EB0B90F0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80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56395-6F78-9F54-6BD6-C8EF79B12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CE6C4E-4148-A6CA-CA6D-FF8F82C4D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0ED981-BD39-EFF4-ECDE-2D9D4D189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656052-1A1A-5BA6-0DD7-F148E3713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209A44-EC94-D085-9E8D-AB4259715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2A8619-779E-9496-D537-31D3624F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80AF-0D87-4C6E-9013-ECAE6657CB87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18770F-C634-D20E-3AF2-0D5B2A4A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5BC52F-684C-AA8D-CFF5-C7275AD1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6C93-D5D1-4EB3-A82B-3EB0B90F0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32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BB132-C158-FEAC-A8C1-CAE6F60E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116954-4909-FBCD-3067-C375C422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80AF-0D87-4C6E-9013-ECAE6657CB87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7AEDA9-7731-E6E6-4D4F-98297F88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DF42BA-5374-B9A4-F334-57490CE7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6C93-D5D1-4EB3-A82B-3EB0B90F0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71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3C541F-8B1D-C886-9F27-E3B3A3DD7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80AF-0D87-4C6E-9013-ECAE6657CB87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D139A1-CAB6-CA88-0DFC-8F307850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13A2C9-F4B5-B150-A904-EACCC4B1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6C93-D5D1-4EB3-A82B-3EB0B90F0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26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72F3B-D44B-831A-B583-8B1E3D941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6A964F-8C2C-D96F-31D8-F4AADCCB6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FA9B2C-6734-2605-42B0-18983BD6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94DA90-2370-CF82-B3A9-B3100C77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80AF-0D87-4C6E-9013-ECAE6657CB87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16F6C-C746-23DD-8AB7-4A6C143DB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6484DE-C849-610B-B76B-ACA605C1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6C93-D5D1-4EB3-A82B-3EB0B90F0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9D4A8-C878-9AB5-3421-316753FD1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25B3C7-88DF-FEEC-FFB1-9436B906C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F988AC-C72F-10A6-57F6-CB2C558D8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CE81FA-7224-19F7-5A75-6FF82965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80AF-0D87-4C6E-9013-ECAE6657CB87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CC8C13-4E08-5D3B-9D77-55231B05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D4B03D-E783-406D-A305-77FB5571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6C93-D5D1-4EB3-A82B-3EB0B90F0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30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5ED92E-B176-5A68-6968-BF1EB313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D29199-2C15-0C27-0DAD-83AD42EC7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CDE070-9368-E6E9-F91D-17E28DF87D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4B80AF-0D87-4C6E-9013-ECAE6657CB87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9EE214-C850-DD4B-D870-ABB00922A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3C28A4-88C5-FEFA-9ED9-D8AB2AD8F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566C93-D5D1-4EB3-A82B-3EB0B90F0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85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FA3EBEB-148E-2098-7A16-6522D6487A99}"/>
              </a:ext>
            </a:extLst>
          </p:cNvPr>
          <p:cNvCxnSpPr>
            <a:cxnSpLocks/>
          </p:cNvCxnSpPr>
          <p:nvPr/>
        </p:nvCxnSpPr>
        <p:spPr>
          <a:xfrm>
            <a:off x="882316" y="3922295"/>
            <a:ext cx="10427368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E3D4171-06A8-2A97-659B-BECED72B0618}"/>
              </a:ext>
            </a:extLst>
          </p:cNvPr>
          <p:cNvSpPr txBox="1"/>
          <p:nvPr/>
        </p:nvSpPr>
        <p:spPr>
          <a:xfrm>
            <a:off x="3123070" y="2598003"/>
            <a:ext cx="59458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spc="-150" dirty="0">
                <a:solidFill>
                  <a:schemeClr val="bg2">
                    <a:lumMod val="25000"/>
                  </a:schemeClr>
                </a:solidFill>
              </a:rPr>
              <a:t>게임 기획 포트폴리오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B273DA-66C7-F519-9B9A-250E967BE00D}"/>
              </a:ext>
            </a:extLst>
          </p:cNvPr>
          <p:cNvSpPr txBox="1"/>
          <p:nvPr/>
        </p:nvSpPr>
        <p:spPr>
          <a:xfrm>
            <a:off x="5647799" y="4415591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이은혁</a:t>
            </a:r>
          </a:p>
        </p:txBody>
      </p:sp>
    </p:spTree>
    <p:extLst>
      <p:ext uri="{BB962C8B-B14F-4D97-AF65-F5344CB8AC3E}">
        <p14:creationId xmlns:p14="http://schemas.microsoft.com/office/powerpoint/2010/main" val="81827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FA3EBEB-148E-2098-7A16-6522D6487A99}"/>
              </a:ext>
            </a:extLst>
          </p:cNvPr>
          <p:cNvCxnSpPr>
            <a:cxnSpLocks/>
          </p:cNvCxnSpPr>
          <p:nvPr/>
        </p:nvCxnSpPr>
        <p:spPr>
          <a:xfrm>
            <a:off x="819125" y="1126960"/>
            <a:ext cx="10427368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E3D4171-06A8-2A97-659B-BECED72B0618}"/>
              </a:ext>
            </a:extLst>
          </p:cNvPr>
          <p:cNvSpPr txBox="1"/>
          <p:nvPr/>
        </p:nvSpPr>
        <p:spPr>
          <a:xfrm>
            <a:off x="665225" y="23981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-150" dirty="0">
                <a:solidFill>
                  <a:schemeClr val="bg2">
                    <a:lumMod val="25000"/>
                  </a:schemeClr>
                </a:solidFill>
              </a:rPr>
              <a:t>목차</a:t>
            </a:r>
            <a:endParaRPr lang="en-US" altLang="ko-KR" sz="4000" b="1" spc="-1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B273DA-66C7-F519-9B9A-250E967BE00D}"/>
              </a:ext>
            </a:extLst>
          </p:cNvPr>
          <p:cNvSpPr txBox="1"/>
          <p:nvPr/>
        </p:nvSpPr>
        <p:spPr>
          <a:xfrm>
            <a:off x="1282763" y="1996304"/>
            <a:ext cx="2056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자기 소개 및 학력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67DE88-2047-CFB5-ABDB-CF547C977A50}"/>
              </a:ext>
            </a:extLst>
          </p:cNvPr>
          <p:cNvSpPr txBox="1"/>
          <p:nvPr/>
        </p:nvSpPr>
        <p:spPr>
          <a:xfrm>
            <a:off x="1282763" y="2831085"/>
            <a:ext cx="1749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게임 컨셉 기획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C9E8A0-6B45-B588-B0A9-F11E2A916A1D}"/>
              </a:ext>
            </a:extLst>
          </p:cNvPr>
          <p:cNvSpPr txBox="1"/>
          <p:nvPr/>
        </p:nvSpPr>
        <p:spPr>
          <a:xfrm>
            <a:off x="1251283" y="3626806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시스템 기획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710E9-1F3D-F10A-939F-925F8C54842A}"/>
              </a:ext>
            </a:extLst>
          </p:cNvPr>
          <p:cNvSpPr txBox="1"/>
          <p:nvPr/>
        </p:nvSpPr>
        <p:spPr>
          <a:xfrm>
            <a:off x="1253566" y="4478868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</a:rPr>
              <a:t>UI </a:t>
            </a: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기획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7C882B-6595-9D02-D8B5-58364E2F6FA1}"/>
              </a:ext>
            </a:extLst>
          </p:cNvPr>
          <p:cNvSpPr txBox="1"/>
          <p:nvPr/>
        </p:nvSpPr>
        <p:spPr>
          <a:xfrm>
            <a:off x="1251283" y="5319526"/>
            <a:ext cx="659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기타</a:t>
            </a: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3F0456B6-CFE7-1BD6-50B4-F1A3FDADB881}"/>
              </a:ext>
            </a:extLst>
          </p:cNvPr>
          <p:cNvSpPr/>
          <p:nvPr/>
        </p:nvSpPr>
        <p:spPr>
          <a:xfrm flipH="1">
            <a:off x="819125" y="2159418"/>
            <a:ext cx="73891" cy="73882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B61DCD48-5D09-669F-BBDB-EE0C62797625}"/>
              </a:ext>
            </a:extLst>
          </p:cNvPr>
          <p:cNvSpPr/>
          <p:nvPr/>
        </p:nvSpPr>
        <p:spPr>
          <a:xfrm flipH="1">
            <a:off x="819124" y="2994199"/>
            <a:ext cx="73891" cy="73882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21964D0D-81FF-56FF-F6C2-280502AB0334}"/>
              </a:ext>
            </a:extLst>
          </p:cNvPr>
          <p:cNvSpPr/>
          <p:nvPr/>
        </p:nvSpPr>
        <p:spPr>
          <a:xfrm flipH="1">
            <a:off x="819125" y="3789920"/>
            <a:ext cx="73891" cy="73882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326C3697-D2B3-F977-B328-19CDCE4E45AE}"/>
              </a:ext>
            </a:extLst>
          </p:cNvPr>
          <p:cNvSpPr/>
          <p:nvPr/>
        </p:nvSpPr>
        <p:spPr>
          <a:xfrm flipH="1">
            <a:off x="819123" y="4678923"/>
            <a:ext cx="73891" cy="73882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B6C87C82-42C3-7EB8-354A-7A2E9BA1F403}"/>
              </a:ext>
            </a:extLst>
          </p:cNvPr>
          <p:cNvSpPr/>
          <p:nvPr/>
        </p:nvSpPr>
        <p:spPr>
          <a:xfrm flipH="1">
            <a:off x="819123" y="5482640"/>
            <a:ext cx="73891" cy="73882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13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FA3EBEB-148E-2098-7A16-6522D6487A99}"/>
              </a:ext>
            </a:extLst>
          </p:cNvPr>
          <p:cNvCxnSpPr>
            <a:cxnSpLocks/>
          </p:cNvCxnSpPr>
          <p:nvPr/>
        </p:nvCxnSpPr>
        <p:spPr>
          <a:xfrm>
            <a:off x="819125" y="1126960"/>
            <a:ext cx="10427368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E3D4171-06A8-2A97-659B-BECED72B0618}"/>
              </a:ext>
            </a:extLst>
          </p:cNvPr>
          <p:cNvSpPr txBox="1"/>
          <p:nvPr/>
        </p:nvSpPr>
        <p:spPr>
          <a:xfrm>
            <a:off x="629477" y="229319"/>
            <a:ext cx="41264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ko-KR" altLang="en-US" sz="4000" b="1" spc="-150" dirty="0">
                <a:solidFill>
                  <a:schemeClr val="bg2">
                    <a:lumMod val="25000"/>
                  </a:schemeClr>
                </a:solidFill>
              </a:rPr>
              <a:t>자기 소개 및 학력</a:t>
            </a:r>
            <a:endParaRPr lang="en-US" altLang="ko-KR" sz="4000" b="1" spc="-1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B273DA-66C7-F519-9B9A-250E967BE00D}"/>
              </a:ext>
            </a:extLst>
          </p:cNvPr>
          <p:cNvSpPr txBox="1"/>
          <p:nvPr/>
        </p:nvSpPr>
        <p:spPr>
          <a:xfrm>
            <a:off x="585279" y="4241542"/>
            <a:ext cx="2238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이은혁 </a:t>
            </a:r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</a:rPr>
              <a:t>/ 2001.01.17</a:t>
            </a: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67DE88-2047-CFB5-ABDB-CF547C977A50}"/>
              </a:ext>
            </a:extLst>
          </p:cNvPr>
          <p:cNvSpPr txBox="1"/>
          <p:nvPr/>
        </p:nvSpPr>
        <p:spPr>
          <a:xfrm>
            <a:off x="4038078" y="2925616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solidFill>
                  <a:schemeClr val="bg2">
                    <a:lumMod val="25000"/>
                  </a:schemeClr>
                </a:solidFill>
              </a:rPr>
              <a:t>보유 지식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C9E8A0-6B45-B588-B0A9-F11E2A916A1D}"/>
              </a:ext>
            </a:extLst>
          </p:cNvPr>
          <p:cNvSpPr txBox="1"/>
          <p:nvPr/>
        </p:nvSpPr>
        <p:spPr>
          <a:xfrm>
            <a:off x="4006600" y="4031797"/>
            <a:ext cx="4333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프로그래밍 및 컴퓨터 공학의 기초 지식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710E9-1F3D-F10A-939F-925F8C54842A}"/>
              </a:ext>
            </a:extLst>
          </p:cNvPr>
          <p:cNvSpPr txBox="1"/>
          <p:nvPr/>
        </p:nvSpPr>
        <p:spPr>
          <a:xfrm>
            <a:off x="4008883" y="4883859"/>
            <a:ext cx="3489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</a:rPr>
              <a:t>TOEFL iBT 104</a:t>
            </a: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점</a:t>
            </a:r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영어 회화 가능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7C882B-6595-9D02-D8B5-58364E2F6FA1}"/>
              </a:ext>
            </a:extLst>
          </p:cNvPr>
          <p:cNvSpPr txBox="1"/>
          <p:nvPr/>
        </p:nvSpPr>
        <p:spPr>
          <a:xfrm>
            <a:off x="4006600" y="5724517"/>
            <a:ext cx="4406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졸업 작품을 위한 </a:t>
            </a:r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인 게임 개발 중</a:t>
            </a:r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미완</a:t>
            </a:r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ko-KR" altLang="en-US" sz="2000" spc="-1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3F0456B6-CFE7-1BD6-50B4-F1A3FDADB881}"/>
              </a:ext>
            </a:extLst>
          </p:cNvPr>
          <p:cNvSpPr/>
          <p:nvPr/>
        </p:nvSpPr>
        <p:spPr>
          <a:xfrm flipH="1">
            <a:off x="3574440" y="2253949"/>
            <a:ext cx="73891" cy="73882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21964D0D-81FF-56FF-F6C2-280502AB0334}"/>
              </a:ext>
            </a:extLst>
          </p:cNvPr>
          <p:cNvSpPr/>
          <p:nvPr/>
        </p:nvSpPr>
        <p:spPr>
          <a:xfrm flipH="1">
            <a:off x="3574442" y="4194911"/>
            <a:ext cx="73891" cy="73882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326C3697-D2B3-F977-B328-19CDCE4E45AE}"/>
              </a:ext>
            </a:extLst>
          </p:cNvPr>
          <p:cNvSpPr/>
          <p:nvPr/>
        </p:nvSpPr>
        <p:spPr>
          <a:xfrm flipH="1">
            <a:off x="3574440" y="5083914"/>
            <a:ext cx="73891" cy="73882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B6C87C82-42C3-7EB8-354A-7A2E9BA1F403}"/>
              </a:ext>
            </a:extLst>
          </p:cNvPr>
          <p:cNvSpPr/>
          <p:nvPr/>
        </p:nvSpPr>
        <p:spPr>
          <a:xfrm flipH="1">
            <a:off x="3574440" y="5887631"/>
            <a:ext cx="73891" cy="73882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인간의 얼굴, 턱, 목, 이마이(가) 표시된 사진&#10;&#10;자동 생성된 설명">
            <a:extLst>
              <a:ext uri="{FF2B5EF4-FFF2-40B4-BE49-F238E27FC236}">
                <a16:creationId xmlns:a16="http://schemas.microsoft.com/office/drawing/2014/main" id="{996D9D2B-AB77-6E9C-BE3B-C81705EC7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25" y="1613093"/>
            <a:ext cx="1770423" cy="22900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D48BC32-C2F4-91C6-1C92-11FC524B32F2}"/>
              </a:ext>
            </a:extLst>
          </p:cNvPr>
          <p:cNvSpPr txBox="1"/>
          <p:nvPr/>
        </p:nvSpPr>
        <p:spPr>
          <a:xfrm>
            <a:off x="4006598" y="2049902"/>
            <a:ext cx="766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서울과학기술대학교 컴퓨터공학과 </a:t>
            </a:r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</a:rPr>
              <a:t>4</a:t>
            </a: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학년 </a:t>
            </a:r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</a:rPr>
              <a:t>( 2019.03 ~ 2025.02 </a:t>
            </a: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졸업 예정</a:t>
            </a:r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ko-KR" altLang="en-US" sz="2000" spc="-15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390AB57-0AEB-0968-D30A-4344480A8FE9}"/>
              </a:ext>
            </a:extLst>
          </p:cNvPr>
          <p:cNvCxnSpPr>
            <a:cxnSpLocks/>
          </p:cNvCxnSpPr>
          <p:nvPr/>
        </p:nvCxnSpPr>
        <p:spPr>
          <a:xfrm>
            <a:off x="585279" y="4031797"/>
            <a:ext cx="223811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2B4397C-313A-0411-280E-73E13F7FD4B3}"/>
              </a:ext>
            </a:extLst>
          </p:cNvPr>
          <p:cNvCxnSpPr>
            <a:cxnSpLocks/>
          </p:cNvCxnSpPr>
          <p:nvPr/>
        </p:nvCxnSpPr>
        <p:spPr>
          <a:xfrm>
            <a:off x="4006598" y="3554778"/>
            <a:ext cx="581994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30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FA3EBEB-148E-2098-7A16-6522D6487A99}"/>
              </a:ext>
            </a:extLst>
          </p:cNvPr>
          <p:cNvCxnSpPr>
            <a:cxnSpLocks/>
          </p:cNvCxnSpPr>
          <p:nvPr/>
        </p:nvCxnSpPr>
        <p:spPr>
          <a:xfrm>
            <a:off x="819125" y="1126960"/>
            <a:ext cx="10427368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E3D4171-06A8-2A97-659B-BECED72B0618}"/>
              </a:ext>
            </a:extLst>
          </p:cNvPr>
          <p:cNvSpPr txBox="1"/>
          <p:nvPr/>
        </p:nvSpPr>
        <p:spPr>
          <a:xfrm>
            <a:off x="629477" y="229319"/>
            <a:ext cx="34708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150" dirty="0">
                <a:solidFill>
                  <a:schemeClr val="bg2">
                    <a:lumMod val="25000"/>
                  </a:schemeClr>
                </a:solidFill>
              </a:rPr>
              <a:t>게임 컨셉 기획</a:t>
            </a:r>
            <a:endParaRPr lang="en-US" altLang="ko-KR" sz="4000" b="1" spc="-1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3F0456B6-CFE7-1BD6-50B4-F1A3FDADB881}"/>
              </a:ext>
            </a:extLst>
          </p:cNvPr>
          <p:cNvSpPr/>
          <p:nvPr/>
        </p:nvSpPr>
        <p:spPr>
          <a:xfrm flipH="1">
            <a:off x="5443989" y="2134523"/>
            <a:ext cx="73891" cy="73882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48BC32-C2F4-91C6-1C92-11FC524B32F2}"/>
              </a:ext>
            </a:extLst>
          </p:cNvPr>
          <p:cNvSpPr txBox="1"/>
          <p:nvPr/>
        </p:nvSpPr>
        <p:spPr>
          <a:xfrm>
            <a:off x="5844669" y="1942717"/>
            <a:ext cx="4878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어떤 형태의 게임을 만들 것인지에 대한 윤곽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FCF2DD-4F0E-A687-3016-FC4E337F1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25" y="1504971"/>
            <a:ext cx="4145723" cy="23380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F731DA4-E630-9577-777F-96D24F3B6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25" y="4184002"/>
            <a:ext cx="4145723" cy="2338051"/>
          </a:xfrm>
          <a:prstGeom prst="rect">
            <a:avLst/>
          </a:prstGeom>
        </p:spPr>
      </p:pic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4A9194BE-7FBA-19A2-8245-110A24F289A6}"/>
              </a:ext>
            </a:extLst>
          </p:cNvPr>
          <p:cNvSpPr/>
          <p:nvPr/>
        </p:nvSpPr>
        <p:spPr>
          <a:xfrm flipH="1">
            <a:off x="5443989" y="3750499"/>
            <a:ext cx="73891" cy="73882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9902A2-40FA-80B2-8B4D-B36FA683F70B}"/>
              </a:ext>
            </a:extLst>
          </p:cNvPr>
          <p:cNvSpPr txBox="1"/>
          <p:nvPr/>
        </p:nvSpPr>
        <p:spPr>
          <a:xfrm>
            <a:off x="5844669" y="3558693"/>
            <a:ext cx="4948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참고 할 수 있는 작품들의 사진과 시스템 포함</a:t>
            </a:r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FC086587-7C73-D60A-B658-B9C0C8800EFD}"/>
              </a:ext>
            </a:extLst>
          </p:cNvPr>
          <p:cNvSpPr/>
          <p:nvPr/>
        </p:nvSpPr>
        <p:spPr>
          <a:xfrm flipH="1">
            <a:off x="5443989" y="5327919"/>
            <a:ext cx="73891" cy="73882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1D87AB-EF3B-37AF-FFA6-FC889B46638B}"/>
              </a:ext>
            </a:extLst>
          </p:cNvPr>
          <p:cNvSpPr txBox="1"/>
          <p:nvPr/>
        </p:nvSpPr>
        <p:spPr>
          <a:xfrm>
            <a:off x="5803307" y="5136113"/>
            <a:ext cx="5897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각 항목에 대한 상세한 설명보다는 특징들 위주로 설명</a:t>
            </a:r>
          </a:p>
        </p:txBody>
      </p:sp>
    </p:spTree>
    <p:extLst>
      <p:ext uri="{BB962C8B-B14F-4D97-AF65-F5344CB8AC3E}">
        <p14:creationId xmlns:p14="http://schemas.microsoft.com/office/powerpoint/2010/main" val="217236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FA3EBEB-148E-2098-7A16-6522D6487A99}"/>
              </a:ext>
            </a:extLst>
          </p:cNvPr>
          <p:cNvCxnSpPr>
            <a:cxnSpLocks/>
          </p:cNvCxnSpPr>
          <p:nvPr/>
        </p:nvCxnSpPr>
        <p:spPr>
          <a:xfrm>
            <a:off x="819125" y="1126960"/>
            <a:ext cx="10427368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E3D4171-06A8-2A97-659B-BECED72B0618}"/>
              </a:ext>
            </a:extLst>
          </p:cNvPr>
          <p:cNvSpPr txBox="1"/>
          <p:nvPr/>
        </p:nvSpPr>
        <p:spPr>
          <a:xfrm>
            <a:off x="629477" y="229319"/>
            <a:ext cx="28151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150" dirty="0">
                <a:solidFill>
                  <a:schemeClr val="bg2">
                    <a:lumMod val="25000"/>
                  </a:schemeClr>
                </a:solidFill>
              </a:rPr>
              <a:t>시스템 기획</a:t>
            </a:r>
            <a:endParaRPr lang="en-US" altLang="ko-KR" sz="4000" b="1" spc="-1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3F0456B6-CFE7-1BD6-50B4-F1A3FDADB881}"/>
              </a:ext>
            </a:extLst>
          </p:cNvPr>
          <p:cNvSpPr/>
          <p:nvPr/>
        </p:nvSpPr>
        <p:spPr>
          <a:xfrm flipH="1">
            <a:off x="5443989" y="2134523"/>
            <a:ext cx="73891" cy="73882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48BC32-C2F4-91C6-1C92-11FC524B32F2}"/>
              </a:ext>
            </a:extLst>
          </p:cNvPr>
          <p:cNvSpPr txBox="1"/>
          <p:nvPr/>
        </p:nvSpPr>
        <p:spPr>
          <a:xfrm>
            <a:off x="5844669" y="1942717"/>
            <a:ext cx="4333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게임 플레이에 줄 영향을 고려하며 설계</a:t>
            </a:r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4A9194BE-7FBA-19A2-8245-110A24F289A6}"/>
              </a:ext>
            </a:extLst>
          </p:cNvPr>
          <p:cNvSpPr/>
          <p:nvPr/>
        </p:nvSpPr>
        <p:spPr>
          <a:xfrm flipH="1">
            <a:off x="5443989" y="3750499"/>
            <a:ext cx="73891" cy="73882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9902A2-40FA-80B2-8B4D-B36FA683F70B}"/>
              </a:ext>
            </a:extLst>
          </p:cNvPr>
          <p:cNvSpPr txBox="1"/>
          <p:nvPr/>
        </p:nvSpPr>
        <p:spPr>
          <a:xfrm>
            <a:off x="5844669" y="3558693"/>
            <a:ext cx="4333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어떤 순서로 진행될지 플로우 차트 제작</a:t>
            </a:r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FC086587-7C73-D60A-B658-B9C0C8800EFD}"/>
              </a:ext>
            </a:extLst>
          </p:cNvPr>
          <p:cNvSpPr/>
          <p:nvPr/>
        </p:nvSpPr>
        <p:spPr>
          <a:xfrm flipH="1">
            <a:off x="5443989" y="5327919"/>
            <a:ext cx="73891" cy="73882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1D87AB-EF3B-37AF-FFA6-FC889B46638B}"/>
              </a:ext>
            </a:extLst>
          </p:cNvPr>
          <p:cNvSpPr txBox="1"/>
          <p:nvPr/>
        </p:nvSpPr>
        <p:spPr>
          <a:xfrm>
            <a:off x="5803307" y="5136113"/>
            <a:ext cx="43332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게임의 핵심이 되는 커다란 시스템과</a:t>
            </a:r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</a:rPr>
              <a:t>, </a:t>
            </a:r>
          </a:p>
          <a:p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게임의 특징이 되는 세부 시스템을 구분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71973B-5BF2-8B03-102C-FC9CBC29D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08" y="2110415"/>
            <a:ext cx="2493922" cy="6380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129E2CC-663A-F98D-0AFC-5E5164D02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091" y="3954429"/>
            <a:ext cx="2288913" cy="12915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318ACF-B521-63C5-D39A-BD26E1A81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47" y="3987207"/>
            <a:ext cx="2414044" cy="127779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599395-AC63-F0FA-B461-CAF2EC3356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5927" y="2030816"/>
            <a:ext cx="2067239" cy="9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1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FA3EBEB-148E-2098-7A16-6522D6487A99}"/>
              </a:ext>
            </a:extLst>
          </p:cNvPr>
          <p:cNvCxnSpPr>
            <a:cxnSpLocks/>
          </p:cNvCxnSpPr>
          <p:nvPr/>
        </p:nvCxnSpPr>
        <p:spPr>
          <a:xfrm>
            <a:off x="819125" y="1126960"/>
            <a:ext cx="10427368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E3D4171-06A8-2A97-659B-BECED72B0618}"/>
              </a:ext>
            </a:extLst>
          </p:cNvPr>
          <p:cNvSpPr txBox="1"/>
          <p:nvPr/>
        </p:nvSpPr>
        <p:spPr>
          <a:xfrm>
            <a:off x="629477" y="229319"/>
            <a:ext cx="1829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150" dirty="0">
                <a:solidFill>
                  <a:schemeClr val="bg2">
                    <a:lumMod val="25000"/>
                  </a:schemeClr>
                </a:solidFill>
              </a:rPr>
              <a:t>UI</a:t>
            </a:r>
            <a:r>
              <a:rPr lang="ko-KR" altLang="en-US" sz="4000" b="1" spc="-150" dirty="0">
                <a:solidFill>
                  <a:schemeClr val="bg2">
                    <a:lumMod val="25000"/>
                  </a:schemeClr>
                </a:solidFill>
              </a:rPr>
              <a:t> 기획</a:t>
            </a:r>
            <a:endParaRPr lang="en-US" altLang="ko-KR" sz="4000" b="1" spc="-1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3F0456B6-CFE7-1BD6-50B4-F1A3FDADB881}"/>
              </a:ext>
            </a:extLst>
          </p:cNvPr>
          <p:cNvSpPr/>
          <p:nvPr/>
        </p:nvSpPr>
        <p:spPr>
          <a:xfrm flipH="1">
            <a:off x="5443989" y="2899197"/>
            <a:ext cx="73891" cy="73882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48BC32-C2F4-91C6-1C92-11FC524B32F2}"/>
              </a:ext>
            </a:extLst>
          </p:cNvPr>
          <p:cNvSpPr txBox="1"/>
          <p:nvPr/>
        </p:nvSpPr>
        <p:spPr>
          <a:xfrm>
            <a:off x="5844669" y="2707391"/>
            <a:ext cx="1721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</a:rPr>
              <a:t>UI</a:t>
            </a: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의 기틀 제작</a:t>
            </a:r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4A9194BE-7FBA-19A2-8245-110A24F289A6}"/>
              </a:ext>
            </a:extLst>
          </p:cNvPr>
          <p:cNvSpPr/>
          <p:nvPr/>
        </p:nvSpPr>
        <p:spPr>
          <a:xfrm flipH="1">
            <a:off x="5443989" y="5071543"/>
            <a:ext cx="73891" cy="73882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9902A2-40FA-80B2-8B4D-B36FA683F70B}"/>
              </a:ext>
            </a:extLst>
          </p:cNvPr>
          <p:cNvSpPr txBox="1"/>
          <p:nvPr/>
        </p:nvSpPr>
        <p:spPr>
          <a:xfrm>
            <a:off x="5844669" y="4879737"/>
            <a:ext cx="6101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처음부터 깔끔하게 만드는 것보단</a:t>
            </a:r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핵심적인 요소 위주로</a:t>
            </a:r>
            <a:endParaRPr lang="en-US" altLang="ko-KR" sz="2000" spc="-15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B4351E-85E8-E363-35E8-5A06E47D4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32" y="1839988"/>
            <a:ext cx="2382682" cy="13233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40D7439-E4E6-6E28-97C9-0ABBD3C9E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80" y="3711332"/>
            <a:ext cx="2445127" cy="201970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6325730-FED9-A0FB-1C19-F442217BE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2713" y="1836157"/>
            <a:ext cx="2469023" cy="132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7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FA3EBEB-148E-2098-7A16-6522D6487A99}"/>
              </a:ext>
            </a:extLst>
          </p:cNvPr>
          <p:cNvCxnSpPr>
            <a:cxnSpLocks/>
          </p:cNvCxnSpPr>
          <p:nvPr/>
        </p:nvCxnSpPr>
        <p:spPr>
          <a:xfrm>
            <a:off x="819125" y="1126960"/>
            <a:ext cx="10427368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E3D4171-06A8-2A97-659B-BECED72B0618}"/>
              </a:ext>
            </a:extLst>
          </p:cNvPr>
          <p:cNvSpPr txBox="1"/>
          <p:nvPr/>
        </p:nvSpPr>
        <p:spPr>
          <a:xfrm>
            <a:off x="629477" y="229319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150" dirty="0">
                <a:solidFill>
                  <a:schemeClr val="bg2">
                    <a:lumMod val="25000"/>
                  </a:schemeClr>
                </a:solidFill>
              </a:rPr>
              <a:t>기타</a:t>
            </a:r>
            <a:endParaRPr lang="en-US" altLang="ko-KR" sz="4000" b="1" spc="-1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3F0456B6-CFE7-1BD6-50B4-F1A3FDADB881}"/>
              </a:ext>
            </a:extLst>
          </p:cNvPr>
          <p:cNvSpPr/>
          <p:nvPr/>
        </p:nvSpPr>
        <p:spPr>
          <a:xfrm flipH="1">
            <a:off x="629477" y="1809306"/>
            <a:ext cx="73891" cy="73882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48BC32-C2F4-91C6-1C92-11FC524B32F2}"/>
              </a:ext>
            </a:extLst>
          </p:cNvPr>
          <p:cNvSpPr txBox="1"/>
          <p:nvPr/>
        </p:nvSpPr>
        <p:spPr>
          <a:xfrm>
            <a:off x="1030157" y="1617500"/>
            <a:ext cx="7024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기획 과정에서 고민한 세부 사항 보다는</a:t>
            </a:r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무엇을 어떻게 했는지에 </a:t>
            </a:r>
            <a:endParaRPr lang="en-US" altLang="ko-KR" sz="2000" spc="-15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대한 윤곽 표현 위주로 포트폴리오 구성</a:t>
            </a:r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4A9194BE-7FBA-19A2-8245-110A24F289A6}"/>
              </a:ext>
            </a:extLst>
          </p:cNvPr>
          <p:cNvSpPr/>
          <p:nvPr/>
        </p:nvSpPr>
        <p:spPr>
          <a:xfrm flipH="1">
            <a:off x="4364446" y="4387237"/>
            <a:ext cx="73891" cy="73882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9902A2-40FA-80B2-8B4D-B36FA683F70B}"/>
              </a:ext>
            </a:extLst>
          </p:cNvPr>
          <p:cNvSpPr txBox="1"/>
          <p:nvPr/>
        </p:nvSpPr>
        <p:spPr>
          <a:xfrm>
            <a:off x="4765126" y="4195431"/>
            <a:ext cx="22221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강도가 들어</a:t>
            </a:r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어린 아이가 형제와 탈출하는 시나리오</a:t>
            </a:r>
            <a:endParaRPr lang="en-US" altLang="ko-KR" sz="2000" spc="-15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그림 2" descr="스크린샷, PC 게임, 벽, 실내이(가) 표시된 사진&#10;&#10;자동 생성된 설명">
            <a:extLst>
              <a:ext uri="{FF2B5EF4-FFF2-40B4-BE49-F238E27FC236}">
                <a16:creationId xmlns:a16="http://schemas.microsoft.com/office/drawing/2014/main" id="{3A00B081-3F5C-F78B-346F-4D44C84EA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77" y="4269082"/>
            <a:ext cx="3166151" cy="17018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C76781-A445-0406-7C7C-2F303328B36D}"/>
              </a:ext>
            </a:extLst>
          </p:cNvPr>
          <p:cNvSpPr txBox="1"/>
          <p:nvPr/>
        </p:nvSpPr>
        <p:spPr>
          <a:xfrm>
            <a:off x="819125" y="2883693"/>
            <a:ext cx="2223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solidFill>
                  <a:schemeClr val="bg2">
                    <a:lumMod val="25000"/>
                  </a:schemeClr>
                </a:solidFill>
              </a:rPr>
              <a:t>구상 중인 아이디어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7D0DE85-113C-0220-D74D-9742DB8B36A2}"/>
              </a:ext>
            </a:extLst>
          </p:cNvPr>
          <p:cNvCxnSpPr>
            <a:cxnSpLocks/>
          </p:cNvCxnSpPr>
          <p:nvPr/>
        </p:nvCxnSpPr>
        <p:spPr>
          <a:xfrm>
            <a:off x="787645" y="3512855"/>
            <a:ext cx="581994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88992C3C-BD3E-0CDC-EF92-B4980FA56DA6}"/>
              </a:ext>
            </a:extLst>
          </p:cNvPr>
          <p:cNvSpPr/>
          <p:nvPr/>
        </p:nvSpPr>
        <p:spPr>
          <a:xfrm flipH="1">
            <a:off x="7556103" y="4385511"/>
            <a:ext cx="73891" cy="73882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3189E-2A63-6541-5DF7-8BC794B93089}"/>
              </a:ext>
            </a:extLst>
          </p:cNvPr>
          <p:cNvSpPr txBox="1"/>
          <p:nvPr/>
        </p:nvSpPr>
        <p:spPr>
          <a:xfrm>
            <a:off x="7956783" y="4193705"/>
            <a:ext cx="22221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err="1">
                <a:solidFill>
                  <a:schemeClr val="bg2">
                    <a:lumMod val="25000"/>
                  </a:schemeClr>
                </a:solidFill>
              </a:rPr>
              <a:t>플레이어끼리의</a:t>
            </a: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 공격이 아닌 다른 수단으로 승부와 제거가 이루어지는 </a:t>
            </a:r>
            <a:r>
              <a:rPr lang="ko-KR" altLang="en-US" sz="2000" spc="-150" dirty="0" err="1">
                <a:solidFill>
                  <a:schemeClr val="bg2">
                    <a:lumMod val="25000"/>
                  </a:schemeClr>
                </a:solidFill>
              </a:rPr>
              <a:t>배틀로얄</a:t>
            </a:r>
            <a:endParaRPr lang="en-US" altLang="ko-KR" sz="2000" spc="-15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8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FA3EBEB-148E-2098-7A16-6522D6487A99}"/>
              </a:ext>
            </a:extLst>
          </p:cNvPr>
          <p:cNvCxnSpPr>
            <a:cxnSpLocks/>
          </p:cNvCxnSpPr>
          <p:nvPr/>
        </p:nvCxnSpPr>
        <p:spPr>
          <a:xfrm>
            <a:off x="882316" y="3922295"/>
            <a:ext cx="10427368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E3D4171-06A8-2A97-659B-BECED72B0618}"/>
              </a:ext>
            </a:extLst>
          </p:cNvPr>
          <p:cNvSpPr txBox="1"/>
          <p:nvPr/>
        </p:nvSpPr>
        <p:spPr>
          <a:xfrm>
            <a:off x="4512874" y="2598003"/>
            <a:ext cx="3166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spc="-150" dirty="0">
                <a:solidFill>
                  <a:schemeClr val="bg2">
                    <a:lumMod val="25000"/>
                  </a:schemeClr>
                </a:solidFill>
              </a:rPr>
              <a:t>감사합니다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B273DA-66C7-F519-9B9A-250E967BE00D}"/>
              </a:ext>
            </a:extLst>
          </p:cNvPr>
          <p:cNvSpPr txBox="1"/>
          <p:nvPr/>
        </p:nvSpPr>
        <p:spPr>
          <a:xfrm>
            <a:off x="5647799" y="4415591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이은혁</a:t>
            </a:r>
          </a:p>
        </p:txBody>
      </p:sp>
    </p:spTree>
    <p:extLst>
      <p:ext uri="{BB962C8B-B14F-4D97-AF65-F5344CB8AC3E}">
        <p14:creationId xmlns:p14="http://schemas.microsoft.com/office/powerpoint/2010/main" val="194837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168</Words>
  <Application>Microsoft Office PowerPoint</Application>
  <PresentationFormat>와이드스크린</PresentationFormat>
  <Paragraphs>35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3</cp:revision>
  <dcterms:created xsi:type="dcterms:W3CDTF">2024-05-06T08:55:51Z</dcterms:created>
  <dcterms:modified xsi:type="dcterms:W3CDTF">2024-05-08T05:42:35Z</dcterms:modified>
</cp:coreProperties>
</file>