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6" r:id="rId4"/>
    <p:sldId id="267" r:id="rId5"/>
    <p:sldId id="261" r:id="rId6"/>
    <p:sldId id="262" r:id="rId7"/>
    <p:sldId id="264" r:id="rId8"/>
    <p:sldId id="26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A007C-C903-4EF0-BE94-3182177B8484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58DA3-1860-4437-AE4D-2CB54583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77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3CB09-8EA4-CA61-0A3E-88907745A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CBBEF5-FAB8-06A2-9F48-80EA96335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F62D7B-291C-C9DC-4BF3-4F4106BC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998251-B54A-83BD-C662-A167277F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9EB5B3-695F-D664-92B9-D4C08AC8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688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953A2-6A19-CB77-8747-9F918AF0C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83588C-A4A2-4CF9-40E8-66CDFA199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117628-B08C-3B48-E966-3F658F86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98833-4AA7-E939-28D9-A3E6DB5EC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720D6-F06C-A6EB-C841-24CA1298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22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2E7AC5-9A9C-DC6D-E818-940DC0222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942684-F5C7-8234-192A-800346176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1D93F6-3C46-5685-849F-4133CEB2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F3B5D-7C27-A33E-3A4D-3AA90653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77819-F7FA-FA59-C452-D195B08EE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67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96790-2C87-A028-C649-E3DBB36A3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A297DC-7BCB-EF25-60DC-B3818709A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76B6C4-4AAB-D233-94E2-AB2354F13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7654D6-5A15-2C25-82B8-7BDCF561E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29DFF-EBD9-B289-54C3-0696FAE2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77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84A10-B255-5CF2-D725-594E92696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7AF0AD-E15D-BDC8-E62B-393180AE6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786B49-54D3-06F7-08E0-7C6EC7C32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747BB-A63E-282A-EDDD-581F088A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2DC56D-0ED9-820E-A4ED-C5236533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38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728D8-5763-5AE8-A319-5818E837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BD7E83-30EA-42CC-013E-4003B4871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3A76CF-929C-2750-9CFB-B51E640C4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AAF9EB-7459-0F38-3245-C3EEA58A4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8E0D01-9EE4-AB28-AD16-4E3E536FB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F7A87E-8ECF-F245-86D4-70ED872B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3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79F8A-CAE9-9877-ADB4-50387963C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5030AA-505A-AA8B-1E7B-F63F28005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8BDE6E-90DF-4603-AECC-54F4972F0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3CE841-EA66-BE75-90EF-FC23D15C4A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C108A7-4FFC-EF20-FD5B-45DFB0312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D702CB-A696-9C4F-0FFD-ACC4AE60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29EA78-04AB-D911-5B60-BE49AC44D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09CD1B-1388-65A5-B42B-B06B3B88E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84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ABA54-5454-FC0C-B19B-922C8A116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F06FD9-7BFA-6261-9338-327E7C29B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F2CBDC-FD21-ACF3-2C1E-2C4CBA79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5DE4C7-6A2E-33C2-5BE2-A70B202C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5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422393-4E1D-5BA5-0087-582174FA6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F4726C-1B2B-F17C-84A0-6CEDFA86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8849C1-37E4-922B-B17E-BD025D85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74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DE870-0879-E68D-09F0-85DB6C3D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36764C-0E96-BA07-4A4E-3A7576823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6F806B-C037-9F65-78E1-8B10EEE91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E3BDCF-8243-E526-2E2D-0A6C73CA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F0214-A91A-9720-D5D3-F536C664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06281A-27CE-AB55-AB53-A621FCFD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13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2D3D1-2B59-BFC5-F00E-90F87F6CD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A90489-E68C-33FF-A122-00BBF1CDE0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330EA0-CA6D-81E3-E4C7-AE4D6CD29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1B68F9-D93E-CBE8-B243-A68F039D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F6BBBC-FF40-B045-7606-0BE6A9A19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7695FA-F6EF-D6BA-BFBE-88D683058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69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1A4453-E0FE-B78A-76C1-B66F8635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BDE83E-A82D-9E15-9F79-D94BFB826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D0F57B-3C7E-6A58-67E1-55AF0B007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6A34-AEF8-40E7-AE80-A7B27F113FFA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23767-D622-9C62-0DED-5A53D8E0C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8A73B-7DED-3878-CCDD-7F61014BB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12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</a:t>
            </a:r>
            <a:r>
              <a:rPr lang="ko-KR" altLang="en-US" dirty="0"/>
              <a:t> 계획서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894643"/>
            <a:ext cx="113008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게임 진행에 있어 유저에게 보일 </a:t>
            </a:r>
            <a:r>
              <a:rPr lang="en-US" altLang="ko-KR" dirty="0"/>
              <a:t>UI</a:t>
            </a:r>
            <a:r>
              <a:rPr lang="ko-KR" altLang="en-US" dirty="0"/>
              <a:t>들의 형태를 정하는 계획서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왜냐면 </a:t>
            </a:r>
            <a:r>
              <a:rPr lang="ko-KR" altLang="en-US" dirty="0" err="1"/>
              <a:t>이런게</a:t>
            </a:r>
            <a:r>
              <a:rPr lang="ko-KR" altLang="en-US" dirty="0"/>
              <a:t> 있어야 보고 만들기 </a:t>
            </a:r>
            <a:r>
              <a:rPr lang="ko-KR" altLang="en-US" dirty="0" err="1"/>
              <a:t>편하니깐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+ </a:t>
            </a:r>
            <a:r>
              <a:rPr lang="ko-KR" altLang="en-US" dirty="0"/>
              <a:t>모든 </a:t>
            </a:r>
            <a:r>
              <a:rPr lang="en-US" altLang="ko-KR" dirty="0"/>
              <a:t>sprite</a:t>
            </a:r>
            <a:r>
              <a:rPr lang="ko-KR" altLang="en-US" dirty="0"/>
              <a:t>는 </a:t>
            </a:r>
            <a:r>
              <a:rPr lang="en-US" altLang="ko-KR" dirty="0"/>
              <a:t>64bit</a:t>
            </a:r>
            <a:r>
              <a:rPr lang="ko-KR" altLang="en-US" dirty="0"/>
              <a:t>을 기본으로 한다</a:t>
            </a:r>
            <a:r>
              <a:rPr lang="en-US" altLang="ko-KR" dirty="0"/>
              <a:t>. </a:t>
            </a:r>
            <a:r>
              <a:rPr lang="ko-KR" altLang="en-US" dirty="0"/>
              <a:t>그래도 최소한의 깨끗한 그래픽을 위해선 필요한 듯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근데 이게 기다란 </a:t>
            </a:r>
            <a:r>
              <a:rPr lang="ko-KR" altLang="en-US" dirty="0" err="1"/>
              <a:t>버튼이라던가</a:t>
            </a:r>
            <a:r>
              <a:rPr lang="ko-KR" altLang="en-US" dirty="0"/>
              <a:t> </a:t>
            </a:r>
            <a:r>
              <a:rPr lang="ko-KR" altLang="en-US" dirty="0" err="1"/>
              <a:t>그런것처럼</a:t>
            </a:r>
            <a:r>
              <a:rPr lang="ko-KR" altLang="en-US" dirty="0"/>
              <a:t> 커다란 </a:t>
            </a:r>
            <a:r>
              <a:rPr lang="en-US" altLang="ko-KR" dirty="0"/>
              <a:t>object</a:t>
            </a:r>
            <a:r>
              <a:rPr lang="ko-KR" altLang="en-US" dirty="0"/>
              <a:t>를 만들어야 한다면 맞게 </a:t>
            </a:r>
            <a:r>
              <a:rPr lang="en-US" altLang="ko-KR" dirty="0"/>
              <a:t>pixel</a:t>
            </a:r>
            <a:r>
              <a:rPr lang="ko-KR" altLang="en-US" dirty="0"/>
              <a:t>의 수를 </a:t>
            </a:r>
            <a:r>
              <a:rPr lang="en-US" altLang="ko-KR" dirty="0"/>
              <a:t>64 X 128</a:t>
            </a:r>
            <a:r>
              <a:rPr lang="ko-KR" altLang="en-US" dirty="0"/>
              <a:t>이라던가 처럼 수정해야 할 듯 하다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515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진행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2F3C3F-D16A-4F54-F079-8922640BB78A}"/>
              </a:ext>
            </a:extLst>
          </p:cNvPr>
          <p:cNvSpPr/>
          <p:nvPr/>
        </p:nvSpPr>
        <p:spPr>
          <a:xfrm>
            <a:off x="346228" y="1137137"/>
            <a:ext cx="11516909" cy="5396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92985D-2662-FAFB-CDCF-30F12509834A}"/>
              </a:ext>
            </a:extLst>
          </p:cNvPr>
          <p:cNvSpPr txBox="1"/>
          <p:nvPr/>
        </p:nvSpPr>
        <p:spPr>
          <a:xfrm>
            <a:off x="3896365" y="1806803"/>
            <a:ext cx="429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여기엔 어떤 텍스트를 띄워야 하지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5" name="그림 14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A17B3352-9517-95F1-304D-59F014DDB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094" y="2311141"/>
            <a:ext cx="3048000" cy="304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4E792F-D36E-9829-FB94-05D9B5F249AE}"/>
              </a:ext>
            </a:extLst>
          </p:cNvPr>
          <p:cNvSpPr txBox="1"/>
          <p:nvPr/>
        </p:nvSpPr>
        <p:spPr>
          <a:xfrm>
            <a:off x="3019847" y="3650475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육성</a:t>
            </a:r>
          </a:p>
        </p:txBody>
      </p:sp>
      <p:pic>
        <p:nvPicPr>
          <p:cNvPr id="18" name="그림 17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71666CCB-DAA1-C31B-5DC4-3C345F6FE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188" y="2311141"/>
            <a:ext cx="3048000" cy="304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4C4FF3E-C2C3-D0ED-AEE1-0B21883BE18E}"/>
              </a:ext>
            </a:extLst>
          </p:cNvPr>
          <p:cNvSpPr txBox="1"/>
          <p:nvPr/>
        </p:nvSpPr>
        <p:spPr>
          <a:xfrm>
            <a:off x="7956941" y="3650475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</a:t>
            </a:r>
          </a:p>
        </p:txBody>
      </p:sp>
      <p:pic>
        <p:nvPicPr>
          <p:cNvPr id="20" name="그림 19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88CA5903-396B-0896-23CA-BF5B2CA51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094" y="4154813"/>
            <a:ext cx="3048000" cy="3048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4719DE0-8BB9-68B9-949D-C7B2E481122A}"/>
              </a:ext>
            </a:extLst>
          </p:cNvPr>
          <p:cNvSpPr txBox="1"/>
          <p:nvPr/>
        </p:nvSpPr>
        <p:spPr>
          <a:xfrm>
            <a:off x="3019847" y="5494147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전투</a:t>
            </a:r>
          </a:p>
        </p:txBody>
      </p:sp>
      <p:pic>
        <p:nvPicPr>
          <p:cNvPr id="22" name="그림 21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EE9E7DBA-4BEC-2B6F-0080-EA36A4BE6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188" y="4154813"/>
            <a:ext cx="3048000" cy="3048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7E1819-816B-9D1A-9B52-89C732C63596}"/>
              </a:ext>
            </a:extLst>
          </p:cNvPr>
          <p:cNvSpPr txBox="1"/>
          <p:nvPr/>
        </p:nvSpPr>
        <p:spPr>
          <a:xfrm>
            <a:off x="8048994" y="5496316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D05F86-C3FC-780A-B7E6-B5C33C2CB213}"/>
              </a:ext>
            </a:extLst>
          </p:cNvPr>
          <p:cNvSpPr txBox="1"/>
          <p:nvPr/>
        </p:nvSpPr>
        <p:spPr>
          <a:xfrm>
            <a:off x="574431" y="6473817"/>
            <a:ext cx="6389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alert</a:t>
            </a:r>
            <a:r>
              <a:rPr lang="ko-KR" altLang="en-US" dirty="0"/>
              <a:t> 창도 필요할 듯 하다</a:t>
            </a:r>
            <a:r>
              <a:rPr lang="en-US" altLang="ko-KR" dirty="0"/>
              <a:t>. (Ex. </a:t>
            </a:r>
            <a:r>
              <a:rPr lang="ko-KR" altLang="en-US" dirty="0"/>
              <a:t>전투 대상의 정보 띄우기용</a:t>
            </a:r>
            <a:r>
              <a:rPr lang="en-US" altLang="ko-KR" dirty="0"/>
              <a:t> </a:t>
            </a:r>
            <a:r>
              <a:rPr lang="ko-KR" altLang="en-US" dirty="0"/>
              <a:t>등 다음 </a:t>
            </a:r>
            <a:r>
              <a:rPr lang="en-US" altLang="ko-KR" dirty="0"/>
              <a:t>Scene</a:t>
            </a:r>
            <a:r>
              <a:rPr lang="ko-KR" altLang="en-US" dirty="0"/>
              <a:t>으로 넘어가기 전 알려줄 내용 표시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2050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19199" y="2125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육성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2F3C3F-D16A-4F54-F079-8922640BB78A}"/>
              </a:ext>
            </a:extLst>
          </p:cNvPr>
          <p:cNvSpPr/>
          <p:nvPr/>
        </p:nvSpPr>
        <p:spPr>
          <a:xfrm>
            <a:off x="346228" y="668923"/>
            <a:ext cx="11516909" cy="5864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A17B3352-9517-95F1-304D-59F014DDB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915" y="4677006"/>
            <a:ext cx="3048000" cy="304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4E792F-D36E-9829-FB94-05D9B5F249AE}"/>
              </a:ext>
            </a:extLst>
          </p:cNvPr>
          <p:cNvSpPr txBox="1"/>
          <p:nvPr/>
        </p:nvSpPr>
        <p:spPr>
          <a:xfrm>
            <a:off x="3018668" y="6016340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육성</a:t>
            </a:r>
          </a:p>
        </p:txBody>
      </p:sp>
      <p:pic>
        <p:nvPicPr>
          <p:cNvPr id="20" name="그림 19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88CA5903-396B-0896-23CA-BF5B2CA51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915" y="6103496"/>
            <a:ext cx="3048000" cy="3048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4719DE0-8BB9-68B9-949D-C7B2E481122A}"/>
              </a:ext>
            </a:extLst>
          </p:cNvPr>
          <p:cNvSpPr txBox="1"/>
          <p:nvPr/>
        </p:nvSpPr>
        <p:spPr>
          <a:xfrm>
            <a:off x="3009722" y="7438708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전투</a:t>
            </a:r>
          </a:p>
        </p:txBody>
      </p:sp>
      <p:pic>
        <p:nvPicPr>
          <p:cNvPr id="2" name="그림 1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346E32E7-A372-0AEB-EEDF-C89F5C45F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915" y="3194523"/>
            <a:ext cx="3048000" cy="304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165AC9-1B4A-5961-30BB-4A0FA746C61C}"/>
              </a:ext>
            </a:extLst>
          </p:cNvPr>
          <p:cNvSpPr txBox="1"/>
          <p:nvPr/>
        </p:nvSpPr>
        <p:spPr>
          <a:xfrm>
            <a:off x="3018668" y="4533857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육성</a:t>
            </a:r>
          </a:p>
        </p:txBody>
      </p:sp>
      <p:pic>
        <p:nvPicPr>
          <p:cNvPr id="5" name="그림 4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CE6132D7-3A67-0F64-63F1-3163385AB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915" y="1833615"/>
            <a:ext cx="3048000" cy="304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1687C5-52EF-1D5C-9BAC-1407D73736C1}"/>
              </a:ext>
            </a:extLst>
          </p:cNvPr>
          <p:cNvSpPr txBox="1"/>
          <p:nvPr/>
        </p:nvSpPr>
        <p:spPr>
          <a:xfrm>
            <a:off x="3018668" y="3172949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근력</a:t>
            </a:r>
          </a:p>
        </p:txBody>
      </p:sp>
      <p:pic>
        <p:nvPicPr>
          <p:cNvPr id="25" name="그림 24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3CE772BB-AE4B-8515-6455-3939ADCFA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085" y="4696949"/>
            <a:ext cx="3048000" cy="3048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DD62F8F-4F91-CA46-793A-2F82611BDA53}"/>
              </a:ext>
            </a:extLst>
          </p:cNvPr>
          <p:cNvSpPr txBox="1"/>
          <p:nvPr/>
        </p:nvSpPr>
        <p:spPr>
          <a:xfrm>
            <a:off x="8386838" y="6036283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육성</a:t>
            </a:r>
          </a:p>
        </p:txBody>
      </p:sp>
      <p:pic>
        <p:nvPicPr>
          <p:cNvPr id="27" name="그림 26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750B026A-2413-E49F-D04A-D727E6B49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085" y="6123439"/>
            <a:ext cx="3048000" cy="3048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63FD699-285A-DA92-10AA-FF6E560D9B96}"/>
              </a:ext>
            </a:extLst>
          </p:cNvPr>
          <p:cNvSpPr txBox="1"/>
          <p:nvPr/>
        </p:nvSpPr>
        <p:spPr>
          <a:xfrm>
            <a:off x="8377892" y="7458651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전투</a:t>
            </a:r>
          </a:p>
        </p:txBody>
      </p:sp>
      <p:pic>
        <p:nvPicPr>
          <p:cNvPr id="29" name="그림 28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A82CF060-7173-5DEF-5D19-E55E200F3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085" y="3214466"/>
            <a:ext cx="3048000" cy="3048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E5275DA-C636-9C35-4EDC-9877C2FF5CD8}"/>
              </a:ext>
            </a:extLst>
          </p:cNvPr>
          <p:cNvSpPr txBox="1"/>
          <p:nvPr/>
        </p:nvSpPr>
        <p:spPr>
          <a:xfrm>
            <a:off x="8386838" y="4553800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육성</a:t>
            </a:r>
          </a:p>
        </p:txBody>
      </p:sp>
      <p:pic>
        <p:nvPicPr>
          <p:cNvPr id="32" name="그림 31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FAA5D9F4-B7E1-2BDC-8297-F0BB98152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596" y="1833615"/>
            <a:ext cx="3048000" cy="3048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67783AE-D26F-B11B-531D-BADCD884768E}"/>
              </a:ext>
            </a:extLst>
          </p:cNvPr>
          <p:cNvSpPr txBox="1"/>
          <p:nvPr/>
        </p:nvSpPr>
        <p:spPr>
          <a:xfrm>
            <a:off x="8319617" y="3208215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육성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15C818-9DF2-D5D9-693A-F26B481E8814}"/>
              </a:ext>
            </a:extLst>
          </p:cNvPr>
          <p:cNvSpPr txBox="1"/>
          <p:nvPr/>
        </p:nvSpPr>
        <p:spPr>
          <a:xfrm>
            <a:off x="3923597" y="1481735"/>
            <a:ext cx="4296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육성 창이라는 걸 알 수 있는 글귀</a:t>
            </a:r>
            <a:r>
              <a:rPr lang="en-US" altLang="ko-KR" dirty="0"/>
              <a:t>(</a:t>
            </a:r>
            <a:r>
              <a:rPr lang="ko-KR" altLang="en-US" dirty="0"/>
              <a:t>여기도 디자인이 있어야 할 듯 하다</a:t>
            </a:r>
            <a:r>
              <a:rPr lang="en-US" altLang="ko-KR" dirty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841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진행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2F3C3F-D16A-4F54-F079-8922640BB78A}"/>
              </a:ext>
            </a:extLst>
          </p:cNvPr>
          <p:cNvSpPr/>
          <p:nvPr/>
        </p:nvSpPr>
        <p:spPr>
          <a:xfrm>
            <a:off x="346228" y="1137137"/>
            <a:ext cx="11516909" cy="5396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92985D-2662-FAFB-CDCF-30F12509834A}"/>
              </a:ext>
            </a:extLst>
          </p:cNvPr>
          <p:cNvSpPr txBox="1"/>
          <p:nvPr/>
        </p:nvSpPr>
        <p:spPr>
          <a:xfrm>
            <a:off x="3896365" y="1806803"/>
            <a:ext cx="429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여기엔 어떤 텍스트를 띄워야 하지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5" name="그림 14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A17B3352-9517-95F1-304D-59F014DDB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094" y="2311141"/>
            <a:ext cx="3048000" cy="304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4E792F-D36E-9829-FB94-05D9B5F249AE}"/>
              </a:ext>
            </a:extLst>
          </p:cNvPr>
          <p:cNvSpPr txBox="1"/>
          <p:nvPr/>
        </p:nvSpPr>
        <p:spPr>
          <a:xfrm>
            <a:off x="3019847" y="3650475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육성</a:t>
            </a:r>
          </a:p>
        </p:txBody>
      </p:sp>
      <p:pic>
        <p:nvPicPr>
          <p:cNvPr id="18" name="그림 17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71666CCB-DAA1-C31B-5DC4-3C345F6FE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188" y="2311141"/>
            <a:ext cx="3048000" cy="304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4C4FF3E-C2C3-D0ED-AEE1-0B21883BE18E}"/>
              </a:ext>
            </a:extLst>
          </p:cNvPr>
          <p:cNvSpPr txBox="1"/>
          <p:nvPr/>
        </p:nvSpPr>
        <p:spPr>
          <a:xfrm>
            <a:off x="7956941" y="3650475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</a:t>
            </a:r>
          </a:p>
        </p:txBody>
      </p:sp>
      <p:pic>
        <p:nvPicPr>
          <p:cNvPr id="20" name="그림 19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88CA5903-396B-0896-23CA-BF5B2CA51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094" y="4154813"/>
            <a:ext cx="3048000" cy="3048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4719DE0-8BB9-68B9-949D-C7B2E481122A}"/>
              </a:ext>
            </a:extLst>
          </p:cNvPr>
          <p:cNvSpPr txBox="1"/>
          <p:nvPr/>
        </p:nvSpPr>
        <p:spPr>
          <a:xfrm>
            <a:off x="3019847" y="5494147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전투</a:t>
            </a:r>
          </a:p>
        </p:txBody>
      </p:sp>
      <p:pic>
        <p:nvPicPr>
          <p:cNvPr id="22" name="그림 21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EE9E7DBA-4BEC-2B6F-0080-EA36A4BE6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188" y="4154813"/>
            <a:ext cx="3048000" cy="3048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7E1819-816B-9D1A-9B52-89C732C63596}"/>
              </a:ext>
            </a:extLst>
          </p:cNvPr>
          <p:cNvSpPr txBox="1"/>
          <p:nvPr/>
        </p:nvSpPr>
        <p:spPr>
          <a:xfrm>
            <a:off x="8048994" y="5496316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D05F86-C3FC-780A-B7E6-B5C33C2CB213}"/>
              </a:ext>
            </a:extLst>
          </p:cNvPr>
          <p:cNvSpPr txBox="1"/>
          <p:nvPr/>
        </p:nvSpPr>
        <p:spPr>
          <a:xfrm>
            <a:off x="574431" y="6473817"/>
            <a:ext cx="6389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alert</a:t>
            </a:r>
            <a:r>
              <a:rPr lang="ko-KR" altLang="en-US" dirty="0"/>
              <a:t> 창도 필요할 듯 하다</a:t>
            </a:r>
            <a:r>
              <a:rPr lang="en-US" altLang="ko-KR" dirty="0"/>
              <a:t>. (Ex. </a:t>
            </a:r>
            <a:r>
              <a:rPr lang="ko-KR" altLang="en-US" dirty="0"/>
              <a:t>전투 대상의 정보 띄우기용</a:t>
            </a:r>
            <a:r>
              <a:rPr lang="en-US" altLang="ko-KR" dirty="0"/>
              <a:t> </a:t>
            </a:r>
            <a:r>
              <a:rPr lang="ko-KR" altLang="en-US" dirty="0"/>
              <a:t>등 다음 </a:t>
            </a:r>
            <a:r>
              <a:rPr lang="en-US" altLang="ko-KR" dirty="0"/>
              <a:t>Scene</a:t>
            </a:r>
            <a:r>
              <a:rPr lang="ko-KR" altLang="en-US" dirty="0"/>
              <a:t>으로 넘어가기 전 알려줄 내용 표시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5758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기타 요소 육성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2F3C3F-D16A-4F54-F079-8922640BB78A}"/>
              </a:ext>
            </a:extLst>
          </p:cNvPr>
          <p:cNvSpPr/>
          <p:nvPr/>
        </p:nvSpPr>
        <p:spPr>
          <a:xfrm>
            <a:off x="346228" y="1137138"/>
            <a:ext cx="4758431" cy="2902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787CF-12CF-4404-C65D-690ADB5F5D0F}"/>
              </a:ext>
            </a:extLst>
          </p:cNvPr>
          <p:cNvSpPr txBox="1"/>
          <p:nvPr/>
        </p:nvSpPr>
        <p:spPr>
          <a:xfrm>
            <a:off x="1513643" y="4303225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기타 요소 선택 화면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A361FF0-9381-D117-DC7B-E0420D13AF35}"/>
              </a:ext>
            </a:extLst>
          </p:cNvPr>
          <p:cNvCxnSpPr/>
          <p:nvPr/>
        </p:nvCxnSpPr>
        <p:spPr>
          <a:xfrm>
            <a:off x="754602" y="1695635"/>
            <a:ext cx="40127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A9B9A0B-8197-C529-5921-A4AA45855F0F}"/>
              </a:ext>
            </a:extLst>
          </p:cNvPr>
          <p:cNvCxnSpPr/>
          <p:nvPr/>
        </p:nvCxnSpPr>
        <p:spPr>
          <a:xfrm>
            <a:off x="2716567" y="1322773"/>
            <a:ext cx="0" cy="2539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454D251-EA56-F70B-A3CB-130D3FE989F9}"/>
              </a:ext>
            </a:extLst>
          </p:cNvPr>
          <p:cNvSpPr txBox="1"/>
          <p:nvPr/>
        </p:nvSpPr>
        <p:spPr>
          <a:xfrm>
            <a:off x="1208232" y="13263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2F2FAB-A240-6666-901E-B678A932C07B}"/>
              </a:ext>
            </a:extLst>
          </p:cNvPr>
          <p:cNvSpPr txBox="1"/>
          <p:nvPr/>
        </p:nvSpPr>
        <p:spPr>
          <a:xfrm>
            <a:off x="3156912" y="132630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시설 및 기타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71ADBF-5776-CAA4-FDCC-FF6F7F83C691}"/>
              </a:ext>
            </a:extLst>
          </p:cNvPr>
          <p:cNvSpPr txBox="1"/>
          <p:nvPr/>
        </p:nvSpPr>
        <p:spPr>
          <a:xfrm>
            <a:off x="574431" y="1806547"/>
            <a:ext cx="1899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번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2</a:t>
            </a:r>
            <a:r>
              <a:rPr lang="ko-KR" altLang="en-US" dirty="0"/>
              <a:t>번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3</a:t>
            </a:r>
            <a:r>
              <a:rPr lang="ko-KR" altLang="en-US" dirty="0"/>
              <a:t>번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85B024-6C6A-16AF-0B34-3FDCA33FBAC9}"/>
              </a:ext>
            </a:extLst>
          </p:cNvPr>
          <p:cNvSpPr/>
          <p:nvPr/>
        </p:nvSpPr>
        <p:spPr>
          <a:xfrm>
            <a:off x="3158920" y="1884800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숙소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3D30B4-BB20-DEF7-687B-B58C19EB06B7}"/>
              </a:ext>
            </a:extLst>
          </p:cNvPr>
          <p:cNvSpPr/>
          <p:nvPr/>
        </p:nvSpPr>
        <p:spPr>
          <a:xfrm>
            <a:off x="3156912" y="2555571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B361EA-3C90-825A-E8B6-57EEB121C69E}"/>
              </a:ext>
            </a:extLst>
          </p:cNvPr>
          <p:cNvSpPr/>
          <p:nvPr/>
        </p:nvSpPr>
        <p:spPr>
          <a:xfrm>
            <a:off x="3145706" y="3226342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165485-6527-E914-AF4D-855CBD102422}"/>
              </a:ext>
            </a:extLst>
          </p:cNvPr>
          <p:cNvSpPr txBox="1"/>
          <p:nvPr/>
        </p:nvSpPr>
        <p:spPr>
          <a:xfrm>
            <a:off x="5701793" y="808947"/>
            <a:ext cx="63274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동료</a:t>
            </a:r>
            <a:r>
              <a:rPr lang="en-US" altLang="ko-KR" dirty="0"/>
              <a:t>: </a:t>
            </a:r>
            <a:r>
              <a:rPr lang="ko-KR" altLang="en-US" dirty="0"/>
              <a:t>유저가 진행 과정에서 영입한 동료들을 관리하는 창</a:t>
            </a:r>
            <a:r>
              <a:rPr lang="en-US" altLang="ko-KR" dirty="0"/>
              <a:t>. </a:t>
            </a:r>
            <a:r>
              <a:rPr lang="ko-KR" altLang="en-US" dirty="0"/>
              <a:t>동료의 육성은 대화와 훈련 정도로</a:t>
            </a:r>
            <a:r>
              <a:rPr lang="en-US" altLang="ko-KR" dirty="0"/>
              <a:t>, </a:t>
            </a:r>
            <a:r>
              <a:rPr lang="ko-KR" altLang="en-US" dirty="0"/>
              <a:t>본 캐릭터 육성에 비해 단순함</a:t>
            </a:r>
            <a:r>
              <a:rPr lang="en-US" altLang="ko-KR" dirty="0"/>
              <a:t>. </a:t>
            </a:r>
            <a:r>
              <a:rPr lang="ko-KR" altLang="en-US" dirty="0"/>
              <a:t>동료는 턴을 사용해서 진행하는 전투 육성과 필수 전투에 활용 가능</a:t>
            </a:r>
            <a:r>
              <a:rPr lang="en-US" altLang="ko-KR" dirty="0"/>
              <a:t>. </a:t>
            </a:r>
            <a:r>
              <a:rPr lang="ko-KR" altLang="en-US" dirty="0"/>
              <a:t>동료는 본 캐릭터와 별개로 성장하며</a:t>
            </a:r>
            <a:r>
              <a:rPr lang="en-US" altLang="ko-KR" dirty="0"/>
              <a:t>, </a:t>
            </a:r>
            <a:r>
              <a:rPr lang="ko-KR" altLang="en-US" dirty="0"/>
              <a:t>본 캐릭터의 성장 부진 등의 이유로 재미가 반감될 상황에서 이용하는 등 유저에게 더 많은 기회의 성장 기로를 열어 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시설 및 기타</a:t>
            </a:r>
            <a:r>
              <a:rPr lang="en-US" altLang="ko-KR" dirty="0"/>
              <a:t>: </a:t>
            </a:r>
            <a:r>
              <a:rPr lang="ko-KR" altLang="en-US" dirty="0"/>
              <a:t>이외의 작은 관리 요소들의 집합</a:t>
            </a:r>
            <a:r>
              <a:rPr lang="en-US" altLang="ko-KR" dirty="0"/>
              <a:t>. </a:t>
            </a:r>
            <a:r>
              <a:rPr lang="ko-KR" altLang="en-US" dirty="0"/>
              <a:t>숙소는 본 캐릭터와 동료의 성장과 회복 폭에 영향을 미치는 정도의 효과</a:t>
            </a:r>
            <a:r>
              <a:rPr lang="en-US" altLang="ko-KR" dirty="0"/>
              <a:t>, </a:t>
            </a:r>
            <a:r>
              <a:rPr lang="ko-KR" altLang="en-US" dirty="0"/>
              <a:t>지원은 전투에 직접적으로 소규모 추가 효과를 주는 등의 역할</a:t>
            </a:r>
            <a:r>
              <a:rPr lang="en-US" altLang="ko-KR" dirty="0"/>
              <a:t>. </a:t>
            </a:r>
            <a:r>
              <a:rPr lang="ko-KR" altLang="en-US" dirty="0"/>
              <a:t>이외에도 몇 요소들을 집어넣거나 할 수 있음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9936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06A670-9DE6-FC77-FC36-31F34A25C51B}"/>
              </a:ext>
            </a:extLst>
          </p:cNvPr>
          <p:cNvSpPr/>
          <p:nvPr/>
        </p:nvSpPr>
        <p:spPr>
          <a:xfrm>
            <a:off x="346228" y="1137137"/>
            <a:ext cx="11415466" cy="52812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20E78C-7DD1-2F3B-8B7F-1732EC8443FD}"/>
              </a:ext>
            </a:extLst>
          </p:cNvPr>
          <p:cNvCxnSpPr>
            <a:cxnSpLocks/>
          </p:cNvCxnSpPr>
          <p:nvPr/>
        </p:nvCxnSpPr>
        <p:spPr>
          <a:xfrm>
            <a:off x="1267498" y="4894040"/>
            <a:ext cx="96042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E261E1-A3F3-5556-4F07-804908D01995}"/>
              </a:ext>
            </a:extLst>
          </p:cNvPr>
          <p:cNvSpPr/>
          <p:nvPr/>
        </p:nvSpPr>
        <p:spPr>
          <a:xfrm>
            <a:off x="1220762" y="5364416"/>
            <a:ext cx="2790802" cy="5835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0DDEB2-A9E8-E7C7-29A0-65D777B0C65C}"/>
              </a:ext>
            </a:extLst>
          </p:cNvPr>
          <p:cNvSpPr/>
          <p:nvPr/>
        </p:nvSpPr>
        <p:spPr>
          <a:xfrm>
            <a:off x="8180438" y="5364416"/>
            <a:ext cx="2790802" cy="5835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미정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7454C6-4292-0A85-5F68-DEAAC81407CE}"/>
              </a:ext>
            </a:extLst>
          </p:cNvPr>
          <p:cNvSpPr txBox="1"/>
          <p:nvPr/>
        </p:nvSpPr>
        <p:spPr>
          <a:xfrm>
            <a:off x="1220762" y="1503276"/>
            <a:ext cx="14238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적의 공격 </a:t>
            </a:r>
            <a:r>
              <a:rPr lang="en-US" altLang="ko-KR" sz="900" dirty="0"/>
              <a:t>(</a:t>
            </a:r>
            <a:r>
              <a:rPr lang="ko-KR" altLang="en-US" sz="900" dirty="0"/>
              <a:t>유저</a:t>
            </a:r>
            <a:r>
              <a:rPr lang="en-US" altLang="ko-KR" sz="900" dirty="0"/>
              <a:t>)</a:t>
            </a:r>
            <a:r>
              <a:rPr lang="ko-KR" altLang="en-US" sz="900" dirty="0"/>
              <a:t>의 공격      </a:t>
            </a:r>
            <a:endParaRPr lang="en-US" altLang="ko-KR" sz="900" dirty="0"/>
          </a:p>
          <a:p>
            <a:r>
              <a:rPr lang="ko-KR" altLang="en-US" sz="900" dirty="0"/>
              <a:t>동료의 공격</a:t>
            </a:r>
            <a:endParaRPr lang="en-US" altLang="ko-KR" sz="900" dirty="0"/>
          </a:p>
          <a:p>
            <a:r>
              <a:rPr lang="en-US" altLang="ko-KR" sz="900" dirty="0"/>
              <a:t>….                                                                      </a:t>
            </a:r>
            <a:endParaRPr lang="ko-KR" alt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29319-54FA-389D-2FAC-FC4FE5B9EE10}"/>
              </a:ext>
            </a:extLst>
          </p:cNvPr>
          <p:cNvSpPr txBox="1"/>
          <p:nvPr/>
        </p:nvSpPr>
        <p:spPr>
          <a:xfrm>
            <a:off x="7628965" y="1539136"/>
            <a:ext cx="30315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지능이 높은 경우 확률의 증감을 볼 수 있음</a:t>
            </a:r>
            <a:r>
              <a:rPr lang="en-US" altLang="ko-KR" sz="1000" dirty="0"/>
              <a:t>) -8%</a:t>
            </a:r>
          </a:p>
          <a:p>
            <a:r>
              <a:rPr lang="en-US" altLang="ko-KR" sz="1000" dirty="0"/>
              <a:t>+10%</a:t>
            </a:r>
          </a:p>
          <a:p>
            <a:r>
              <a:rPr lang="en-US" altLang="ko-KR" sz="1000" dirty="0"/>
              <a:t> </a:t>
            </a:r>
            <a:r>
              <a:rPr lang="ko-KR" altLang="en-US" sz="1000" dirty="0"/>
              <a:t>최종</a:t>
            </a:r>
            <a:r>
              <a:rPr lang="en-US" altLang="ko-KR" sz="1000" dirty="0"/>
              <a:t>: 58%</a:t>
            </a:r>
          </a:p>
          <a:p>
            <a:endParaRPr lang="en-US" altLang="ko-KR" sz="1800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4B99C-D1A0-E8F8-ABE8-E2E7008511F7}"/>
              </a:ext>
            </a:extLst>
          </p:cNvPr>
          <p:cNvSpPr txBox="1"/>
          <p:nvPr/>
        </p:nvSpPr>
        <p:spPr>
          <a:xfrm>
            <a:off x="4204446" y="3401254"/>
            <a:ext cx="287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900" dirty="0"/>
              <a:t>(</a:t>
            </a:r>
            <a:r>
              <a:rPr lang="ko-KR" altLang="en-US" sz="900" dirty="0"/>
              <a:t>존재한다면</a:t>
            </a:r>
            <a:r>
              <a:rPr lang="en-US" altLang="ko-KR" sz="900" dirty="0"/>
              <a:t>) </a:t>
            </a:r>
            <a:r>
              <a:rPr lang="ko-KR" altLang="en-US" sz="900" dirty="0"/>
              <a:t>각 </a:t>
            </a:r>
            <a:r>
              <a:rPr lang="ko-KR" altLang="en-US" sz="900" dirty="0" err="1"/>
              <a:t>문구별</a:t>
            </a:r>
            <a:r>
              <a:rPr lang="ko-KR" altLang="en-US" sz="900" dirty="0"/>
              <a:t> 애니메이션 출력</a:t>
            </a:r>
            <a:endParaRPr lang="en-US" altLang="ko-KR" sz="900" dirty="0"/>
          </a:p>
          <a:p>
            <a:pPr marL="171450" indent="-171450">
              <a:buFontTx/>
              <a:buChar char="-"/>
            </a:pPr>
            <a:r>
              <a:rPr lang="ko-KR" altLang="en-US" sz="900" dirty="0"/>
              <a:t>폰트</a:t>
            </a:r>
            <a:r>
              <a:rPr lang="en-US" altLang="ko-KR" sz="900" dirty="0"/>
              <a:t>, </a:t>
            </a:r>
            <a:r>
              <a:rPr lang="ko-KR" altLang="en-US" sz="900" dirty="0"/>
              <a:t>색깔</a:t>
            </a:r>
            <a:r>
              <a:rPr lang="en-US" altLang="ko-KR" sz="900" dirty="0"/>
              <a:t>, </a:t>
            </a:r>
            <a:r>
              <a:rPr lang="ko-KR" altLang="en-US" sz="900" dirty="0"/>
              <a:t>크기 등도 필요시 변화를 주기</a:t>
            </a:r>
          </a:p>
        </p:txBody>
      </p:sp>
    </p:spTree>
    <p:extLst>
      <p:ext uri="{BB962C8B-B14F-4D97-AF65-F5344CB8AC3E}">
        <p14:creationId xmlns:p14="http://schemas.microsoft.com/office/powerpoint/2010/main" val="198415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이벤트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165485-6527-E914-AF4D-855CBD102422}"/>
              </a:ext>
            </a:extLst>
          </p:cNvPr>
          <p:cNvSpPr txBox="1"/>
          <p:nvPr/>
        </p:nvSpPr>
        <p:spPr>
          <a:xfrm>
            <a:off x="5701793" y="808947"/>
            <a:ext cx="63274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이벤트는 턴 종료</a:t>
            </a:r>
            <a:r>
              <a:rPr lang="en-US" altLang="ko-KR" dirty="0"/>
              <a:t>(</a:t>
            </a:r>
            <a:r>
              <a:rPr lang="ko-KR" altLang="en-US" dirty="0"/>
              <a:t>어쩌면 진행 중에도</a:t>
            </a:r>
            <a:r>
              <a:rPr lang="en-US" altLang="ko-KR" dirty="0"/>
              <a:t>)</a:t>
            </a:r>
            <a:r>
              <a:rPr lang="ko-KR" altLang="en-US" dirty="0"/>
              <a:t>시점에 등장하는 랜덤 요소들로</a:t>
            </a:r>
            <a:r>
              <a:rPr lang="en-US" altLang="ko-KR" dirty="0"/>
              <a:t>, </a:t>
            </a:r>
            <a:r>
              <a:rPr lang="ko-KR" altLang="en-US" dirty="0"/>
              <a:t>단순 </a:t>
            </a:r>
            <a:r>
              <a:rPr lang="ko-KR" altLang="en-US" dirty="0" err="1"/>
              <a:t>스탯</a:t>
            </a:r>
            <a:r>
              <a:rPr lang="ko-KR" altLang="en-US" dirty="0"/>
              <a:t> 증감</a:t>
            </a:r>
            <a:r>
              <a:rPr lang="en-US" altLang="ko-KR" dirty="0"/>
              <a:t>, </a:t>
            </a:r>
            <a:r>
              <a:rPr lang="ko-KR" altLang="en-US" dirty="0"/>
              <a:t>동료의 영입</a:t>
            </a:r>
            <a:r>
              <a:rPr lang="en-US" altLang="ko-KR" dirty="0"/>
              <a:t>, </a:t>
            </a:r>
            <a:r>
              <a:rPr lang="ko-KR" altLang="en-US" dirty="0"/>
              <a:t>수집 요소의 획득 등 다양한 상황으로 이루어짐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기본적으로 모두 랜덤이지만</a:t>
            </a:r>
            <a:r>
              <a:rPr lang="en-US" altLang="ko-KR" dirty="0"/>
              <a:t>, </a:t>
            </a:r>
            <a:r>
              <a:rPr lang="ko-KR" altLang="en-US" dirty="0"/>
              <a:t>특정 행동 뒤에만 등장하는 이벤트들도 있을 예정</a:t>
            </a:r>
            <a:r>
              <a:rPr lang="en-US" altLang="ko-KR" dirty="0"/>
              <a:t>(Ex. </a:t>
            </a:r>
            <a:r>
              <a:rPr lang="ko-KR" altLang="en-US" dirty="0"/>
              <a:t>특정 전투 이후에만 적이 동료가 되는 이벤트 발생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또한 유저의 명상 </a:t>
            </a:r>
            <a:r>
              <a:rPr lang="ko-KR" altLang="en-US" dirty="0" err="1"/>
              <a:t>스탯에</a:t>
            </a:r>
            <a:r>
              <a:rPr lang="ko-KR" altLang="en-US" dirty="0"/>
              <a:t> 따라 도움이 되는 이벤트의 발동 확률 증가</a:t>
            </a:r>
            <a:r>
              <a:rPr lang="en-US" altLang="ko-KR" dirty="0"/>
              <a:t>. </a:t>
            </a:r>
            <a:r>
              <a:rPr lang="ko-KR" altLang="en-US" dirty="0"/>
              <a:t>긍정적인 이벤트의 발생 확률이 높아지거나</a:t>
            </a:r>
            <a:r>
              <a:rPr lang="en-US" altLang="ko-KR" dirty="0"/>
              <a:t>, </a:t>
            </a:r>
            <a:r>
              <a:rPr lang="ko-KR" altLang="en-US" dirty="0"/>
              <a:t>혹은 유저의 빌드에 연관된 이벤트의 등장 확률이 높아질 수도 있음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06A670-9DE6-FC77-FC36-31F34A25C51B}"/>
              </a:ext>
            </a:extLst>
          </p:cNvPr>
          <p:cNvSpPr/>
          <p:nvPr/>
        </p:nvSpPr>
        <p:spPr>
          <a:xfrm>
            <a:off x="346228" y="1137138"/>
            <a:ext cx="4758431" cy="2902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E261E1-A3F3-5556-4F07-804908D01995}"/>
              </a:ext>
            </a:extLst>
          </p:cNvPr>
          <p:cNvSpPr/>
          <p:nvPr/>
        </p:nvSpPr>
        <p:spPr>
          <a:xfrm>
            <a:off x="778296" y="2316434"/>
            <a:ext cx="1163320" cy="320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승낙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0DDEB2-A9E8-E7C7-29A0-65D777B0C65C}"/>
              </a:ext>
            </a:extLst>
          </p:cNvPr>
          <p:cNvSpPr/>
          <p:nvPr/>
        </p:nvSpPr>
        <p:spPr>
          <a:xfrm>
            <a:off x="3353262" y="2316434"/>
            <a:ext cx="1163320" cy="320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거절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7454C6-4292-0A85-5F68-DEAAC81407CE}"/>
              </a:ext>
            </a:extLst>
          </p:cNvPr>
          <p:cNvSpPr txBox="1"/>
          <p:nvPr/>
        </p:nvSpPr>
        <p:spPr>
          <a:xfrm>
            <a:off x="778296" y="1341912"/>
            <a:ext cx="38332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누군가의 접근</a:t>
            </a:r>
            <a:r>
              <a:rPr lang="en-US" altLang="ko-KR" sz="900" dirty="0"/>
              <a:t>. </a:t>
            </a:r>
            <a:r>
              <a:rPr lang="ko-KR" altLang="en-US" sz="900" dirty="0"/>
              <a:t>무언가를 요구함</a:t>
            </a:r>
            <a:r>
              <a:rPr lang="en-US" altLang="ko-KR" sz="900" dirty="0"/>
              <a:t>. ….</a:t>
            </a:r>
            <a:endParaRPr lang="ko-KR" altLang="en-US" sz="9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F5F9C3-B630-C28E-AC2F-C503A5850B90}"/>
              </a:ext>
            </a:extLst>
          </p:cNvPr>
          <p:cNvSpPr txBox="1"/>
          <p:nvPr/>
        </p:nvSpPr>
        <p:spPr>
          <a:xfrm>
            <a:off x="445325" y="4303225"/>
            <a:ext cx="4659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특정 </a:t>
            </a:r>
            <a:r>
              <a:rPr lang="ko-KR" altLang="en-US" dirty="0" err="1"/>
              <a:t>스탯의</a:t>
            </a:r>
            <a:r>
              <a:rPr lang="ko-KR" altLang="en-US" dirty="0"/>
              <a:t> 수치 혹은 소지하고 있는 수집 요소에 따라 선택지가 등장함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5B0254-7844-1338-EEB1-F559BABBA57D}"/>
              </a:ext>
            </a:extLst>
          </p:cNvPr>
          <p:cNvSpPr/>
          <p:nvPr/>
        </p:nvSpPr>
        <p:spPr>
          <a:xfrm>
            <a:off x="778296" y="2899427"/>
            <a:ext cx="1163320" cy="3207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육성에 따라 등장하는 선택지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73A390F-C2E7-ED35-CF21-1A401017119B}"/>
              </a:ext>
            </a:extLst>
          </p:cNvPr>
          <p:cNvSpPr/>
          <p:nvPr/>
        </p:nvSpPr>
        <p:spPr>
          <a:xfrm>
            <a:off x="3353262" y="2899427"/>
            <a:ext cx="1163320" cy="3207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육성에 따라 등장하는 선택지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463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아키텍쳐</a:t>
            </a:r>
            <a:r>
              <a:rPr lang="ko-KR" altLang="en-US" dirty="0"/>
              <a:t> 계획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894643"/>
            <a:ext cx="11300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이벤트</a:t>
            </a:r>
            <a:r>
              <a:rPr lang="en-US" altLang="ko-KR" dirty="0"/>
              <a:t>, </a:t>
            </a:r>
            <a:r>
              <a:rPr lang="ko-KR" altLang="en-US" dirty="0"/>
              <a:t>보스</a:t>
            </a:r>
            <a:r>
              <a:rPr lang="en-US" altLang="ko-KR" dirty="0"/>
              <a:t>, </a:t>
            </a:r>
            <a:r>
              <a:rPr lang="ko-KR" altLang="en-US" dirty="0"/>
              <a:t>적</a:t>
            </a:r>
            <a:r>
              <a:rPr lang="en-US" altLang="ko-KR" dirty="0"/>
              <a:t>, </a:t>
            </a:r>
            <a:r>
              <a:rPr lang="ko-KR" altLang="en-US" dirty="0"/>
              <a:t>수집 요소</a:t>
            </a:r>
            <a:r>
              <a:rPr lang="en-US" altLang="ko-KR" dirty="0"/>
              <a:t>, </a:t>
            </a:r>
            <a:r>
              <a:rPr lang="ko-KR" altLang="en-US" dirty="0"/>
              <a:t>동료의 경우</a:t>
            </a:r>
            <a:r>
              <a:rPr lang="en-US" altLang="ko-KR" dirty="0"/>
              <a:t>(</a:t>
            </a:r>
            <a:r>
              <a:rPr lang="ko-KR" altLang="en-US" dirty="0"/>
              <a:t>무조건으로 </a:t>
            </a:r>
            <a:r>
              <a:rPr lang="ko-KR" altLang="en-US" dirty="0" err="1"/>
              <a:t>정해져있지</a:t>
            </a:r>
            <a:r>
              <a:rPr lang="ko-KR" altLang="en-US" dirty="0"/>
              <a:t> 않은 이상</a:t>
            </a:r>
            <a:r>
              <a:rPr lang="en-US" altLang="ko-KR" dirty="0"/>
              <a:t>)</a:t>
            </a:r>
            <a:r>
              <a:rPr lang="ko-KR" altLang="en-US" dirty="0"/>
              <a:t> 각 종류별로 나누어 문서로 정리 해 놓는다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Pick function(</a:t>
            </a:r>
            <a:r>
              <a:rPr lang="ko-KR" altLang="en-US" dirty="0"/>
              <a:t>어떤 이벤트인지</a:t>
            </a:r>
            <a:r>
              <a:rPr lang="en-US" altLang="ko-KR" dirty="0"/>
              <a:t>(</a:t>
            </a:r>
            <a:r>
              <a:rPr lang="ko-KR" altLang="en-US" dirty="0"/>
              <a:t>이벤트</a:t>
            </a:r>
            <a:r>
              <a:rPr lang="en-US" altLang="ko-KR" dirty="0"/>
              <a:t>,</a:t>
            </a:r>
            <a:r>
              <a:rPr lang="ko-KR" altLang="en-US" dirty="0"/>
              <a:t>보스 등 어떤 랜덤 상황인지</a:t>
            </a:r>
            <a:r>
              <a:rPr lang="en-US" altLang="ko-KR" dirty="0"/>
              <a:t>), )</a:t>
            </a:r>
          </a:p>
        </p:txBody>
      </p:sp>
    </p:spTree>
    <p:extLst>
      <p:ext uri="{BB962C8B-B14F-4D97-AF65-F5344CB8AC3E}">
        <p14:creationId xmlns:p14="http://schemas.microsoft.com/office/powerpoint/2010/main" val="108578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482</Words>
  <Application>Microsoft Office PowerPoint</Application>
  <PresentationFormat>와이드스크린</PresentationFormat>
  <Paragraphs>69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Hyeok Lee</dc:creator>
  <cp:lastModifiedBy>Eun Hyeok Lee</cp:lastModifiedBy>
  <cp:revision>10</cp:revision>
  <dcterms:created xsi:type="dcterms:W3CDTF">2024-02-18T10:03:27Z</dcterms:created>
  <dcterms:modified xsi:type="dcterms:W3CDTF">2024-04-12T15:29:40Z</dcterms:modified>
</cp:coreProperties>
</file>