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수집요소의 후보 나열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무기의 효율 증가</a:t>
            </a:r>
            <a:r>
              <a:rPr lang="en-US" altLang="ko-KR" dirty="0"/>
              <a:t>. </a:t>
            </a:r>
            <a:r>
              <a:rPr lang="ko-KR" altLang="en-US" dirty="0"/>
              <a:t>숫돌 모양의 장비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 효율을 일정량 </a:t>
            </a:r>
            <a:r>
              <a:rPr lang="ko-KR" altLang="en-US" dirty="0" err="1"/>
              <a:t>곱연산</a:t>
            </a:r>
            <a:r>
              <a:rPr lang="en-US" altLang="ko-KR" dirty="0"/>
              <a:t>. </a:t>
            </a:r>
            <a:r>
              <a:rPr lang="ko-KR" altLang="en-US" dirty="0"/>
              <a:t>책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시설을 일정 수준 업그레이드 된 상태에서 시작하기</a:t>
            </a:r>
            <a:r>
              <a:rPr lang="en-US" altLang="ko-KR" dirty="0"/>
              <a:t>. </a:t>
            </a:r>
            <a:r>
              <a:rPr lang="ko-KR" altLang="en-US" dirty="0"/>
              <a:t>건물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것들을 한번 다시 뽑을 수 있는 도구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(</a:t>
            </a:r>
            <a:r>
              <a:rPr lang="ko-KR" altLang="en-US" dirty="0"/>
              <a:t>보스</a:t>
            </a:r>
            <a:r>
              <a:rPr lang="en-US" altLang="ko-KR" dirty="0"/>
              <a:t>), </a:t>
            </a:r>
            <a:r>
              <a:rPr lang="ko-KR" altLang="en-US" dirty="0"/>
              <a:t>예언</a:t>
            </a:r>
            <a:r>
              <a:rPr lang="en-US" altLang="ko-KR" dirty="0"/>
              <a:t>.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주특성</a:t>
            </a:r>
            <a:r>
              <a:rPr lang="ko-KR" altLang="en-US" dirty="0"/>
              <a:t> 부특성의 증가 폭을 늘려 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페이즈</a:t>
            </a:r>
            <a:r>
              <a:rPr lang="ko-KR" altLang="en-US" dirty="0"/>
              <a:t> 별 턴 수를 늘려 줌</a:t>
            </a:r>
            <a:r>
              <a:rPr lang="en-US" altLang="ko-KR" dirty="0"/>
              <a:t>. </a:t>
            </a:r>
            <a:r>
              <a:rPr lang="ko-KR" altLang="en-US" dirty="0"/>
              <a:t>회중시계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  <a:r>
              <a:rPr lang="ko-KR" altLang="en-US" dirty="0" err="1"/>
              <a:t>사슬낫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시기에 모든 수치를 다시 찍을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364</Words>
  <Application>Microsoft Office PowerPoint</Application>
  <PresentationFormat>와이드스크린</PresentationFormat>
  <Paragraphs>47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4</cp:revision>
  <dcterms:created xsi:type="dcterms:W3CDTF">2024-03-25T10:13:20Z</dcterms:created>
  <dcterms:modified xsi:type="dcterms:W3CDTF">2024-04-12T12:46:16Z</dcterms:modified>
</cp:coreProperties>
</file>