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지원 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 함수는 키우기를 선택한 경우</a:t>
            </a:r>
            <a:r>
              <a:rPr lang="en-US" altLang="ko-KR" dirty="0"/>
              <a:t>, </a:t>
            </a:r>
            <a:r>
              <a:rPr lang="ko-KR" altLang="en-US" dirty="0"/>
              <a:t>유저의 육성 정도에 영향을 주는 모든 요소를 하나의 유저 문서에 저장해두고</a:t>
            </a:r>
            <a:r>
              <a:rPr lang="en-US" altLang="ko-KR" dirty="0"/>
              <a:t>, </a:t>
            </a:r>
            <a:r>
              <a:rPr lang="ko-KR" altLang="en-US" dirty="0"/>
              <a:t>함수에 해당 문서를 전달 한 뒤 육성 시 각 요소를 적용시켜 더하거나 빼면 될 듯 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개선 시 필요한 돈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</a:t>
            </a:r>
            <a:r>
              <a:rPr lang="ko-KR" altLang="en-US" dirty="0" err="1"/>
              <a:t>패배시</a:t>
            </a:r>
            <a:r>
              <a:rPr lang="ko-KR" altLang="en-US" dirty="0"/>
              <a:t> 체력 감소의 마지노선을 늘림</a:t>
            </a:r>
            <a:r>
              <a:rPr lang="en-US" altLang="ko-KR" dirty="0"/>
              <a:t>. 1/10</a:t>
            </a:r>
            <a:r>
              <a:rPr lang="ko-KR" altLang="en-US" dirty="0"/>
              <a:t>을 확률로 잡고</a:t>
            </a:r>
            <a:r>
              <a:rPr lang="en-US" altLang="ko-KR" dirty="0"/>
              <a:t>, 550</a:t>
            </a:r>
            <a:r>
              <a:rPr lang="ko-KR" altLang="en-US" dirty="0"/>
              <a:t>이상이 </a:t>
            </a:r>
            <a:r>
              <a:rPr lang="ko-KR" altLang="en-US" dirty="0" err="1"/>
              <a:t>될때</a:t>
            </a:r>
            <a:r>
              <a:rPr lang="ko-KR" altLang="en-US" dirty="0"/>
              <a:t> 부터 효과 적용</a:t>
            </a:r>
            <a:r>
              <a:rPr lang="en-US" altLang="ko-KR" dirty="0"/>
              <a:t>. </a:t>
            </a:r>
            <a:r>
              <a:rPr lang="ko-KR" altLang="en-US" dirty="0"/>
              <a:t>즉 최대 </a:t>
            </a:r>
            <a:r>
              <a:rPr lang="en-US" altLang="ko-KR" dirty="0"/>
              <a:t>0</a:t>
            </a:r>
            <a:r>
              <a:rPr lang="ko-KR" altLang="en-US" dirty="0"/>
              <a:t>프로 승률 상황에서도 체력을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까이기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치명타 확률</a:t>
            </a:r>
            <a:r>
              <a:rPr lang="en-US" altLang="ko-KR" dirty="0"/>
              <a:t>? </a:t>
            </a:r>
            <a:r>
              <a:rPr lang="ko-KR" altLang="en-US" dirty="0"/>
              <a:t>적과의 지력 차이를 기반으로 확률 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대략적인 특성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정확한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 = 5, 300</a:t>
            </a:r>
            <a:r>
              <a:rPr lang="ko-KR" altLang="en-US" dirty="0"/>
              <a:t> </a:t>
            </a:r>
            <a:r>
              <a:rPr lang="en-US" altLang="ko-KR" dirty="0"/>
              <a:t>= 50, 1000 = 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확률적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턴을 더 사용할 수 있다</a:t>
            </a:r>
            <a:r>
              <a:rPr lang="en-US" altLang="ko-KR" dirty="0"/>
              <a:t>. </a:t>
            </a:r>
            <a:r>
              <a:rPr lang="ko-KR" altLang="en-US" dirty="0"/>
              <a:t>육성 </a:t>
            </a:r>
            <a:r>
              <a:rPr lang="en-US" altLang="ko-KR" dirty="0"/>
              <a:t>+ </a:t>
            </a:r>
            <a:r>
              <a:rPr lang="ko-KR" altLang="en-US" dirty="0"/>
              <a:t>전투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확률적으로 전투 패배 시 다시 도전 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턴 마다 수치에 따른 최대 멘탈 회복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수치의 </a:t>
            </a:r>
            <a:r>
              <a:rPr lang="en-US" altLang="ko-KR" dirty="0"/>
              <a:t>1/100?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육성에서 </a:t>
            </a:r>
            <a:r>
              <a:rPr lang="en-US" altLang="ko-KR" dirty="0"/>
              <a:t>2</a:t>
            </a:r>
            <a:r>
              <a:rPr lang="ko-KR" altLang="en-US" dirty="0"/>
              <a:t>배 터질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수집요소 얻을 확률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돈 얻을 확률 증가</a:t>
            </a:r>
            <a:r>
              <a:rPr lang="en-US" altLang="ko-KR" dirty="0"/>
              <a:t>(</a:t>
            </a:r>
            <a:r>
              <a:rPr lang="ko-KR" altLang="en-US" dirty="0"/>
              <a:t>아직 돈은 넣을지 말지 모름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패배 조건인 최대 </a:t>
            </a:r>
            <a:r>
              <a:rPr lang="ko-KR" altLang="en-US" dirty="0" err="1"/>
              <a:t>멘탈의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명상 수치의 </a:t>
            </a:r>
            <a:r>
              <a:rPr lang="en-US" altLang="ko-KR" dirty="0"/>
              <a:t>1/10?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 관리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업그레이드 비용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획득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6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개인적 능력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 효율</a:t>
            </a:r>
            <a:r>
              <a:rPr lang="en-US" altLang="ko-KR" dirty="0"/>
              <a:t>. </a:t>
            </a:r>
            <a:r>
              <a:rPr lang="ko-KR" altLang="en-US" dirty="0"/>
              <a:t>각 무기 별로 해당 수치를 계산하는 방법이 다름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어찌됐건 </a:t>
            </a:r>
            <a:r>
              <a:rPr lang="ko-KR" altLang="en-US" dirty="0" err="1"/>
              <a:t>여러마리의</a:t>
            </a:r>
            <a:r>
              <a:rPr lang="ko-KR" altLang="en-US" dirty="0"/>
              <a:t> 적을 상대해야 할 땐</a:t>
            </a:r>
            <a:r>
              <a:rPr lang="en-US" altLang="ko-KR" dirty="0"/>
              <a:t>, </a:t>
            </a:r>
            <a:r>
              <a:rPr lang="ko-KR" altLang="en-US" dirty="0" err="1"/>
              <a:t>어그로를</a:t>
            </a:r>
            <a:r>
              <a:rPr lang="ko-KR" altLang="en-US" dirty="0"/>
              <a:t> 조절 할 수 있어야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무기들은 사용하기 위한 필요 </a:t>
            </a:r>
            <a:r>
              <a:rPr lang="ko-KR" altLang="en-US" dirty="0" err="1"/>
              <a:t>스탯도</a:t>
            </a:r>
            <a:r>
              <a:rPr lang="ko-KR" altLang="en-US" dirty="0"/>
              <a:t> 넣어두자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동료들의 육성 효율</a:t>
            </a:r>
            <a:r>
              <a:rPr lang="en-US" altLang="ko-KR" dirty="0"/>
              <a:t>, </a:t>
            </a:r>
            <a:r>
              <a:rPr lang="ko-KR" altLang="en-US" dirty="0"/>
              <a:t>전투시에 추가 효과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강화 시스템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4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498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8</cp:revision>
  <dcterms:created xsi:type="dcterms:W3CDTF">2024-03-21T15:05:59Z</dcterms:created>
  <dcterms:modified xsi:type="dcterms:W3CDTF">2024-04-12T12:46:21Z</dcterms:modified>
</cp:coreProperties>
</file>