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0147-D614-11A1-51FC-0776380CA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4B70E-9612-25E5-51EA-6C0A086C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A36FD-116F-57FD-0593-570F792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CEB0D-5F03-1777-33FB-C11DB4D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ADE5B-98F4-CB05-03DF-EDE504C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6A0B-A94A-6DEA-EA6A-9DE49E45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6BB4D-9FE7-5649-DCC1-0E22A204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9D6D5-EA0A-CC9B-5653-82B824F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3C119-C17D-A867-C693-243032F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C2C8-607F-2FD0-729B-9BCD776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072BA-A671-78E9-43EC-5A6C9E87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4FEDD-C161-16B4-BF56-AB21D2B9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36D4-8506-2392-B66E-CC95E6D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8C135-748B-118C-B227-3AEBB690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119D6-E587-88A5-A25A-069F4E7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970F-818B-7BEB-F18E-D53A8032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9117B-FBC7-4177-55FE-1482DB14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0657-3CB2-44C7-E7F3-62045A6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06D9C-1544-90F0-7BD8-F436BBB8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0291-BDD2-D8EB-8A8B-83A77EC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793F-4763-6888-51A4-F826AE78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E352-D60C-263F-1D17-48D795D6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EDB-B29E-9B75-2E34-5DB52957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8952-479A-1012-0511-22CD8399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45BB-7B8C-FFC9-22F5-E7DBCE4C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EB8A-F60B-56CC-A9CB-97B2C30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B8CDE-3130-9DE6-1512-D0662FF1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6997-2452-E625-C807-97BAF823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F9825-F093-4A1D-FAF3-5842A55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20AD8-1D21-1F08-24D1-319C203A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54683-C429-59C8-BA6D-3E294F2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859D-BD0E-861B-07D1-667021E0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AD42A-E2E5-59E5-D3E7-1F025F9B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DFE2A-DA30-F7AD-FAEA-4DDA7A1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30DB60-77B2-1E3A-2C14-150433026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F3544-8291-CCC5-4996-600A0238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51B7E-175C-DD74-141C-07952E1C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22F95-C21B-BCBB-87E1-DA0DF0B2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6BC2C-CC36-7E99-2DF3-C5B679EE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4BEFA-13B5-8C53-3C2F-D787E7D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FA7840-B7C1-6A8E-6549-1898838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CE262-C3E4-B71F-FCD4-734064AE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21518-C739-5A8F-E4E6-295A7F8C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39945-746C-709D-83B4-7E6D769E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B0882-55AF-724F-2773-D4069DB0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4FBDF-CA06-E7BB-2ACE-B33BE93E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666-FC15-CD58-AFC6-5D5B3903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FCD3-6BFD-B709-FBBA-74360941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61E87-6286-699E-1E42-F0720E8D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A5FB1-4E31-8E98-4FF4-D59035D7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F63F0-F20F-52DC-40A5-DDC290BD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4D9A4-824B-EC8D-C13C-92BF13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EF55-2A56-C99E-17BF-FFD5E877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75373-F272-A98F-E2A6-168DF61C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DE213-7C02-0358-786E-0766C48C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BA1E5-6C27-6985-88C2-B092001C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23B19-7532-BBE0-2A29-41B326C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2B4CD-B28C-7A18-A755-FFE7D1A2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CA52B-E240-4058-9BF5-DB227E5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DB809-358D-4696-F57A-67C38C9F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19E85-8298-0343-8AF7-916D1422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26953-134E-44C4-8A9C-30A93965455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B87D7-A423-8D18-E018-E2BAD0AB0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67995-52EE-0EB0-705E-ABBFC8B3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보스는 다섯 마리</a:t>
            </a:r>
            <a:r>
              <a:rPr lang="en-US" altLang="ko-KR" dirty="0"/>
              <a:t>. </a:t>
            </a:r>
            <a:r>
              <a:rPr lang="ko-KR" altLang="en-US" dirty="0"/>
              <a:t>즉 진행은 </a:t>
            </a:r>
            <a:r>
              <a:rPr lang="en-US" altLang="ko-KR" dirty="0"/>
              <a:t>5 </a:t>
            </a:r>
            <a:r>
              <a:rPr lang="ko-KR" altLang="en-US" dirty="0"/>
              <a:t>챕터로 이루어짐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챕터 별 턴은 일단 </a:t>
            </a:r>
            <a:r>
              <a:rPr lang="en-US" altLang="ko-KR" dirty="0"/>
              <a:t>20</a:t>
            </a:r>
            <a:r>
              <a:rPr lang="ko-KR" altLang="en-US" dirty="0"/>
              <a:t>개로 두기</a:t>
            </a:r>
            <a:r>
              <a:rPr lang="en-US" altLang="ko-KR" dirty="0"/>
              <a:t>. </a:t>
            </a:r>
            <a:r>
              <a:rPr lang="ko-KR" altLang="en-US" dirty="0"/>
              <a:t>가능한 턴은 </a:t>
            </a:r>
            <a:r>
              <a:rPr lang="en-US" altLang="ko-KR" dirty="0"/>
              <a:t>100</a:t>
            </a:r>
            <a:r>
              <a:rPr lang="ko-KR" altLang="en-US" dirty="0"/>
              <a:t>턴임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프메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턴이 </a:t>
            </a:r>
            <a:r>
              <a:rPr lang="en-US" altLang="ko-KR" dirty="0"/>
              <a:t>8*12*4 = 384</a:t>
            </a:r>
            <a:r>
              <a:rPr lang="ko-KR" altLang="en-US" dirty="0"/>
              <a:t>턴이다</a:t>
            </a:r>
            <a:r>
              <a:rPr lang="en-US" altLang="ko-KR" dirty="0"/>
              <a:t>. </a:t>
            </a:r>
            <a:r>
              <a:rPr lang="ko-KR" altLang="en-US" dirty="0"/>
              <a:t>한번 깨는데 대략 </a:t>
            </a:r>
            <a:r>
              <a:rPr lang="en-US" altLang="ko-KR" dirty="0"/>
              <a:t>2~3</a:t>
            </a:r>
            <a:r>
              <a:rPr lang="ko-KR" altLang="en-US" dirty="0"/>
              <a:t>시간 걸리는데</a:t>
            </a:r>
            <a:r>
              <a:rPr lang="en-US" altLang="ko-KR" dirty="0"/>
              <a:t>, 100</a:t>
            </a:r>
            <a:r>
              <a:rPr lang="ko-KR" altLang="en-US" dirty="0"/>
              <a:t>턴 정도로 잡는다면 </a:t>
            </a:r>
            <a:r>
              <a:rPr lang="en-US" altLang="ko-KR" dirty="0"/>
              <a:t>1</a:t>
            </a:r>
            <a:r>
              <a:rPr lang="ko-KR" altLang="en-US" dirty="0"/>
              <a:t>시간 정도 예상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숙련도에 따라 진행 속도가 달라지기 때문에 적당해 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1AFBF-D240-414F-D2AA-8AC71D5EECB6}"/>
              </a:ext>
            </a:extLst>
          </p:cNvPr>
          <p:cNvSpPr/>
          <p:nvPr/>
        </p:nvSpPr>
        <p:spPr>
          <a:xfrm>
            <a:off x="1181594" y="1009403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344048-0526-AE66-8193-D8C3C35E6CCB}"/>
              </a:ext>
            </a:extLst>
          </p:cNvPr>
          <p:cNvCxnSpPr/>
          <p:nvPr/>
        </p:nvCxnSpPr>
        <p:spPr>
          <a:xfrm>
            <a:off x="2618509" y="1246909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0447ED9-BF65-C43B-5C19-7B9E6AE949DE}"/>
              </a:ext>
            </a:extLst>
          </p:cNvPr>
          <p:cNvSpPr/>
          <p:nvPr/>
        </p:nvSpPr>
        <p:spPr>
          <a:xfrm>
            <a:off x="3990109" y="1009404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6CD141-F154-85A2-DC68-1682C33AFFEF}"/>
              </a:ext>
            </a:extLst>
          </p:cNvPr>
          <p:cNvCxnSpPr/>
          <p:nvPr/>
        </p:nvCxnSpPr>
        <p:spPr>
          <a:xfrm>
            <a:off x="5870368" y="1246909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51C5669-DF75-D287-8F56-3FAE9206D0EE}"/>
              </a:ext>
            </a:extLst>
          </p:cNvPr>
          <p:cNvSpPr/>
          <p:nvPr/>
        </p:nvSpPr>
        <p:spPr>
          <a:xfrm>
            <a:off x="7220197" y="1009403"/>
            <a:ext cx="1442852" cy="474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동료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C62F77-79D9-A335-F502-E598BEAA36BE}"/>
              </a:ext>
            </a:extLst>
          </p:cNvPr>
          <p:cNvSpPr/>
          <p:nvPr/>
        </p:nvSpPr>
        <p:spPr>
          <a:xfrm>
            <a:off x="1897082" y="2179122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육성 선택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327F17-8703-1276-0A28-D0F8A4C735A5}"/>
              </a:ext>
            </a:extLst>
          </p:cNvPr>
          <p:cNvSpPr/>
          <p:nvPr/>
        </p:nvSpPr>
        <p:spPr>
          <a:xfrm>
            <a:off x="4405744" y="2179122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229991-F63C-2CD4-563A-DA53CAD455BE}"/>
              </a:ext>
            </a:extLst>
          </p:cNvPr>
          <p:cNvCxnSpPr/>
          <p:nvPr/>
        </p:nvCxnSpPr>
        <p:spPr>
          <a:xfrm>
            <a:off x="3287486" y="2416628"/>
            <a:ext cx="101534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17E4A2D-8376-150E-75C0-E7A35B573F97}"/>
              </a:ext>
            </a:extLst>
          </p:cNvPr>
          <p:cNvSpPr/>
          <p:nvPr/>
        </p:nvSpPr>
        <p:spPr>
          <a:xfrm>
            <a:off x="3180607" y="3348840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3EECB9-A8FA-E846-AE36-6028205BB5E7}"/>
              </a:ext>
            </a:extLst>
          </p:cNvPr>
          <p:cNvCxnSpPr>
            <a:cxnSpLocks/>
          </p:cNvCxnSpPr>
          <p:nvPr/>
        </p:nvCxnSpPr>
        <p:spPr>
          <a:xfrm>
            <a:off x="2779816" y="2719448"/>
            <a:ext cx="507670" cy="62939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F7331E-0714-3821-C99E-7BE2DDB09749}"/>
              </a:ext>
            </a:extLst>
          </p:cNvPr>
          <p:cNvSpPr txBox="1"/>
          <p:nvPr/>
        </p:nvSpPr>
        <p:spPr>
          <a:xfrm>
            <a:off x="3109711" y="268796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선택에 따른 흐름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EDDEF0-91EE-64A9-71B5-E6431330BB9C}"/>
              </a:ext>
            </a:extLst>
          </p:cNvPr>
          <p:cNvCxnSpPr>
            <a:cxnSpLocks/>
          </p:cNvCxnSpPr>
          <p:nvPr/>
        </p:nvCxnSpPr>
        <p:spPr>
          <a:xfrm flipV="1">
            <a:off x="4405744" y="2719448"/>
            <a:ext cx="475646" cy="6293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7CE33DB7-8D76-3A3C-610D-2555D7323A26}"/>
              </a:ext>
            </a:extLst>
          </p:cNvPr>
          <p:cNvSpPr/>
          <p:nvPr/>
        </p:nvSpPr>
        <p:spPr>
          <a:xfrm>
            <a:off x="1337953" y="2081149"/>
            <a:ext cx="507670" cy="1905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A903B13-821A-06B7-35C2-F1F725A90306}"/>
              </a:ext>
            </a:extLst>
          </p:cNvPr>
          <p:cNvSpPr/>
          <p:nvPr/>
        </p:nvSpPr>
        <p:spPr>
          <a:xfrm rot="10800000">
            <a:off x="5689269" y="2081148"/>
            <a:ext cx="507670" cy="1905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08E4E-DFD7-655C-C4D4-41EDE802BBE4}"/>
              </a:ext>
            </a:extLst>
          </p:cNvPr>
          <p:cNvSpPr txBox="1"/>
          <p:nvPr/>
        </p:nvSpPr>
        <p:spPr>
          <a:xfrm>
            <a:off x="2742623" y="4139088"/>
            <a:ext cx="2105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 턴 수 동안 반복 </a:t>
            </a:r>
            <a:r>
              <a:rPr lang="en-US" altLang="ko-KR" sz="1200" dirty="0"/>
              <a:t>(10</a:t>
            </a:r>
            <a:r>
              <a:rPr lang="ko-KR" altLang="en-US" sz="1200" dirty="0"/>
              <a:t>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341131-CF22-120D-8EBC-AE8E4F35E18E}"/>
              </a:ext>
            </a:extLst>
          </p:cNvPr>
          <p:cNvCxnSpPr/>
          <p:nvPr/>
        </p:nvCxnSpPr>
        <p:spPr>
          <a:xfrm>
            <a:off x="6378038" y="3034142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316473B-41F4-23D0-AB83-DA2A36E3D48F}"/>
              </a:ext>
            </a:extLst>
          </p:cNvPr>
          <p:cNvSpPr/>
          <p:nvPr/>
        </p:nvSpPr>
        <p:spPr>
          <a:xfrm>
            <a:off x="7871361" y="2796648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보스전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8F3FC9E0-6E5F-CBA3-61EB-13EFB5AD3A58}"/>
              </a:ext>
            </a:extLst>
          </p:cNvPr>
          <p:cNvSpPr/>
          <p:nvPr/>
        </p:nvSpPr>
        <p:spPr>
          <a:xfrm>
            <a:off x="778824" y="1959429"/>
            <a:ext cx="444334" cy="27966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2F363B4F-BFED-73C6-1238-ECBB6696DCBD}"/>
              </a:ext>
            </a:extLst>
          </p:cNvPr>
          <p:cNvSpPr/>
          <p:nvPr/>
        </p:nvSpPr>
        <p:spPr>
          <a:xfrm rot="10800000">
            <a:off x="9944595" y="1959429"/>
            <a:ext cx="444334" cy="27966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313EE-D709-0369-787E-BF9630EFCB03}"/>
              </a:ext>
            </a:extLst>
          </p:cNvPr>
          <p:cNvSpPr txBox="1"/>
          <p:nvPr/>
        </p:nvSpPr>
        <p:spPr>
          <a:xfrm>
            <a:off x="4780645" y="4825917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게임 종료 까지 반복 </a:t>
            </a:r>
            <a:r>
              <a:rPr lang="en-US" altLang="ko-KR" sz="1200" dirty="0"/>
              <a:t>(</a:t>
            </a:r>
            <a:r>
              <a:rPr lang="ko-KR" altLang="en-US" sz="1200" dirty="0"/>
              <a:t>패배 </a:t>
            </a:r>
            <a:r>
              <a:rPr lang="en-US" altLang="ko-KR" sz="1200" dirty="0"/>
              <a:t>or </a:t>
            </a:r>
            <a:r>
              <a:rPr lang="ko-KR" altLang="en-US" sz="1200" dirty="0"/>
              <a:t>승리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0FA167-B437-1E4C-88D2-E0FA7EBF04C9}"/>
              </a:ext>
            </a:extLst>
          </p:cNvPr>
          <p:cNvSpPr/>
          <p:nvPr/>
        </p:nvSpPr>
        <p:spPr>
          <a:xfrm>
            <a:off x="6885708" y="5786174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종료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C19AC8-3C89-EC11-CFB5-4CE049A08688}"/>
              </a:ext>
            </a:extLst>
          </p:cNvPr>
          <p:cNvCxnSpPr/>
          <p:nvPr/>
        </p:nvCxnSpPr>
        <p:spPr>
          <a:xfrm>
            <a:off x="5300352" y="6017744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89A08A2D-D837-FE6C-9D86-DAC4B228F602}"/>
              </a:ext>
            </a:extLst>
          </p:cNvPr>
          <p:cNvSpPr/>
          <p:nvPr/>
        </p:nvSpPr>
        <p:spPr>
          <a:xfrm>
            <a:off x="3795154" y="5732873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결과 발표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예언자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E969907-7E6C-8CD3-AD02-50AACDD7A836}"/>
              </a:ext>
            </a:extLst>
          </p:cNvPr>
          <p:cNvCxnSpPr/>
          <p:nvPr/>
        </p:nvCxnSpPr>
        <p:spPr>
          <a:xfrm>
            <a:off x="8552211" y="6017744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0A3F834-E92E-C95B-8F8C-08FB91F4DC41}"/>
              </a:ext>
            </a:extLst>
          </p:cNvPr>
          <p:cNvCxnSpPr>
            <a:cxnSpLocks/>
          </p:cNvCxnSpPr>
          <p:nvPr/>
        </p:nvCxnSpPr>
        <p:spPr>
          <a:xfrm>
            <a:off x="1128156" y="5206335"/>
            <a:ext cx="1383475" cy="861956"/>
          </a:xfrm>
          <a:prstGeom prst="bentConnector3">
            <a:avLst>
              <a:gd name="adj1" fmla="val 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2B3F36-4A33-49F2-AE21-A563C9EFD589}"/>
              </a:ext>
            </a:extLst>
          </p:cNvPr>
          <p:cNvSpPr/>
          <p:nvPr/>
        </p:nvSpPr>
        <p:spPr>
          <a:xfrm>
            <a:off x="9834747" y="5786174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시작 반복</a:t>
            </a:r>
          </a:p>
        </p:txBody>
      </p:sp>
    </p:spTree>
    <p:extLst>
      <p:ext uri="{BB962C8B-B14F-4D97-AF65-F5344CB8AC3E}">
        <p14:creationId xmlns:p14="http://schemas.microsoft.com/office/powerpoint/2010/main" val="106651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시작 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들고 갈 수집요소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 단계 진행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주 특성은 성장이 빠르고 부 특성은 기존치가 높다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처음에 등장할 인물은 동료</a:t>
            </a:r>
            <a:r>
              <a:rPr lang="en-US" altLang="ko-KR" dirty="0"/>
              <a:t>. </a:t>
            </a:r>
            <a:r>
              <a:rPr lang="ko-KR" altLang="en-US" dirty="0"/>
              <a:t>예언 단계의 바로 다음 이벤트 </a:t>
            </a:r>
            <a:r>
              <a:rPr lang="ko-KR" altLang="en-US" dirty="0" err="1"/>
              <a:t>페이즈에서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87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체력이 다하게 되거나 보스전에서 지면 패배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패배시</a:t>
            </a:r>
            <a:r>
              <a:rPr lang="ko-KR" altLang="en-US" dirty="0"/>
              <a:t> 첫 </a:t>
            </a:r>
            <a:r>
              <a:rPr lang="ko-KR" altLang="en-US" dirty="0" err="1"/>
              <a:t>예언가가</a:t>
            </a:r>
            <a:r>
              <a:rPr lang="ko-KR" altLang="en-US" dirty="0"/>
              <a:t> 다시 등장하여 기록을 알려 줌</a:t>
            </a:r>
            <a:r>
              <a:rPr lang="en-US" altLang="ko-KR" dirty="0"/>
              <a:t>. </a:t>
            </a:r>
            <a:r>
              <a:rPr lang="ko-KR" altLang="en-US" dirty="0"/>
              <a:t>기록의 점수에 따라 새로운 요소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등장하는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획득 시 원 점수 그대로 획득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중복일 시에는 점수의 </a:t>
            </a:r>
            <a:r>
              <a:rPr lang="en-US" altLang="ko-KR" dirty="0"/>
              <a:t>1/10 </a:t>
            </a:r>
            <a:r>
              <a:rPr lang="ko-KR" altLang="en-US" dirty="0"/>
              <a:t>획득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예언가의</a:t>
            </a:r>
            <a:r>
              <a:rPr lang="ko-KR" altLang="en-US" dirty="0"/>
              <a:t> 힌트 혹은 한마디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얻은 점수들은 누적되어</a:t>
            </a:r>
            <a:r>
              <a:rPr lang="en-US" altLang="ko-KR" dirty="0"/>
              <a:t>, </a:t>
            </a:r>
            <a:r>
              <a:rPr lang="ko-KR" altLang="en-US" dirty="0"/>
              <a:t>일정 수준 </a:t>
            </a:r>
            <a:r>
              <a:rPr lang="ko-KR" altLang="en-US" dirty="0" err="1"/>
              <a:t>달성시</a:t>
            </a:r>
            <a:r>
              <a:rPr lang="ko-KR" altLang="en-US" dirty="0"/>
              <a:t> 새로운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50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237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4</cp:revision>
  <dcterms:created xsi:type="dcterms:W3CDTF">2024-03-24T16:14:48Z</dcterms:created>
  <dcterms:modified xsi:type="dcterms:W3CDTF">2024-04-12T12:46:11Z</dcterms:modified>
</cp:coreProperties>
</file>