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6" r:id="rId4"/>
    <p:sldId id="267" r:id="rId5"/>
    <p:sldId id="261" r:id="rId6"/>
    <p:sldId id="262" r:id="rId7"/>
    <p:sldId id="264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진행에 있어 유저에게 보일 </a:t>
            </a:r>
            <a:r>
              <a:rPr lang="en-US" altLang="ko-KR" dirty="0"/>
              <a:t>UI</a:t>
            </a:r>
            <a:r>
              <a:rPr lang="ko-KR" altLang="en-US" dirty="0"/>
              <a:t>들의 형태를 정하는 계획서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왜냐면 </a:t>
            </a:r>
            <a:r>
              <a:rPr lang="ko-KR" altLang="en-US" dirty="0" err="1"/>
              <a:t>이런게</a:t>
            </a:r>
            <a:r>
              <a:rPr lang="ko-KR" altLang="en-US" dirty="0"/>
              <a:t> 있어야 보고 만들기 </a:t>
            </a:r>
            <a:r>
              <a:rPr lang="ko-KR" altLang="en-US" dirty="0" err="1"/>
              <a:t>편하니깐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+ </a:t>
            </a:r>
            <a:r>
              <a:rPr lang="ko-KR" altLang="en-US" dirty="0"/>
              <a:t>모든 </a:t>
            </a:r>
            <a:r>
              <a:rPr lang="en-US" altLang="ko-KR" dirty="0"/>
              <a:t>sprite</a:t>
            </a:r>
            <a:r>
              <a:rPr lang="ko-KR" altLang="en-US" dirty="0"/>
              <a:t>는 </a:t>
            </a:r>
            <a:r>
              <a:rPr lang="en-US" altLang="ko-KR" dirty="0"/>
              <a:t>64bit</a:t>
            </a:r>
            <a:r>
              <a:rPr lang="ko-KR" altLang="en-US" dirty="0"/>
              <a:t>을 기본으로 한다</a:t>
            </a:r>
            <a:r>
              <a:rPr lang="en-US" altLang="ko-KR" dirty="0"/>
              <a:t>. </a:t>
            </a:r>
            <a:r>
              <a:rPr lang="ko-KR" altLang="en-US" dirty="0"/>
              <a:t>그래도 최소한의 깨끗한 그래픽을 위해선 필요한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근데 이게 기다란 </a:t>
            </a:r>
            <a:r>
              <a:rPr lang="ko-KR" altLang="en-US" dirty="0" err="1"/>
              <a:t>버튼이라던가</a:t>
            </a:r>
            <a:r>
              <a:rPr lang="ko-KR" altLang="en-US" dirty="0"/>
              <a:t> </a:t>
            </a:r>
            <a:r>
              <a:rPr lang="ko-KR" altLang="en-US" dirty="0" err="1"/>
              <a:t>그런것처럼</a:t>
            </a:r>
            <a:r>
              <a:rPr lang="ko-KR" altLang="en-US" dirty="0"/>
              <a:t> 커다란 </a:t>
            </a:r>
            <a:r>
              <a:rPr lang="en-US" altLang="ko-KR" dirty="0"/>
              <a:t>object</a:t>
            </a:r>
            <a:r>
              <a:rPr lang="ko-KR" altLang="en-US" dirty="0"/>
              <a:t>를 만들어야 한다면 맞게 </a:t>
            </a:r>
            <a:r>
              <a:rPr lang="en-US" altLang="ko-KR" dirty="0"/>
              <a:t>pixel</a:t>
            </a:r>
            <a:r>
              <a:rPr lang="ko-KR" altLang="en-US" dirty="0"/>
              <a:t>의 수를 </a:t>
            </a:r>
            <a:r>
              <a:rPr lang="en-US" altLang="ko-KR" dirty="0"/>
              <a:t>64 X 128</a:t>
            </a:r>
            <a:r>
              <a:rPr lang="ko-KR" altLang="en-US" dirty="0"/>
              <a:t>이라던가 처럼 수정해야 할 듯 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19199" y="212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668923"/>
            <a:ext cx="11516909" cy="5864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4677006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8668" y="601634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6103496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09722" y="7438708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" name="그림 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46E32E7-A372-0AEB-EEDF-C89F5C45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3194523"/>
            <a:ext cx="30480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165AC9-1B4A-5961-30BB-4A0FA746C61C}"/>
              </a:ext>
            </a:extLst>
          </p:cNvPr>
          <p:cNvSpPr txBox="1"/>
          <p:nvPr/>
        </p:nvSpPr>
        <p:spPr>
          <a:xfrm>
            <a:off x="3018668" y="453385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5" name="그림 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CE6132D7-3A67-0F64-63F1-3163385A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15" y="1833615"/>
            <a:ext cx="30480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687C5-52EF-1D5C-9BAC-1407D73736C1}"/>
              </a:ext>
            </a:extLst>
          </p:cNvPr>
          <p:cNvSpPr txBox="1"/>
          <p:nvPr/>
        </p:nvSpPr>
        <p:spPr>
          <a:xfrm>
            <a:off x="3018668" y="3172949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pic>
        <p:nvPicPr>
          <p:cNvPr id="25" name="그림 2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3CE772BB-AE4B-8515-6455-3939ADCF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4696949"/>
            <a:ext cx="3048000" cy="304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D62F8F-4F91-CA46-793A-2F82611BDA53}"/>
              </a:ext>
            </a:extLst>
          </p:cNvPr>
          <p:cNvSpPr txBox="1"/>
          <p:nvPr/>
        </p:nvSpPr>
        <p:spPr>
          <a:xfrm>
            <a:off x="8386838" y="6036283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27" name="그림 26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50B026A-2413-E49F-D04A-D727E6B49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6123439"/>
            <a:ext cx="3048000" cy="304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63FD699-285A-DA92-10AA-FF6E560D9B96}"/>
              </a:ext>
            </a:extLst>
          </p:cNvPr>
          <p:cNvSpPr txBox="1"/>
          <p:nvPr/>
        </p:nvSpPr>
        <p:spPr>
          <a:xfrm>
            <a:off x="8377892" y="7458651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9" name="그림 28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82CF060-7173-5DEF-5D19-E55E200F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85" y="3214466"/>
            <a:ext cx="3048000" cy="304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5275DA-C636-9C35-4EDC-9877C2FF5CD8}"/>
              </a:ext>
            </a:extLst>
          </p:cNvPr>
          <p:cNvSpPr txBox="1"/>
          <p:nvPr/>
        </p:nvSpPr>
        <p:spPr>
          <a:xfrm>
            <a:off x="8386838" y="4553800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32" name="그림 3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FAA5D9F4-B7E1-2BDC-8297-F0BB98152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96" y="1833615"/>
            <a:ext cx="3048000" cy="304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67783AE-D26F-B11B-531D-BADCD884768E}"/>
              </a:ext>
            </a:extLst>
          </p:cNvPr>
          <p:cNvSpPr txBox="1"/>
          <p:nvPr/>
        </p:nvSpPr>
        <p:spPr>
          <a:xfrm>
            <a:off x="8319617" y="320821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15C818-9DF2-D5D9-693A-F26B481E8814}"/>
              </a:ext>
            </a:extLst>
          </p:cNvPr>
          <p:cNvSpPr txBox="1"/>
          <p:nvPr/>
        </p:nvSpPr>
        <p:spPr>
          <a:xfrm>
            <a:off x="3923597" y="1481735"/>
            <a:ext cx="429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육성 창이라는 걸 알 수 있는 글귀</a:t>
            </a:r>
            <a:r>
              <a:rPr lang="en-US" altLang="ko-KR" dirty="0"/>
              <a:t>(</a:t>
            </a:r>
            <a:r>
              <a:rPr lang="ko-KR" altLang="en-US" dirty="0"/>
              <a:t>여기도 디자인이 있어야 할 듯 하다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4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7"/>
            <a:ext cx="11516909" cy="5396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3896365" y="1806803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여기엔 어떤 텍스트를 띄워야 하지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A17B3352-9517-95F1-304D-59F014DDB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2311141"/>
            <a:ext cx="3048000" cy="30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E792F-D36E-9829-FB94-05D9B5F249AE}"/>
              </a:ext>
            </a:extLst>
          </p:cNvPr>
          <p:cNvSpPr txBox="1"/>
          <p:nvPr/>
        </p:nvSpPr>
        <p:spPr>
          <a:xfrm>
            <a:off x="3019847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육성</a:t>
            </a:r>
          </a:p>
        </p:txBody>
      </p:sp>
      <p:pic>
        <p:nvPicPr>
          <p:cNvPr id="18" name="그림 17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71666CCB-DAA1-C31B-5DC4-3C345F6FE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2311141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C4FF3E-C2C3-D0ED-AEE1-0B21883BE18E}"/>
              </a:ext>
            </a:extLst>
          </p:cNvPr>
          <p:cNvSpPr txBox="1"/>
          <p:nvPr/>
        </p:nvSpPr>
        <p:spPr>
          <a:xfrm>
            <a:off x="7956941" y="3650475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pic>
        <p:nvPicPr>
          <p:cNvPr id="20" name="그림 19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88CA5903-396B-0896-23CA-BF5B2CA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4" y="4154813"/>
            <a:ext cx="3048000" cy="304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719DE0-8BB9-68B9-949D-C7B2E481122A}"/>
              </a:ext>
            </a:extLst>
          </p:cNvPr>
          <p:cNvSpPr txBox="1"/>
          <p:nvPr/>
        </p:nvSpPr>
        <p:spPr>
          <a:xfrm>
            <a:off x="3019847" y="5494147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pic>
        <p:nvPicPr>
          <p:cNvPr id="22" name="그림 21" descr="스크린샷, 직사각형, 그래픽, 디자인이(가) 표시된 사진&#10;&#10;자동 생성된 설명">
            <a:extLst>
              <a:ext uri="{FF2B5EF4-FFF2-40B4-BE49-F238E27FC236}">
                <a16:creationId xmlns:a16="http://schemas.microsoft.com/office/drawing/2014/main" id="{EE9E7DBA-4BEC-2B6F-0080-EA36A4BE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88" y="4154813"/>
            <a:ext cx="3048000" cy="304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7E1819-816B-9D1A-9B52-89C732C63596}"/>
              </a:ext>
            </a:extLst>
          </p:cNvPr>
          <p:cNvSpPr txBox="1"/>
          <p:nvPr/>
        </p:nvSpPr>
        <p:spPr>
          <a:xfrm>
            <a:off x="8048994" y="5496316"/>
            <a:ext cx="141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05F86-C3FC-780A-B7E6-B5C33C2CB213}"/>
              </a:ext>
            </a:extLst>
          </p:cNvPr>
          <p:cNvSpPr txBox="1"/>
          <p:nvPr/>
        </p:nvSpPr>
        <p:spPr>
          <a:xfrm>
            <a:off x="574431" y="6473817"/>
            <a:ext cx="63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창도 필요할 듯 하다</a:t>
            </a:r>
            <a:r>
              <a:rPr lang="en-US" altLang="ko-KR" dirty="0"/>
              <a:t>. (Ex. </a:t>
            </a:r>
            <a:r>
              <a:rPr lang="ko-KR" altLang="en-US" dirty="0"/>
              <a:t>전투 대상의 정보 띄우기용</a:t>
            </a:r>
            <a:r>
              <a:rPr lang="en-US" altLang="ko-KR" dirty="0"/>
              <a:t> </a:t>
            </a:r>
            <a:r>
              <a:rPr lang="ko-KR" altLang="en-US" dirty="0"/>
              <a:t>등 다음 </a:t>
            </a:r>
            <a:r>
              <a:rPr lang="en-US" altLang="ko-KR" dirty="0"/>
              <a:t>Scene</a:t>
            </a:r>
            <a:r>
              <a:rPr lang="ko-KR" altLang="en-US" dirty="0"/>
              <a:t>으로 넘어가기 전 알려줄 내용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7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7"/>
            <a:ext cx="11415466" cy="528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>
            <a:cxnSpLocks/>
          </p:cNvCxnSpPr>
          <p:nvPr/>
        </p:nvCxnSpPr>
        <p:spPr>
          <a:xfrm>
            <a:off x="1267498" y="4894040"/>
            <a:ext cx="9604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1220762" y="5364416"/>
            <a:ext cx="2790802" cy="583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8180438" y="5364416"/>
            <a:ext cx="2790802" cy="583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1220762" y="1503276"/>
            <a:ext cx="1423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</a:t>
            </a:r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</a:t>
            </a:r>
            <a:endParaRPr lang="en-US" altLang="ko-KR" sz="900" dirty="0"/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29319-54FA-389D-2FAC-FC4FE5B9EE10}"/>
              </a:ext>
            </a:extLst>
          </p:cNvPr>
          <p:cNvSpPr txBox="1"/>
          <p:nvPr/>
        </p:nvSpPr>
        <p:spPr>
          <a:xfrm>
            <a:off x="7628965" y="1539136"/>
            <a:ext cx="3031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지능이 높은 경우 확률의 증감을 볼 수 있음</a:t>
            </a:r>
            <a:r>
              <a:rPr lang="en-US" altLang="ko-KR" sz="1000" dirty="0"/>
              <a:t>) -8%</a:t>
            </a:r>
          </a:p>
          <a:p>
            <a:r>
              <a:rPr lang="en-US" altLang="ko-KR" sz="1000" dirty="0"/>
              <a:t>+10%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최종</a:t>
            </a:r>
            <a:r>
              <a:rPr lang="en-US" altLang="ko-KR" sz="1000" dirty="0"/>
              <a:t>: 58%</a:t>
            </a:r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B99C-D1A0-E8F8-ABE8-E2E7008511F7}"/>
              </a:ext>
            </a:extLst>
          </p:cNvPr>
          <p:cNvSpPr txBox="1"/>
          <p:nvPr/>
        </p:nvSpPr>
        <p:spPr>
          <a:xfrm>
            <a:off x="4204446" y="3401254"/>
            <a:ext cx="28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/>
              <a:t>(</a:t>
            </a:r>
            <a:r>
              <a:rPr lang="ko-KR" altLang="en-US" sz="900" dirty="0"/>
              <a:t>존재한다면</a:t>
            </a:r>
            <a:r>
              <a:rPr lang="en-US" altLang="ko-KR" sz="900" dirty="0"/>
              <a:t>) </a:t>
            </a:r>
            <a:r>
              <a:rPr lang="ko-KR" altLang="en-US" sz="900" dirty="0"/>
              <a:t>각 </a:t>
            </a:r>
            <a:r>
              <a:rPr lang="ko-KR" altLang="en-US" sz="900" dirty="0" err="1"/>
              <a:t>문구별</a:t>
            </a:r>
            <a:r>
              <a:rPr lang="ko-KR" altLang="en-US" sz="900" dirty="0"/>
              <a:t> 애니메이션 출력</a:t>
            </a:r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폰트</a:t>
            </a:r>
            <a:r>
              <a:rPr lang="en-US" altLang="ko-KR" sz="900" dirty="0"/>
              <a:t>, </a:t>
            </a:r>
            <a:r>
              <a:rPr lang="ko-KR" altLang="en-US" sz="900" dirty="0"/>
              <a:t>색깔</a:t>
            </a:r>
            <a:r>
              <a:rPr lang="en-US" altLang="ko-KR" sz="900" dirty="0"/>
              <a:t>, </a:t>
            </a:r>
            <a:r>
              <a:rPr lang="ko-KR" altLang="en-US" sz="900" dirty="0"/>
              <a:t>크기 등도 필요시 변화를 주기</a:t>
            </a:r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아키텍쳐</a:t>
            </a:r>
            <a:r>
              <a:rPr lang="ko-KR" altLang="en-US" dirty="0"/>
              <a:t> 계획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동료의 경우</a:t>
            </a:r>
            <a:r>
              <a:rPr lang="en-US" altLang="ko-KR" dirty="0"/>
              <a:t>(</a:t>
            </a:r>
            <a:r>
              <a:rPr lang="ko-KR" altLang="en-US" dirty="0"/>
              <a:t>무조건으로 </a:t>
            </a:r>
            <a:r>
              <a:rPr lang="ko-KR" altLang="en-US" dirty="0" err="1"/>
              <a:t>정해져있지</a:t>
            </a:r>
            <a:r>
              <a:rPr lang="ko-KR" altLang="en-US" dirty="0"/>
              <a:t> 않은 이상</a:t>
            </a:r>
            <a:r>
              <a:rPr lang="en-US" altLang="ko-KR" dirty="0"/>
              <a:t>)</a:t>
            </a:r>
            <a:r>
              <a:rPr lang="ko-KR" altLang="en-US" dirty="0"/>
              <a:t> 각 종류별로 나누어 문서로 정리 해 놓는다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Pick function(</a:t>
            </a:r>
            <a:r>
              <a:rPr lang="ko-KR" altLang="en-US" dirty="0"/>
              <a:t>어떤 이벤트인지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,</a:t>
            </a:r>
            <a:r>
              <a:rPr lang="ko-KR" altLang="en-US" dirty="0"/>
              <a:t>보스 등 어떤 랜덤 상황인지</a:t>
            </a:r>
            <a:r>
              <a:rPr lang="en-US" altLang="ko-KR" dirty="0"/>
              <a:t>), )</a:t>
            </a:r>
          </a:p>
        </p:txBody>
      </p:sp>
    </p:spTree>
    <p:extLst>
      <p:ext uri="{BB962C8B-B14F-4D97-AF65-F5344CB8AC3E}">
        <p14:creationId xmlns:p14="http://schemas.microsoft.com/office/powerpoint/2010/main" val="10857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482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10</cp:revision>
  <dcterms:created xsi:type="dcterms:W3CDTF">2024-02-18T10:03:27Z</dcterms:created>
  <dcterms:modified xsi:type="dcterms:W3CDTF">2024-04-12T12:46:06Z</dcterms:modified>
</cp:coreProperties>
</file>