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3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277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 시스템에 대한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</a:t>
            </a:r>
            <a:r>
              <a:rPr lang="ko-KR" altLang="en-US" dirty="0"/>
              <a:t>가지의 주 육성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, </a:t>
            </a:r>
            <a:r>
              <a:rPr lang="ko-KR" altLang="en-US" dirty="0"/>
              <a:t>지력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개인적 능력</a:t>
            </a:r>
            <a:r>
              <a:rPr lang="en-US" altLang="ko-KR" dirty="0"/>
              <a:t>, </a:t>
            </a:r>
            <a:r>
              <a:rPr lang="ko-KR" altLang="en-US" dirty="0"/>
              <a:t>명상</a:t>
            </a:r>
            <a:r>
              <a:rPr lang="en-US" altLang="ko-KR" dirty="0"/>
              <a:t>, </a:t>
            </a:r>
            <a:r>
              <a:rPr lang="ko-KR" altLang="en-US" dirty="0"/>
              <a:t>화술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요소는 </a:t>
            </a:r>
            <a:r>
              <a:rPr lang="en-US" altLang="ko-KR" dirty="0"/>
              <a:t>0 ~ 1000 </a:t>
            </a:r>
            <a:r>
              <a:rPr lang="ko-KR" altLang="en-US" dirty="0"/>
              <a:t>까지 성장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수치는 </a:t>
            </a:r>
            <a:r>
              <a:rPr lang="en-US" altLang="ko-KR" dirty="0"/>
              <a:t>200</a:t>
            </a:r>
            <a:r>
              <a:rPr lang="ko-KR" altLang="en-US" dirty="0"/>
              <a:t>이 평균 인간 수준으로 잡자</a:t>
            </a:r>
            <a:r>
              <a:rPr lang="en-US" altLang="ko-KR" dirty="0"/>
              <a:t>(</a:t>
            </a:r>
            <a:r>
              <a:rPr lang="ko-KR" altLang="en-US" dirty="0"/>
              <a:t>의미가 있는지는 모르겠지만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주인공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, </a:t>
            </a:r>
            <a:r>
              <a:rPr lang="ko-KR" altLang="en-US" dirty="0"/>
              <a:t>지원 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644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전투의</a:t>
            </a:r>
            <a:r>
              <a:rPr lang="en-US" altLang="ko-KR" dirty="0"/>
              <a:t> </a:t>
            </a:r>
            <a:r>
              <a:rPr lang="ko-KR" altLang="en-US" dirty="0"/>
              <a:t>기초 확률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속성에 구애 받지 않음 </a:t>
            </a:r>
            <a:r>
              <a:rPr lang="en-US" altLang="ko-KR" dirty="0"/>
              <a:t>= </a:t>
            </a:r>
            <a:r>
              <a:rPr lang="ko-KR" altLang="en-US" dirty="0"/>
              <a:t>꾸준한 투자 및 회수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개선 시 필요한 돈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755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수치에 따른 게임의 변화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너무 낮으면 정보를 줄일 것임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높아질 수록 볼 수 있는 것이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</a:t>
            </a:r>
            <a:r>
              <a:rPr lang="ko-KR" altLang="en-US" dirty="0" err="1"/>
              <a:t>패배시</a:t>
            </a:r>
            <a:r>
              <a:rPr lang="ko-KR" altLang="en-US" dirty="0"/>
              <a:t> 체력 감소의 마지노선을 늘림</a:t>
            </a:r>
            <a:r>
              <a:rPr lang="en-US" altLang="ko-KR" dirty="0"/>
              <a:t>. 1/10</a:t>
            </a:r>
            <a:r>
              <a:rPr lang="ko-KR" altLang="en-US" dirty="0"/>
              <a:t>을 확률로 잡고</a:t>
            </a:r>
            <a:r>
              <a:rPr lang="en-US" altLang="ko-KR" dirty="0"/>
              <a:t>, 550</a:t>
            </a:r>
            <a:r>
              <a:rPr lang="ko-KR" altLang="en-US" dirty="0"/>
              <a:t>이상이 </a:t>
            </a:r>
            <a:r>
              <a:rPr lang="ko-KR" altLang="en-US" dirty="0" err="1"/>
              <a:t>될때</a:t>
            </a:r>
            <a:r>
              <a:rPr lang="ko-KR" altLang="en-US" dirty="0"/>
              <a:t> 부터 효과 적용</a:t>
            </a:r>
            <a:r>
              <a:rPr lang="en-US" altLang="ko-KR" dirty="0"/>
              <a:t>. </a:t>
            </a:r>
            <a:r>
              <a:rPr lang="ko-KR" altLang="en-US" dirty="0"/>
              <a:t>즉 최대 </a:t>
            </a:r>
            <a:r>
              <a:rPr lang="en-US" altLang="ko-KR" dirty="0"/>
              <a:t>0</a:t>
            </a:r>
            <a:r>
              <a:rPr lang="ko-KR" altLang="en-US" dirty="0"/>
              <a:t>프로 승률 상황에서도 체력을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ko-KR" altLang="en-US" dirty="0" err="1"/>
              <a:t>까이기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대략적인 특성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수치 별 새롭게 사용할 수 있는 선택지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수집요소들의 정확한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확률 증감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800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각 수집요소들이 미치는 영향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950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전투 알고리즘의 공개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49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육성을 통해 얻을 수 있는 수치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0 = 5, 300</a:t>
            </a:r>
            <a:r>
              <a:rPr lang="ko-KR" altLang="en-US" dirty="0"/>
              <a:t> </a:t>
            </a:r>
            <a:r>
              <a:rPr lang="en-US" altLang="ko-KR" dirty="0"/>
              <a:t>= 50, 1000 = 100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수치에 따른 확률적 턴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턴을 더 사용할 수 있다</a:t>
            </a:r>
            <a:r>
              <a:rPr lang="en-US" altLang="ko-KR" dirty="0"/>
              <a:t>. </a:t>
            </a:r>
            <a:r>
              <a:rPr lang="ko-KR" altLang="en-US" dirty="0"/>
              <a:t>육성 </a:t>
            </a:r>
            <a:r>
              <a:rPr lang="en-US" altLang="ko-KR" dirty="0"/>
              <a:t>+ </a:t>
            </a:r>
            <a:r>
              <a:rPr lang="ko-KR" altLang="en-US" dirty="0"/>
              <a:t>전투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확률적으로 전투 패배 시 다시 도전 기회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쉬는 턴 마다 수치에 따른 최대 멘탈 회복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수치의 </a:t>
            </a:r>
            <a:r>
              <a:rPr lang="en-US" altLang="ko-KR" dirty="0"/>
              <a:t>1/100?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287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전반적인 행운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육성에서 </a:t>
            </a:r>
            <a:r>
              <a:rPr lang="en-US" altLang="ko-KR" dirty="0"/>
              <a:t>2</a:t>
            </a:r>
            <a:r>
              <a:rPr lang="ko-KR" altLang="en-US" dirty="0"/>
              <a:t>배 터질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수집요소 얻을 확률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전투에서 돈 얻을 확률 증가</a:t>
            </a:r>
            <a:r>
              <a:rPr lang="en-US" altLang="ko-KR" dirty="0"/>
              <a:t>(</a:t>
            </a:r>
            <a:r>
              <a:rPr lang="ko-KR" altLang="en-US" dirty="0"/>
              <a:t>아직 돈은 넣을지 말지 모름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게임 패배 조건인 최대 </a:t>
            </a:r>
            <a:r>
              <a:rPr lang="ko-KR" altLang="en-US" dirty="0" err="1"/>
              <a:t>멘탈의</a:t>
            </a:r>
            <a:r>
              <a:rPr lang="ko-KR" altLang="en-US" dirty="0"/>
              <a:t>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명상 수치의 </a:t>
            </a:r>
            <a:r>
              <a:rPr lang="en-US" altLang="ko-KR" dirty="0"/>
              <a:t>1/10?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913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 관리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전반적인 업그레이드 비용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획득 확률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63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개인적 능력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무기를 다루는 능력</a:t>
            </a:r>
            <a:r>
              <a:rPr lang="en-US" altLang="ko-KR" dirty="0"/>
              <a:t>? </a:t>
            </a:r>
            <a:r>
              <a:rPr lang="ko-KR" altLang="en-US" dirty="0"/>
              <a:t>전투 관련 수집 요소들 효율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무기라면 몇가지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어찌됐건 </a:t>
            </a:r>
            <a:r>
              <a:rPr lang="ko-KR" altLang="en-US" dirty="0" err="1"/>
              <a:t>여러마리의</a:t>
            </a:r>
            <a:r>
              <a:rPr lang="ko-KR" altLang="en-US" dirty="0"/>
              <a:t> 적을 상대해야 할 땐</a:t>
            </a:r>
            <a:r>
              <a:rPr lang="en-US" altLang="ko-KR" dirty="0"/>
              <a:t>, </a:t>
            </a:r>
            <a:r>
              <a:rPr lang="ko-KR" altLang="en-US" dirty="0" err="1"/>
              <a:t>어그로를</a:t>
            </a:r>
            <a:r>
              <a:rPr lang="ko-KR" altLang="en-US" dirty="0"/>
              <a:t> 조절 할 수 있어야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무기들은 사용하기 위한 필요 </a:t>
            </a:r>
            <a:r>
              <a:rPr lang="ko-KR" altLang="en-US" dirty="0" err="1"/>
              <a:t>스탯도</a:t>
            </a:r>
            <a:r>
              <a:rPr lang="ko-KR" altLang="en-US" dirty="0"/>
              <a:t> 넣어두자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263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동료들의 육성 효율</a:t>
            </a:r>
            <a:r>
              <a:rPr lang="en-US" altLang="ko-KR" dirty="0"/>
              <a:t>, </a:t>
            </a:r>
            <a:r>
              <a:rPr lang="ko-KR" altLang="en-US" dirty="0"/>
              <a:t>전투시에 추가 효과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 강화 효과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04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456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5</cp:revision>
  <dcterms:created xsi:type="dcterms:W3CDTF">2024-03-21T15:05:59Z</dcterms:created>
  <dcterms:modified xsi:type="dcterms:W3CDTF">2024-03-26T05:56:41Z</dcterms:modified>
</cp:coreProperties>
</file>