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71" r:id="rId3"/>
    <p:sldId id="269" r:id="rId4"/>
    <p:sldId id="272" r:id="rId5"/>
    <p:sldId id="270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3FCA-29EA-4E4D-BC49-503A661C573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2EB5-ABEB-49F2-BBDC-81C17B42A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6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8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8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2EB5-ABEB-49F2-BBDC-81C17B42A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636F3-6E6E-A92C-3167-AAE193C1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2A41-BEA8-F203-A770-8D1835AA3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F4C5C-3121-7282-7DCA-D7D1A02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579A1-EBF4-5CDE-3E02-12929284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DE3DE-C96D-02FA-55EC-5BBAA5D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3DD7-63FE-902A-32B7-D7FCDCE6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0283E-6C0F-DADA-CA65-E6BD11B49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ED73C-1E5D-613A-02C3-D946CAC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3954C-AA36-32CB-CB31-1946268B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F2DB3-6566-0051-382F-C421D3C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3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6E80E-B981-202F-4281-A603AB0B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8E28-6CC6-9C59-C7B6-959F605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A1AFF-3C95-8E86-23E9-506F953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218CC-7AA4-7BA6-2581-7E27B407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4FCA-4CB6-B032-CE62-1543E855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1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90A0F-C165-B591-0607-FAE74647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F2A67-7603-197D-78CD-F6461F8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5B314-E847-3EE9-D877-D16B5B47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64C0E-126B-9567-1F19-4670762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65F2-C6B1-D844-BB71-C9A0DEE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78D6-F757-11B9-D46F-23C37038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E39C-CFA2-BB1C-B833-3F138620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9BD91-C84F-4B70-2FEE-D5724980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5C5FE-774E-2E06-D298-198279D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26F-D941-260D-F8EE-0FCE091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70048-6043-AF5B-E482-AD0E8EF9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563CD-ADB2-9D9C-D0E5-E25530513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07BF7-F5AF-F271-4625-23905891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F325E-8EA2-3E20-C2D7-09FC7FB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32358-7EFF-C377-7466-3D3AB318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B2C51-F8D0-1143-9C56-8FCF0ABF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10EB-DAE3-C17C-25FF-EE5E437E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7382D1-9245-8172-3569-A012F46F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727C5-BABF-AEA7-2CF2-0272F567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34149-C07C-DC48-2EF8-135E2FB03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0BB764-4C23-D88D-7106-2DEFAEFA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FD6A7D-5273-285B-4C8A-20920BC3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414CA3-A2E2-7D63-390F-ABC45660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1D22-2F0E-6FE1-7A10-712FAAEF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E930-E4D4-7F6E-41C3-C9732ED7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83392-DD31-455D-D0EB-2339F8A7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A71A21-0046-EEFB-65FB-2DAD77E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879485-6A40-5D7C-E8F6-B89B2329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A52A3-13EE-9633-DCCA-E729FFB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2032D-92D9-CB01-D7AD-AED3C18F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52F55-FD3E-1BC1-F8DE-BAC7434A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B61C-1478-2C8A-4E08-74667B8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0C26-FA23-1E1E-BC9F-C2E7BE83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0D064-E5A7-C374-1285-756ADD8B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31CEC-6FED-5CDF-7C61-3D8467E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2E0DB-53F3-389E-845D-C6FF64B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4D0BB-6020-49E7-4684-4099EFC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B67B9-F65B-464B-C0E4-E21F33C0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CA2441-7DD7-9239-53C1-090615294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83C73-E7B2-5555-3582-4024FC9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83DDD-0CED-7B70-5CF3-D8988A48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7BF8C-602B-D1FF-29A9-39FAFF8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66FC-DACF-9866-9D81-F506A9B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140355-C2CC-E321-9BB3-1EACC724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F77FD-66B0-EDD6-9043-40312EB9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038EA-B2BD-8354-4C26-50D5F6761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9FA6A-2A84-40D6-BD33-EFEC6828BE5B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B928-2A8F-5C83-8B4B-73859F015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25184-46D5-4D67-4413-0757C4CE8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F33B8-A4CB-4A17-A1AC-9CCAD81A9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 시스템은 기본적으로 확률 기반 계산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요소들을 종합하여 확률에 영향을 미친 뒤 해당 확률을 가지고 승패를 결정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처음엔 승리 확률 </a:t>
            </a:r>
            <a:r>
              <a:rPr lang="en-US" altLang="ko-KR" dirty="0"/>
              <a:t>50</a:t>
            </a:r>
            <a:r>
              <a:rPr lang="ko-KR" altLang="en-US" dirty="0"/>
              <a:t>프로로 시작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30&gt;, 70&lt;</a:t>
            </a:r>
            <a:r>
              <a:rPr lang="ko-KR" altLang="en-US" dirty="0"/>
              <a:t>인 경우부터 증가 폭이 절반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20&gt;, 80&lt;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1/5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10&gt;, 90&lt;</a:t>
            </a:r>
            <a:r>
              <a:rPr lang="ko-KR" altLang="en-US" dirty="0"/>
              <a:t>인 경우부터 증가 폭이 </a:t>
            </a:r>
            <a:r>
              <a:rPr lang="en-US" altLang="ko-KR" dirty="0"/>
              <a:t>1/10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이후로는 </a:t>
            </a:r>
            <a:r>
              <a:rPr lang="en-US" altLang="ko-KR" dirty="0"/>
              <a:t>1</a:t>
            </a:r>
            <a:r>
              <a:rPr lang="ko-KR" altLang="en-US" dirty="0"/>
              <a:t>프로 증가 시 </a:t>
            </a:r>
            <a:r>
              <a:rPr lang="en-US" altLang="ko-KR" dirty="0"/>
              <a:t>10</a:t>
            </a:r>
            <a:r>
              <a:rPr lang="ko-KR" altLang="en-US" dirty="0"/>
              <a:t>배 하는 형식으로 증가 폭 감소시킴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일단 이런 식으로 해놓고</a:t>
            </a:r>
            <a:r>
              <a:rPr lang="en-US" altLang="ko-KR" dirty="0"/>
              <a:t>, </a:t>
            </a:r>
            <a:r>
              <a:rPr lang="ko-KR" altLang="en-US" dirty="0"/>
              <a:t>알고리즘이 수정이 필요하면 나중에 고치기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멘탈 수치는 승리할 확률 </a:t>
            </a:r>
            <a:r>
              <a:rPr lang="en-US" altLang="ko-KR" dirty="0"/>
              <a:t>50</a:t>
            </a:r>
            <a:r>
              <a:rPr lang="ko-KR" altLang="en-US" dirty="0"/>
              <a:t>프로 이하인 전투</a:t>
            </a:r>
            <a:r>
              <a:rPr lang="en-US" altLang="ko-KR" dirty="0"/>
              <a:t>(</a:t>
            </a:r>
            <a:r>
              <a:rPr lang="ko-KR" altLang="en-US" dirty="0"/>
              <a:t>불리할 때</a:t>
            </a:r>
            <a:r>
              <a:rPr lang="en-US" altLang="ko-KR" dirty="0"/>
              <a:t>)</a:t>
            </a:r>
            <a:r>
              <a:rPr lang="ko-KR" altLang="en-US" dirty="0"/>
              <a:t>에서 깎임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진행은 수치의 차이로 계산한다 했는데</a:t>
            </a:r>
            <a:r>
              <a:rPr lang="en-US" altLang="ko-KR" dirty="0"/>
              <a:t>, </a:t>
            </a:r>
            <a:r>
              <a:rPr lang="ko-KR" altLang="en-US" dirty="0"/>
              <a:t>이 과정을 치고 받는 방법으로 바꾸자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과정에서 수치 증가</a:t>
            </a:r>
            <a:r>
              <a:rPr lang="en-US" altLang="ko-KR" dirty="0"/>
              <a:t>, </a:t>
            </a:r>
            <a:r>
              <a:rPr lang="ko-KR" altLang="en-US" dirty="0"/>
              <a:t>추가 효과는 문장으로 표시된다</a:t>
            </a:r>
            <a:r>
              <a:rPr lang="en-US" altLang="ko-KR" dirty="0"/>
              <a:t>. </a:t>
            </a:r>
            <a:r>
              <a:rPr lang="ko-KR" altLang="en-US" dirty="0"/>
              <a:t>문장이 표시되는 순서대로 확률에 변화를 주기 때문에 문장 표시 순서가 중요함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승리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골드 획득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+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능력치 상승</a:t>
            </a:r>
            <a:r>
              <a:rPr lang="en-US" altLang="ko-KR" dirty="0"/>
              <a:t>(</a:t>
            </a:r>
            <a:r>
              <a:rPr lang="ko-KR" altLang="en-US" dirty="0"/>
              <a:t>적 별로 다르게 설정할 수도</a:t>
            </a:r>
            <a:r>
              <a:rPr lang="en-US" altLang="ko-KR" dirty="0"/>
              <a:t>, </a:t>
            </a:r>
            <a:r>
              <a:rPr lang="ko-KR" altLang="en-US" dirty="0"/>
              <a:t>혹은 근력 </a:t>
            </a:r>
            <a:r>
              <a:rPr lang="en-US" altLang="ko-KR" dirty="0"/>
              <a:t>+ </a:t>
            </a:r>
            <a:r>
              <a:rPr lang="ko-KR" altLang="en-US" dirty="0"/>
              <a:t>능력 고정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06EEC-2B32-62FD-E739-A31A5593067A}"/>
              </a:ext>
            </a:extLst>
          </p:cNvPr>
          <p:cNvSpPr txBox="1"/>
          <p:nvPr/>
        </p:nvSpPr>
        <p:spPr>
          <a:xfrm>
            <a:off x="574431" y="3198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2260-B95C-49DF-31A0-708C4BBA800A}"/>
              </a:ext>
            </a:extLst>
          </p:cNvPr>
          <p:cNvSpPr txBox="1"/>
          <p:nvPr/>
        </p:nvSpPr>
        <p:spPr>
          <a:xfrm>
            <a:off x="487913" y="3822702"/>
            <a:ext cx="11319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패배 이벤트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동료 효율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점수 </a:t>
            </a:r>
            <a:r>
              <a:rPr lang="en-US" altLang="ko-KR" dirty="0"/>
              <a:t>-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체력 감소</a:t>
            </a:r>
            <a:r>
              <a:rPr lang="en-US" altLang="ko-KR" dirty="0"/>
              <a:t>, 55</a:t>
            </a:r>
            <a:r>
              <a:rPr lang="ko-KR" altLang="en-US" dirty="0"/>
              <a:t>프로 미만의 승률일 시 </a:t>
            </a:r>
            <a:r>
              <a:rPr lang="en-US" altLang="ko-KR" dirty="0"/>
              <a:t>– </a:t>
            </a:r>
            <a:r>
              <a:rPr lang="ko-KR" altLang="en-US" dirty="0"/>
              <a:t>초과 확률 만큼</a:t>
            </a:r>
            <a:r>
              <a:rPr lang="en-US" altLang="ko-KR" dirty="0"/>
              <a:t>, 55</a:t>
            </a:r>
            <a:r>
              <a:rPr lang="ko-KR" altLang="en-US" dirty="0"/>
              <a:t>프로 이상의 승률일 시 </a:t>
            </a:r>
            <a:r>
              <a:rPr lang="en-US" altLang="ko-KR" dirty="0"/>
              <a:t>5</a:t>
            </a:r>
            <a:r>
              <a:rPr lang="ko-KR" altLang="en-US" dirty="0"/>
              <a:t>만큼</a:t>
            </a:r>
            <a:r>
              <a:rPr lang="en-US" altLang="ko-KR" dirty="0"/>
              <a:t>(</a:t>
            </a:r>
            <a:r>
              <a:rPr lang="ko-KR" altLang="en-US" dirty="0"/>
              <a:t>이 마지노선은 유저의 육성 수치에 따라 바뀐다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적은 스킬을 사용하는 걸로</a:t>
            </a:r>
            <a:r>
              <a:rPr lang="en-US" altLang="ko-KR" dirty="0"/>
              <a:t>. </a:t>
            </a:r>
            <a:r>
              <a:rPr lang="ko-KR" altLang="en-US" dirty="0"/>
              <a:t>수집요소를 줄 순 없으니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그러면 적의 기본 수치들로 계산해놓고</a:t>
            </a:r>
            <a:r>
              <a:rPr lang="en-US" altLang="ko-KR" dirty="0"/>
              <a:t>, </a:t>
            </a:r>
            <a:r>
              <a:rPr lang="ko-KR" altLang="en-US" dirty="0"/>
              <a:t>거기에 수집요소들과 특성</a:t>
            </a:r>
            <a:r>
              <a:rPr lang="en-US" altLang="ko-KR" dirty="0"/>
              <a:t>, </a:t>
            </a:r>
            <a:r>
              <a:rPr lang="ko-KR" altLang="en-US" dirty="0"/>
              <a:t>그리고 적의 스킬에 따른 확률 증감을 표기하면 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적은 소설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기타 매체에서 따오자</a:t>
            </a:r>
            <a:r>
              <a:rPr lang="en-US" altLang="ko-KR" dirty="0"/>
              <a:t>. </a:t>
            </a:r>
            <a:r>
              <a:rPr lang="ko-KR" altLang="en-US" dirty="0"/>
              <a:t>정확한 이름을 사용하진 않고</a:t>
            </a:r>
            <a:r>
              <a:rPr lang="en-US" altLang="ko-KR" dirty="0"/>
              <a:t>, </a:t>
            </a:r>
            <a:r>
              <a:rPr lang="ko-KR" altLang="en-US" dirty="0"/>
              <a:t>스킬 명칭 정도만 사용하는 걸로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스탯은</a:t>
            </a:r>
            <a:r>
              <a:rPr lang="ko-KR" altLang="en-US" dirty="0"/>
              <a:t> 낮지만 덜 아프게 맞는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 이상의 문구가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ko-KR" altLang="en-US" dirty="0" err="1"/>
              <a:t>극강의</a:t>
            </a:r>
            <a:r>
              <a:rPr lang="ko-KR" altLang="en-US" dirty="0"/>
              <a:t> 확률로 공격하는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확률을 뒤집는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+</a:t>
            </a:r>
            <a:r>
              <a:rPr lang="ko-KR" altLang="en-US" dirty="0"/>
              <a:t>의 수치를 줄이는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 </a:t>
            </a:r>
            <a:r>
              <a:rPr lang="en-US" altLang="ko-KR" dirty="0"/>
              <a:t>–</a:t>
            </a:r>
            <a:r>
              <a:rPr lang="ko-KR" altLang="en-US" dirty="0"/>
              <a:t>의 수치를 늘리는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몇 개의 수치 </a:t>
            </a:r>
            <a:r>
              <a:rPr lang="en-US" altLang="ko-KR" dirty="0"/>
              <a:t>+ </a:t>
            </a:r>
            <a:r>
              <a:rPr lang="ko-KR" altLang="en-US" dirty="0"/>
              <a:t>문구를 없애는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자신의 공격을 다시 하는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유저의 공격을 자신의 </a:t>
            </a:r>
            <a:r>
              <a:rPr lang="ko-KR" altLang="en-US" dirty="0" err="1"/>
              <a:t>스탯으로</a:t>
            </a:r>
            <a:r>
              <a:rPr lang="ko-KR" altLang="en-US" dirty="0"/>
              <a:t> </a:t>
            </a:r>
            <a:r>
              <a:rPr lang="ko-KR" altLang="en-US" dirty="0" err="1"/>
              <a:t>배끼는</a:t>
            </a:r>
            <a:r>
              <a:rPr lang="ko-KR" altLang="en-US" dirty="0"/>
              <a:t> 스킬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50%</a:t>
            </a:r>
            <a:r>
              <a:rPr lang="ko-KR" altLang="en-US" dirty="0"/>
              <a:t>까지만 확률 증가 보정을 받는 스킬</a:t>
            </a:r>
            <a:r>
              <a:rPr lang="en-US" altLang="ko-KR" dirty="0"/>
              <a:t>(</a:t>
            </a:r>
            <a:r>
              <a:rPr lang="ko-KR" altLang="en-US" dirty="0"/>
              <a:t>힐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공격 막는 스킬</a:t>
            </a:r>
            <a:r>
              <a:rPr lang="en-US" altLang="ko-KR" dirty="0"/>
              <a:t>(</a:t>
            </a:r>
            <a:r>
              <a:rPr lang="ko-KR" altLang="en-US" dirty="0"/>
              <a:t>덜 아프게 맞던 아예 막던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44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보스전은 </a:t>
            </a:r>
            <a:r>
              <a:rPr lang="en-US" altLang="ko-KR" dirty="0"/>
              <a:t>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/>
              <a:t>선승제로 해도 괜찮을 듯</a:t>
            </a:r>
            <a:r>
              <a:rPr lang="en-US" altLang="ko-KR" dirty="0"/>
              <a:t>.</a:t>
            </a:r>
            <a:r>
              <a:rPr lang="ko-KR" altLang="en-US" dirty="0"/>
              <a:t> 아니면 어려운 보스일수록 다 </a:t>
            </a:r>
            <a:r>
              <a:rPr lang="ko-KR" altLang="en-US" dirty="0" err="1"/>
              <a:t>이겨야한다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연달아 이겨야 한다 등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아니면 남은 체력에 따라 현재 확률보다 낮다면 즉사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64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아이디어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1003973"/>
            <a:ext cx="111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그리고 아무도 없었다</a:t>
            </a:r>
            <a:r>
              <a:rPr lang="en-US" altLang="ko-KR" dirty="0"/>
              <a:t>: </a:t>
            </a:r>
            <a:r>
              <a:rPr lang="ko-KR" altLang="en-US" dirty="0"/>
              <a:t>유저가</a:t>
            </a:r>
            <a:r>
              <a:rPr lang="en-US" altLang="ko-KR" dirty="0"/>
              <a:t> 10</a:t>
            </a:r>
            <a:r>
              <a:rPr lang="ko-KR" altLang="en-US" dirty="0"/>
              <a:t>개 이상의 문구 생성시 즉시 패배 </a:t>
            </a:r>
            <a:r>
              <a:rPr lang="en-US" altLang="ko-KR" dirty="0"/>
              <a:t>or </a:t>
            </a:r>
            <a:r>
              <a:rPr lang="ko-KR" altLang="en-US" dirty="0"/>
              <a:t>큰 확률 </a:t>
            </a:r>
            <a:r>
              <a:rPr lang="en-US" altLang="ko-KR" dirty="0"/>
              <a:t>–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로미오와</a:t>
            </a:r>
            <a:r>
              <a:rPr lang="ko-KR" altLang="en-US" dirty="0"/>
              <a:t> 줄리엣</a:t>
            </a:r>
            <a:r>
              <a:rPr lang="en-US" altLang="ko-KR" dirty="0"/>
              <a:t>: </a:t>
            </a:r>
            <a:r>
              <a:rPr lang="ko-KR" altLang="en-US" dirty="0"/>
              <a:t>두개의 적 소환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1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0" y="1187769"/>
            <a:ext cx="111541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Stan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 </a:t>
            </a:r>
            <a:r>
              <a:rPr lang="ko-KR" altLang="en-US" dirty="0"/>
              <a:t>챕터 아니면 </a:t>
            </a:r>
            <a:r>
              <a:rPr lang="en-US" altLang="ko-KR" dirty="0"/>
              <a:t>5</a:t>
            </a:r>
            <a:r>
              <a:rPr lang="ko-KR" altLang="en-US" dirty="0"/>
              <a:t>챕터에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특수 능력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e actor who played 'Stan' in Eminem's 'Stan' is still stanning over Eminem">
            <a:extLst>
              <a:ext uri="{FF2B5EF4-FFF2-40B4-BE49-F238E27FC236}">
                <a16:creationId xmlns:a16="http://schemas.microsoft.com/office/drawing/2014/main" id="{6094A044-B6CD-859E-381A-2148AC9A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93" y="777831"/>
            <a:ext cx="3844424" cy="24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9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392</Words>
  <Application>Microsoft Office PowerPoint</Application>
  <PresentationFormat>와이드스크린</PresentationFormat>
  <Paragraphs>63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5</cp:revision>
  <dcterms:created xsi:type="dcterms:W3CDTF">2024-03-21T15:05:59Z</dcterms:created>
  <dcterms:modified xsi:type="dcterms:W3CDTF">2024-03-26T05:56:37Z</dcterms:modified>
</cp:coreProperties>
</file>