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2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각 </a:t>
            </a:r>
            <a:r>
              <a:rPr lang="ko-KR" altLang="en-US" dirty="0" err="1"/>
              <a:t>페이즈</a:t>
            </a:r>
            <a:r>
              <a:rPr lang="ko-KR" altLang="en-US" dirty="0"/>
              <a:t> 별 </a:t>
            </a:r>
            <a:r>
              <a:rPr lang="en-US" altLang="ko-KR" dirty="0"/>
              <a:t>5</a:t>
            </a:r>
            <a:r>
              <a:rPr lang="ko-KR" altLang="en-US" dirty="0"/>
              <a:t>마리 정도를 준비하고</a:t>
            </a:r>
            <a:r>
              <a:rPr lang="en-US" altLang="ko-KR" dirty="0"/>
              <a:t>, </a:t>
            </a:r>
            <a:r>
              <a:rPr lang="ko-KR" altLang="en-US" dirty="0"/>
              <a:t>후반 다섯 턴에서 전투 </a:t>
            </a:r>
            <a:r>
              <a:rPr lang="ko-KR" altLang="en-US" dirty="0" err="1"/>
              <a:t>선택시</a:t>
            </a:r>
            <a:r>
              <a:rPr lang="ko-KR" altLang="en-US" dirty="0"/>
              <a:t> 해당 적을 </a:t>
            </a:r>
            <a:r>
              <a:rPr lang="ko-KR" altLang="en-US" dirty="0" err="1"/>
              <a:t>두마리</a:t>
            </a:r>
            <a:r>
              <a:rPr lang="ko-KR" altLang="en-US" dirty="0"/>
              <a:t> 혹 </a:t>
            </a:r>
            <a:r>
              <a:rPr lang="ko-KR" altLang="en-US" dirty="0" err="1"/>
              <a:t>세마리</a:t>
            </a:r>
            <a:r>
              <a:rPr lang="ko-KR" altLang="en-US" dirty="0"/>
              <a:t> 겹쳐 소환하는 방식으로 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 dirty="0"/>
              <a:t>이게 좋을 듯</a:t>
            </a:r>
            <a:r>
              <a:rPr lang="en-US" altLang="ko-KR" dirty="0"/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보스별로 이 조건을 다르게 하면 되겠다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보스는 각 </a:t>
            </a:r>
            <a:r>
              <a:rPr lang="ko-KR" altLang="en-US" dirty="0" err="1"/>
              <a:t>페이즈별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마리 준비해놓기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487</Words>
  <Application>Microsoft Office PowerPoint</Application>
  <PresentationFormat>와이드스크린</PresentationFormat>
  <Paragraphs>68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2024-03-21T15:05:59Z</dcterms:created>
  <dcterms:modified xsi:type="dcterms:W3CDTF">2024-05-06T12:01:26Z</dcterms:modified>
</cp:coreProperties>
</file>