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67" r:id="rId3"/>
    <p:sldId id="270" r:id="rId4"/>
    <p:sldId id="271" r:id="rId5"/>
    <p:sldId id="268" r:id="rId6"/>
    <p:sldId id="272" r:id="rId7"/>
    <p:sldId id="269" r:id="rId8"/>
    <p:sldId id="275" r:id="rId9"/>
    <p:sldId id="273" r:id="rId10"/>
    <p:sldId id="274" r:id="rId11"/>
    <p:sldId id="27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D9883-1617-4681-BA43-91DCCEA255A3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6B093-ABD6-4CF3-971A-ECD492854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291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89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068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826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046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293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100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671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55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62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37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79D49-2639-61EE-AB1F-D0A48D9E5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B5404F-1D84-2BB3-F5B4-06D2DCEB7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3E8F6-CA0D-F32A-0E92-5491E6F3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9FF47-3EE1-52EE-76F7-530D0F3B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B3B56-B5D1-D768-3474-DD549D81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41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555B8-98EC-BB3D-CBF6-26EDD4EA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890158-4AF8-70BB-D5CD-792182751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F63F2-F1F1-C6E6-1CED-8B044EBA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AA197-68A1-ADC7-A927-BFFCF6C1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E8281-244F-47AA-6161-D998F5C6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6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27E881-4039-B537-9E8D-1E15686F4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D8C078-4C0B-CDB8-44C3-29394AF7E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FFAF9-F840-A679-EEC0-430CC2CA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BF0B8D-417D-9CC6-7432-A1D2A6FE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A8931-824A-B0FA-E974-C56D3A72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38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A1C46-EA9B-34AB-1EC5-2FDEE640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5C136-659A-4B17-93F6-B39A004D1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82D50-2A87-4A9E-9854-EDA5FC2A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5FB08-BE49-5DBA-56B9-7B16A7D1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F3E02-9B09-413F-57F9-3606AE1A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68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E3A8E-E472-A9F4-1660-2ACEF850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103D0-63C3-F3F9-9639-DBCB68830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85BF6-D4BE-1F77-FDA4-D6618C23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68F24-EDF6-D869-F434-C5ED9C92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3D9A2-E04D-64CD-813D-D4E2037D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86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19A0C-A914-1137-E26F-F5836657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CF16C-10A2-9E33-203A-0DD1F6E22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82529B-025E-E10D-22E6-DEFE6091A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849617-52C3-9EB7-C61D-D312B07F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688BD0-8EE6-84A8-E9E4-5331E449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401B7-B463-C02A-6E86-97BE3EC8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81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90F0E-7858-D9E8-1FE5-ED308BC0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E2994-9758-8AC5-6907-185B166EF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FF8B6D-777A-30E2-6C7E-7545B5138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98F45A-D005-1114-50B2-7EA71DFDC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C4C68A-BDE5-E1BC-283C-A5E0C5EFE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59922B-1A12-38E6-5796-C91AE57C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36C649-D37E-FD91-2362-2BFE5F24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488678-1A85-7009-B87B-8BA6C13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00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4DD81-0E2A-FCF4-86B2-5DD387A9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83BEB9-B0D5-136C-884E-5DB1A87F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21821A-1C6D-1083-AD8A-688750DF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58644-1F52-F28A-0ACE-EA2663AC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A17F0A-D9CE-4E7E-EED7-637195B2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F748DF-9FE9-3694-F5F9-1F02ED47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E1B46-133E-90DF-2A2D-C4303CFF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76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88FE1-D7D0-ACB9-FE32-F2906A9C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C96F0-A7CA-BEFD-ABFA-F4E84846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2732AB-6D9B-E5C1-2933-4119CF01B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336D7-7811-AC7A-BA70-1CDDBFFC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9898B-E436-2923-D2B3-EACC5363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DD36B-B394-07D2-DA3C-7FFA2F4A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5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8131F-E253-129A-D501-EF0AB353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B4935C-9CFE-C300-A922-AAB2CB568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23E872-E9E2-16F1-49D4-0258C68A0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844C45-EB74-9D55-3F14-8B5B75A5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856EFF-6DFC-E37A-384B-EBBF4981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4CD97B-67D5-D9C6-43F6-46EB8F7B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26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3D6473-565D-87FF-E5F7-54337E45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EE8A9-FA3C-20C7-185E-EC0B01F74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26B76-8564-93E3-6C47-E66C9F852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F1DCF6-4881-4944-A4DB-9A9C3A72CFA7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C0260-B96D-FCC3-530D-DDEB58971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E21E6-0A8C-585A-BA49-EF5E25220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0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이벤트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이벤트의 목록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1. </a:t>
            </a:r>
            <a:r>
              <a:rPr lang="ko-KR" altLang="en-US" dirty="0"/>
              <a:t>예언</a:t>
            </a:r>
            <a:r>
              <a:rPr lang="en-US" altLang="ko-KR" dirty="0"/>
              <a:t>, 2. </a:t>
            </a:r>
            <a:r>
              <a:rPr lang="ko-KR" altLang="en-US" dirty="0"/>
              <a:t>동료</a:t>
            </a:r>
            <a:r>
              <a:rPr lang="en-US" altLang="ko-KR" dirty="0"/>
              <a:t>, 3.</a:t>
            </a:r>
            <a:r>
              <a:rPr lang="ko-KR" altLang="en-US" dirty="0"/>
              <a:t> 이외의 이벤트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예언의 경우 결정적인 상황에서 딱 한번 사용되는 이벤트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동료의 경우 다양한 동료를 얻을 수 있는 이벤트로</a:t>
            </a:r>
            <a:r>
              <a:rPr lang="en-US" altLang="ko-KR" dirty="0"/>
              <a:t>, </a:t>
            </a:r>
            <a:r>
              <a:rPr lang="ko-KR" altLang="en-US" dirty="0"/>
              <a:t>동료의 개수 별로 다양한 이벤트 필요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이외의 이벤트의 경우 여러 개가 있는데</a:t>
            </a:r>
            <a:r>
              <a:rPr lang="en-US" altLang="ko-KR" dirty="0"/>
              <a:t>, </a:t>
            </a:r>
            <a:r>
              <a:rPr lang="ko-KR" altLang="en-US" dirty="0"/>
              <a:t>단순 이익</a:t>
            </a:r>
            <a:r>
              <a:rPr lang="en-US" altLang="ko-KR" dirty="0"/>
              <a:t>, </a:t>
            </a:r>
            <a:r>
              <a:rPr lang="ko-KR" altLang="en-US" dirty="0"/>
              <a:t>손해를 끼치거나 수집요소를 받거나 육성 상황에 영향을 주는 이벤트 존재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긍정적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부정적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340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긍정적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아무것도 일어나지 않음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부정적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전투를 한번 더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 보상이 몰수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다음 전투시 수치 혹은 확률이 감소되는 </a:t>
            </a:r>
            <a:r>
              <a:rPr lang="ko-KR" altLang="en-US" dirty="0" err="1"/>
              <a:t>디버프가</a:t>
            </a:r>
            <a:r>
              <a:rPr lang="ko-KR" altLang="en-US" dirty="0"/>
              <a:t> 걸린다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849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예언의 구조</a:t>
            </a:r>
            <a:r>
              <a:rPr lang="en-US" altLang="ko-KR" dirty="0"/>
              <a:t>: </a:t>
            </a:r>
            <a:r>
              <a:rPr lang="ko-KR" altLang="en-US" dirty="0"/>
              <a:t>선택과 기로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선택</a:t>
            </a:r>
            <a:r>
              <a:rPr lang="en-US" altLang="ko-KR" dirty="0"/>
              <a:t>: </a:t>
            </a:r>
            <a:r>
              <a:rPr lang="ko-KR" altLang="en-US" dirty="0"/>
              <a:t>무기</a:t>
            </a:r>
            <a:r>
              <a:rPr lang="en-US" altLang="ko-KR" dirty="0"/>
              <a:t>, </a:t>
            </a:r>
            <a:r>
              <a:rPr lang="ko-KR" altLang="en-US" dirty="0"/>
              <a:t>주 특성 부 특성 고르기</a:t>
            </a:r>
            <a:r>
              <a:rPr lang="en-US" altLang="ko-KR" dirty="0"/>
              <a:t>, </a:t>
            </a:r>
            <a:r>
              <a:rPr lang="ko-KR" altLang="en-US" dirty="0"/>
              <a:t>처음에 등장할 인물 고르기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기로</a:t>
            </a:r>
            <a:r>
              <a:rPr lang="en-US" altLang="ko-KR" dirty="0"/>
              <a:t>: </a:t>
            </a:r>
            <a:r>
              <a:rPr lang="ko-KR" altLang="en-US" dirty="0"/>
              <a:t>해당 회차에서 얻을 추가 능력 </a:t>
            </a:r>
            <a:r>
              <a:rPr lang="ko-KR" altLang="en-US" dirty="0" err="1"/>
              <a:t>세개와</a:t>
            </a:r>
            <a:r>
              <a:rPr lang="ko-KR" altLang="en-US" dirty="0"/>
              <a:t> 겪어야 하는 시련 하나의 예고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무기는 처음 시작할 종류의 무기를 선택하는 것</a:t>
            </a:r>
            <a:r>
              <a:rPr lang="en-US" altLang="ko-KR" dirty="0"/>
              <a:t>. </a:t>
            </a:r>
            <a:r>
              <a:rPr lang="ko-KR" altLang="en-US" dirty="0"/>
              <a:t>모든 무기는 해당 장르별 기본이 되는 무기를 지급할 예정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 특성은 </a:t>
            </a:r>
            <a:r>
              <a:rPr lang="ko-KR" altLang="en-US" dirty="0" err="1"/>
              <a:t>육성시</a:t>
            </a:r>
            <a:r>
              <a:rPr lang="ko-KR" altLang="en-US" dirty="0"/>
              <a:t> 일정 수준이 합연산으로 추가된다</a:t>
            </a:r>
            <a:r>
              <a:rPr lang="en-US" altLang="ko-KR" dirty="0"/>
              <a:t>. </a:t>
            </a:r>
            <a:r>
              <a:rPr lang="ko-KR" altLang="en-US" dirty="0"/>
              <a:t>부 특성은 첫 시작부터 기본 보다 더 높게 지급될 예정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처음 등장할 인물은 </a:t>
            </a:r>
            <a:r>
              <a:rPr lang="en-US" altLang="ko-KR" dirty="0"/>
              <a:t>3</a:t>
            </a:r>
            <a:r>
              <a:rPr lang="ko-KR" altLang="en-US" dirty="0"/>
              <a:t>명 중 선택할 수 있게 해주는데</a:t>
            </a:r>
            <a:r>
              <a:rPr lang="en-US" altLang="ko-KR" dirty="0"/>
              <a:t>, </a:t>
            </a:r>
            <a:r>
              <a:rPr lang="ko-KR" altLang="en-US" dirty="0"/>
              <a:t>이는 랜덤으로 지급될 예정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추가 능력이란 해당 회차에서 일어날 좋은 일 세가지</a:t>
            </a:r>
            <a:r>
              <a:rPr lang="en-US" altLang="ko-KR" dirty="0"/>
              <a:t>. </a:t>
            </a:r>
            <a:r>
              <a:rPr lang="ko-KR" altLang="en-US" dirty="0"/>
              <a:t>일회성의 강력한 버프는 여기에 몰아두자</a:t>
            </a:r>
            <a:r>
              <a:rPr lang="en-US" altLang="ko-KR" dirty="0"/>
              <a:t>. </a:t>
            </a:r>
            <a:r>
              <a:rPr lang="ko-KR" altLang="en-US" dirty="0"/>
              <a:t>게임 체인저의 역할을 해줄 기능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시련이란 해당 회차에서 일어날 챌린지 한가지로</a:t>
            </a:r>
            <a:r>
              <a:rPr lang="en-US" altLang="ko-KR" dirty="0"/>
              <a:t>, </a:t>
            </a:r>
            <a:r>
              <a:rPr lang="ko-KR" altLang="en-US" dirty="0"/>
              <a:t>각 챌린지 별 일어날 </a:t>
            </a:r>
            <a:r>
              <a:rPr lang="ko-KR" altLang="en-US" dirty="0" err="1"/>
              <a:t>페이즈와</a:t>
            </a:r>
            <a:r>
              <a:rPr lang="ko-KR" altLang="en-US" dirty="0"/>
              <a:t> 턴이 정해져 있고 무조건 발생하지만</a:t>
            </a:r>
            <a:r>
              <a:rPr lang="en-US" altLang="ko-KR" dirty="0"/>
              <a:t>, </a:t>
            </a:r>
            <a:r>
              <a:rPr lang="ko-KR" altLang="en-US" dirty="0"/>
              <a:t>달성 시 강력한 버프를 주지만 달성하지 못한다면 </a:t>
            </a:r>
            <a:r>
              <a:rPr lang="ko-KR" altLang="en-US" dirty="0" err="1"/>
              <a:t>디버프를</a:t>
            </a:r>
            <a:r>
              <a:rPr lang="ko-KR" altLang="en-US" dirty="0"/>
              <a:t> 줄 예정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아니면 시련을 만족하면 그때 추가 능력을 세가지 </a:t>
            </a:r>
            <a:r>
              <a:rPr lang="ko-KR" altLang="en-US" dirty="0" err="1"/>
              <a:t>주는걸로</a:t>
            </a:r>
            <a:r>
              <a:rPr lang="en-US" altLang="ko-KR" dirty="0"/>
              <a:t>..?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573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추가 능력의 목록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죽었을 때 딱 한번 부활하게 해주는 능력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보스에게 이길 수 없을 때 가장 강력한 한방을 한번 더 때리게 해주는 능력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047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시련의 목록</a:t>
            </a:r>
            <a:r>
              <a:rPr lang="en-US" altLang="ko-KR" dirty="0"/>
              <a:t>. </a:t>
            </a:r>
            <a:r>
              <a:rPr lang="ko-KR" altLang="en-US" dirty="0"/>
              <a:t>일단 제한 요소만 먼저 나열하고</a:t>
            </a:r>
            <a:r>
              <a:rPr lang="en-US" altLang="ko-KR" dirty="0"/>
              <a:t>, </a:t>
            </a:r>
            <a:r>
              <a:rPr lang="ko-KR" altLang="en-US" dirty="0"/>
              <a:t>밸런스와</a:t>
            </a:r>
            <a:r>
              <a:rPr lang="en-US" altLang="ko-KR" dirty="0"/>
              <a:t> </a:t>
            </a:r>
            <a:r>
              <a:rPr lang="ko-KR" altLang="en-US" dirty="0"/>
              <a:t>이득은 나중에 생각해보자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전투를 특정 턴 수 동안 계속 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현재 사용하는 무기를 제외하고 다른 것을 다음 보스 때 사용해야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가장 높은 수치의 육성 수치와 가장 낮은 수치의 육성 수치가 뒤바뀐다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다음 전투를 시작부터 </a:t>
            </a:r>
            <a:r>
              <a:rPr lang="en-US" altLang="ko-KR" dirty="0"/>
              <a:t>10%</a:t>
            </a:r>
            <a:r>
              <a:rPr lang="ko-KR" altLang="en-US" dirty="0"/>
              <a:t>로 시작한다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전투의 확률 변화가 일정 수치</a:t>
            </a:r>
            <a:r>
              <a:rPr lang="en-US" altLang="ko-KR" dirty="0"/>
              <a:t>(5%)</a:t>
            </a:r>
            <a:r>
              <a:rPr lang="ko-KR" altLang="en-US" dirty="0"/>
              <a:t>로 고정된다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무기를 총으로 강제한다</a:t>
            </a:r>
            <a:r>
              <a:rPr lang="en-US" altLang="ko-KR" dirty="0"/>
              <a:t>. + </a:t>
            </a:r>
            <a:r>
              <a:rPr lang="ko-KR" altLang="en-US" dirty="0"/>
              <a:t>특정 </a:t>
            </a:r>
            <a:r>
              <a:rPr lang="ko-KR" altLang="en-US" dirty="0" err="1"/>
              <a:t>페이즈</a:t>
            </a:r>
            <a:r>
              <a:rPr lang="ko-KR" altLang="en-US" dirty="0"/>
              <a:t> 이후</a:t>
            </a:r>
            <a:r>
              <a:rPr lang="en-US" altLang="ko-KR" dirty="0"/>
              <a:t>, </a:t>
            </a:r>
            <a:r>
              <a:rPr lang="ko-KR" altLang="en-US" dirty="0"/>
              <a:t>러시안 </a:t>
            </a:r>
            <a:r>
              <a:rPr lang="ko-KR" altLang="en-US" dirty="0" err="1"/>
              <a:t>룰렛</a:t>
            </a:r>
            <a:r>
              <a:rPr lang="ko-KR" altLang="en-US" dirty="0"/>
              <a:t> 사용 가능</a:t>
            </a:r>
            <a:r>
              <a:rPr lang="en-US" altLang="ko-KR" dirty="0"/>
              <a:t>: </a:t>
            </a:r>
            <a:r>
              <a:rPr lang="ko-KR" altLang="en-US" dirty="0"/>
              <a:t>최종 확률이 </a:t>
            </a:r>
            <a:r>
              <a:rPr lang="en-US" altLang="ko-KR" dirty="0"/>
              <a:t>17% </a:t>
            </a:r>
            <a:r>
              <a:rPr lang="ko-KR" altLang="en-US" dirty="0"/>
              <a:t>이상이면 사용 가능한 수로</a:t>
            </a:r>
            <a:r>
              <a:rPr lang="en-US" altLang="ko-KR" dirty="0"/>
              <a:t>, </a:t>
            </a:r>
            <a:r>
              <a:rPr lang="ko-KR" altLang="en-US" dirty="0"/>
              <a:t>일반적 전투 대신 </a:t>
            </a:r>
            <a:r>
              <a:rPr lang="en-US" altLang="ko-KR" dirty="0"/>
              <a:t>6</a:t>
            </a:r>
            <a:r>
              <a:rPr lang="ko-KR" altLang="en-US" dirty="0"/>
              <a:t>번의 </a:t>
            </a:r>
            <a:r>
              <a:rPr lang="ko-KR" altLang="en-US" dirty="0" err="1"/>
              <a:t>룰렛을</a:t>
            </a:r>
            <a:r>
              <a:rPr lang="ko-KR" altLang="en-US" dirty="0"/>
              <a:t> 돌려 먼저 죽는 사람을 정할 수 있다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33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동료 획득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게임 진행에 따라 얻을 수 있는 동료의 목록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턴은 강제할 생각이 없고</a:t>
            </a:r>
            <a:r>
              <a:rPr lang="en-US" altLang="ko-KR" dirty="0"/>
              <a:t>, </a:t>
            </a:r>
            <a:r>
              <a:rPr lang="ko-KR" altLang="en-US" dirty="0" err="1"/>
              <a:t>페이즈는</a:t>
            </a:r>
            <a:r>
              <a:rPr lang="ko-KR" altLang="en-US" dirty="0"/>
              <a:t> 강제성이 필요할지도 모르겠다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보스가 아마 한 </a:t>
            </a:r>
            <a:r>
              <a:rPr lang="en-US" altLang="ko-KR" dirty="0"/>
              <a:t>15</a:t>
            </a:r>
            <a:r>
              <a:rPr lang="ko-KR" altLang="en-US" dirty="0"/>
              <a:t>마리 정도 나올 것 같은데</a:t>
            </a:r>
            <a:r>
              <a:rPr lang="en-US" altLang="ko-KR" dirty="0"/>
              <a:t>, </a:t>
            </a:r>
            <a:r>
              <a:rPr lang="ko-KR" altLang="en-US" dirty="0"/>
              <a:t>그 중 </a:t>
            </a:r>
            <a:r>
              <a:rPr lang="ko-KR" altLang="en-US" dirty="0" err="1"/>
              <a:t>열마리를</a:t>
            </a:r>
            <a:r>
              <a:rPr lang="ko-KR" altLang="en-US" dirty="0"/>
              <a:t> 각 동료와 링크하여 숙적 시스템 개발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지능캐</a:t>
            </a:r>
            <a:r>
              <a:rPr lang="en-US" altLang="ko-KR" dirty="0"/>
              <a:t>. </a:t>
            </a:r>
            <a:r>
              <a:rPr lang="ko-KR" altLang="en-US" dirty="0"/>
              <a:t>전투에선 거의 도움이 안되지만 지능 수치가 높아 유저의 지능이 낮더라도 </a:t>
            </a:r>
            <a:r>
              <a:rPr lang="ko-KR" altLang="en-US" dirty="0" err="1"/>
              <a:t>지능락</a:t>
            </a:r>
            <a:r>
              <a:rPr lang="ko-KR" altLang="en-US" dirty="0"/>
              <a:t> 요소들을 볼 수 있게 해준다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023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앞 두개를 제외한 이벤트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걍 </a:t>
            </a:r>
            <a:r>
              <a:rPr lang="ko-KR" altLang="en-US" dirty="0" err="1"/>
              <a:t>개많이</a:t>
            </a:r>
            <a:r>
              <a:rPr lang="ko-KR" altLang="en-US" dirty="0"/>
              <a:t> 필요할 듯</a:t>
            </a:r>
            <a:r>
              <a:rPr lang="en-US" altLang="ko-KR" dirty="0"/>
              <a:t>. </a:t>
            </a:r>
            <a:r>
              <a:rPr lang="ko-KR" altLang="en-US" dirty="0"/>
              <a:t>어떤 것은 특정 </a:t>
            </a:r>
            <a:r>
              <a:rPr lang="ko-KR" altLang="en-US" dirty="0" err="1"/>
              <a:t>페이즈가</a:t>
            </a:r>
            <a:r>
              <a:rPr lang="ko-KR" altLang="en-US" dirty="0"/>
              <a:t> </a:t>
            </a:r>
            <a:r>
              <a:rPr lang="ko-KR" altLang="en-US" dirty="0" err="1"/>
              <a:t>정해져있고</a:t>
            </a:r>
            <a:r>
              <a:rPr lang="en-US" altLang="ko-KR" dirty="0"/>
              <a:t>, </a:t>
            </a:r>
            <a:r>
              <a:rPr lang="ko-KR" altLang="en-US" dirty="0"/>
              <a:t>특정 전투나 보스 이후에만 일어나는 이벤트</a:t>
            </a:r>
            <a:r>
              <a:rPr lang="en-US" altLang="ko-KR" dirty="0"/>
              <a:t>, </a:t>
            </a:r>
            <a:r>
              <a:rPr lang="ko-KR" altLang="en-US" dirty="0"/>
              <a:t>혹은 특정 동료가 있어야 일어나는 이벤트도 존재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</a:t>
            </a:r>
            <a:r>
              <a:rPr lang="en-US" altLang="ko-KR" dirty="0"/>
              <a:t>, </a:t>
            </a:r>
            <a:r>
              <a:rPr lang="ko-KR" altLang="en-US" dirty="0"/>
              <a:t>육성</a:t>
            </a:r>
            <a:r>
              <a:rPr lang="en-US" altLang="ko-KR" dirty="0"/>
              <a:t>, </a:t>
            </a:r>
            <a:r>
              <a:rPr lang="ko-KR" altLang="en-US" dirty="0"/>
              <a:t>동료</a:t>
            </a:r>
            <a:r>
              <a:rPr lang="en-US" altLang="ko-KR" dirty="0"/>
              <a:t>, </a:t>
            </a:r>
            <a:r>
              <a:rPr lang="ko-KR" altLang="en-US" dirty="0"/>
              <a:t>보스</a:t>
            </a:r>
            <a:r>
              <a:rPr lang="en-US" altLang="ko-KR" dirty="0"/>
              <a:t>, </a:t>
            </a:r>
            <a:r>
              <a:rPr lang="ko-KR" altLang="en-US" dirty="0"/>
              <a:t>일반 이벤트의 종류로 나눈다</a:t>
            </a:r>
            <a:r>
              <a:rPr lang="en-US" altLang="ko-KR" dirty="0"/>
              <a:t>. </a:t>
            </a:r>
            <a:r>
              <a:rPr lang="ko-KR" altLang="en-US" dirty="0"/>
              <a:t>동료는 특정 동료가 있어야만 특정 턴에 발동되는 이벤트이고</a:t>
            </a:r>
            <a:r>
              <a:rPr lang="en-US" altLang="ko-KR" dirty="0"/>
              <a:t>, </a:t>
            </a:r>
            <a:r>
              <a:rPr lang="ko-KR" altLang="en-US" dirty="0"/>
              <a:t>보스는 특정 보스를 처치한 이후 무조건 발동하는 이벤트이다</a:t>
            </a:r>
            <a:r>
              <a:rPr lang="en-US" altLang="ko-KR" dirty="0"/>
              <a:t>. </a:t>
            </a:r>
            <a:r>
              <a:rPr lang="ko-KR" altLang="en-US" dirty="0"/>
              <a:t>전투는 전투 이후에</a:t>
            </a:r>
            <a:r>
              <a:rPr lang="en-US" altLang="ko-KR" dirty="0"/>
              <a:t>, </a:t>
            </a:r>
            <a:r>
              <a:rPr lang="ko-KR" altLang="en-US" dirty="0"/>
              <a:t>육성은 육성 이후에</a:t>
            </a:r>
            <a:r>
              <a:rPr lang="en-US" altLang="ko-KR" dirty="0"/>
              <a:t>, </a:t>
            </a:r>
            <a:r>
              <a:rPr lang="ko-KR" altLang="en-US" dirty="0"/>
              <a:t>일반은 아무 때나 일어날 수 있는 이벤트다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682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육성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긍정적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부정적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255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전투의 경우 이겼을 때 긍정적 이벤트를 내보내고</a:t>
            </a:r>
            <a:r>
              <a:rPr lang="en-US" altLang="ko-KR" dirty="0"/>
              <a:t>, </a:t>
            </a:r>
            <a:r>
              <a:rPr lang="ko-KR" altLang="en-US" dirty="0"/>
              <a:t>졌을 때 부정적 이벤트를 내보내는 형식으로 한다</a:t>
            </a:r>
            <a:r>
              <a:rPr lang="en-US" altLang="ko-KR" dirty="0"/>
              <a:t>. </a:t>
            </a:r>
            <a:r>
              <a:rPr lang="ko-KR" altLang="en-US" dirty="0"/>
              <a:t>전투 이후에 나오는 일반 이벤트인 경우에도 이는 같다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긍정적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부정적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0848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긍정적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부정적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39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550</Words>
  <Application>Microsoft Office PowerPoint</Application>
  <PresentationFormat>와이드스크린</PresentationFormat>
  <Paragraphs>85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5</cp:revision>
  <dcterms:created xsi:type="dcterms:W3CDTF">2024-03-25T10:13:20Z</dcterms:created>
  <dcterms:modified xsi:type="dcterms:W3CDTF">2024-08-15T20:07:56Z</dcterms:modified>
</cp:coreProperties>
</file>