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81" r:id="rId5"/>
    <p:sldId id="276" r:id="rId6"/>
    <p:sldId id="295" r:id="rId7"/>
    <p:sldId id="279" r:id="rId8"/>
    <p:sldId id="277" r:id="rId9"/>
    <p:sldId id="292" r:id="rId10"/>
    <p:sldId id="283" r:id="rId11"/>
    <p:sldId id="293" r:id="rId12"/>
    <p:sldId id="29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03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46CF-372A-4D3B-8E3A-C9BABED26AD8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7134-3A95-4DFF-97AF-B527124DF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47134-3A95-4DFF-97AF-B527124DF2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62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47134-3A95-4DFF-97AF-B527124DF2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13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1330" y="505568"/>
            <a:ext cx="7154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</a:rPr>
              <a:t>Unity Game Engine</a:t>
            </a:r>
            <a:r>
              <a:rPr lang="ko-KR" altLang="en-US" sz="4800" spc="-150" dirty="0">
                <a:solidFill>
                  <a:schemeClr val="bg1"/>
                </a:solidFill>
              </a:rPr>
              <a:t>을 활용한</a:t>
            </a:r>
            <a:endParaRPr lang="en-US" altLang="ko-KR" sz="4800" spc="-150" dirty="0">
              <a:solidFill>
                <a:schemeClr val="bg1"/>
              </a:solidFill>
            </a:endParaRPr>
          </a:p>
          <a:p>
            <a:r>
              <a:rPr lang="ko-KR" altLang="en-US" sz="4800" spc="-150" dirty="0">
                <a:solidFill>
                  <a:schemeClr val="bg1"/>
                </a:solidFill>
              </a:rPr>
              <a:t>육성 시뮬레이션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캡스톤</a:t>
            </a:r>
            <a:r>
              <a:rPr lang="ko-KR" altLang="en-US" sz="1400" dirty="0">
                <a:solidFill>
                  <a:schemeClr val="bg1"/>
                </a:solidFill>
              </a:rPr>
              <a:t> 디자인</a:t>
            </a:r>
            <a:r>
              <a:rPr lang="en-US" altLang="ko-KR" sz="1400" dirty="0">
                <a:solidFill>
                  <a:schemeClr val="bg1"/>
                </a:solidFill>
              </a:rPr>
              <a:t>(1) </a:t>
            </a:r>
            <a:r>
              <a:rPr lang="ko-KR" altLang="en-US" sz="1400" dirty="0">
                <a:solidFill>
                  <a:schemeClr val="bg1"/>
                </a:solidFill>
              </a:rPr>
              <a:t>중간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향후 계획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1F077E-5315-8B71-4652-0253205F28AB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14CA69-AC0A-08E9-4F23-7BB79665F08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5BD0A7-993A-AECA-DDB1-59A77F7EDFD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D7BA80-AEE4-BB6C-4C7F-C064BF9116A8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A95604-B5F4-104D-A859-3B9A5FD76EE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E2841-6380-7431-9648-D825435012F9}"/>
              </a:ext>
            </a:extLst>
          </p:cNvPr>
          <p:cNvSpPr txBox="1"/>
          <p:nvPr/>
        </p:nvSpPr>
        <p:spPr>
          <a:xfrm>
            <a:off x="1223913" y="215152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기초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UI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A21319-7872-29B1-B806-B0001D41BE08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0B2700-3A77-5AF5-7D1D-988C3845819C}"/>
              </a:ext>
            </a:extLst>
          </p:cNvPr>
          <p:cNvSpPr txBox="1"/>
          <p:nvPr/>
        </p:nvSpPr>
        <p:spPr>
          <a:xfrm>
            <a:off x="3903922" y="215152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스크립트 제작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85EB65-0003-2F17-542A-CC9E84B04303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0F507-8F25-C68A-53F8-B015418C19AD}"/>
              </a:ext>
            </a:extLst>
          </p:cNvPr>
          <p:cNvSpPr txBox="1"/>
          <p:nvPr/>
        </p:nvSpPr>
        <p:spPr>
          <a:xfrm>
            <a:off x="6592396" y="2151529"/>
            <a:ext cx="176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필요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Sprite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제작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773847-1711-DAE2-301F-57551C85F016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30B27-BD51-F594-81A0-C2ED8BE0B631}"/>
              </a:ext>
            </a:extLst>
          </p:cNvPr>
          <p:cNvSpPr txBox="1"/>
          <p:nvPr/>
        </p:nvSpPr>
        <p:spPr>
          <a:xfrm>
            <a:off x="9316710" y="2106499"/>
            <a:ext cx="181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스토리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대사 등의 추가 요소 삽입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5073FC-1677-79D5-56A0-42129B4F2F45}"/>
              </a:ext>
            </a:extLst>
          </p:cNvPr>
          <p:cNvSpPr txBox="1"/>
          <p:nvPr/>
        </p:nvSpPr>
        <p:spPr>
          <a:xfrm>
            <a:off x="1097950" y="3273238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대략적으로 예상되는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수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5~ 10</a:t>
            </a: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들의 제작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35F72-1B20-8DBA-CA93-8C7F15DCBFCA}"/>
              </a:ext>
            </a:extLst>
          </p:cNvPr>
          <p:cNvSpPr txBox="1"/>
          <p:nvPr/>
        </p:nvSpPr>
        <p:spPr>
          <a:xfrm>
            <a:off x="6615067" y="3273238"/>
            <a:ext cx="1682895" cy="18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다양한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GameObject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들에 사용될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픽셀 아트 제작 프로그램인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Aseprite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이용할 예정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888356-0D6A-7FA8-841A-6AAB6F2BEA6A}"/>
              </a:ext>
            </a:extLst>
          </p:cNvPr>
          <p:cNvSpPr txBox="1"/>
          <p:nvPr/>
        </p:nvSpPr>
        <p:spPr>
          <a:xfrm>
            <a:off x="3873752" y="3280816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GameObject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들의 행동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Script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GameObject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 간의 상호작용 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F283A-DB04-850F-35E8-C999885EDA49}"/>
              </a:ext>
            </a:extLst>
          </p:cNvPr>
          <p:cNvSpPr txBox="1"/>
          <p:nvPr/>
        </p:nvSpPr>
        <p:spPr>
          <a:xfrm>
            <a:off x="9375836" y="3300731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문구 등의 몰입을 높여주는 요소 들의 첨가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과정에서 떠오르는 속성 추가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660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>
            <a:cxnSpLocks/>
          </p:cNvCxnSpPr>
          <p:nvPr/>
        </p:nvCxnSpPr>
        <p:spPr>
          <a:xfrm>
            <a:off x="172953" y="2502602"/>
            <a:ext cx="11779767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905846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3176765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5610470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8195945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10648719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10483681" y="292392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8092198" y="292310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방학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5566413" y="29222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3135492" y="2921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867357" y="29206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419287" y="3650125"/>
            <a:ext cx="1498450" cy="1037966"/>
            <a:chOff x="390712" y="4305966"/>
            <a:chExt cx="1498450" cy="10379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각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Scene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제작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Sprite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제작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시각적 요소 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681607" y="3650125"/>
            <a:ext cx="1498450" cy="853300"/>
            <a:chOff x="390712" y="4305966"/>
            <a:chExt cx="1498450" cy="85330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en-US" altLang="ko-KR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GameObject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Script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제작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기능적 요소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5106713" y="3650125"/>
            <a:ext cx="1498450" cy="1037966"/>
            <a:chOff x="390712" y="4305966"/>
            <a:chExt cx="1498450" cy="103796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Scene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내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외적으로 연결되는 상호작용들의 제작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상호작용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7683589" y="3650125"/>
            <a:ext cx="1498450" cy="1407298"/>
            <a:chOff x="390712" y="4305966"/>
            <a:chExt cx="1498450" cy="14072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의도한대로 플레이 할 수 있고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유저에게 실제 게임으로써 경험을 줄 수 있는 수준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1</a:t>
              </a:r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차 마무리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10127764" y="3650125"/>
            <a:ext cx="1498450" cy="1222632"/>
            <a:chOff x="390712" y="4305966"/>
            <a:chExt cx="1498450" cy="12226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-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마무리 된 작업물에 대해 피드백을 받고 수정할 것과 새로운 요소들 추가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피드백 및 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0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 &amp; 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18424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12269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79719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73564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진행 상황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541014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534859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향후 계획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8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프로젝트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8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Motivation,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주요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08304A-B30E-64A5-FF83-30FCD194D59D}"/>
              </a:ext>
            </a:extLst>
          </p:cNvPr>
          <p:cNvSpPr/>
          <p:nvPr/>
        </p:nvSpPr>
        <p:spPr>
          <a:xfrm>
            <a:off x="846814" y="1116378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06162-E4D3-7C24-ACD5-4E0E6B585E58}"/>
              </a:ext>
            </a:extLst>
          </p:cNvPr>
          <p:cNvSpPr txBox="1"/>
          <p:nvPr/>
        </p:nvSpPr>
        <p:spPr>
          <a:xfrm>
            <a:off x="1069460" y="1301044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Motivation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60FB-5314-7FA8-F2CB-100357E3E116}"/>
              </a:ext>
            </a:extLst>
          </p:cNvPr>
          <p:cNvSpPr txBox="1"/>
          <p:nvPr/>
        </p:nvSpPr>
        <p:spPr>
          <a:xfrm>
            <a:off x="1265868" y="1765187"/>
            <a:ext cx="966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과거 어느때보다도 빠르게 성장하고 있는 게임 시장의 흐름에 맞춰 상품의 장르적 특성들을 연구하고  게임 개발 과정을 직접 경험해 보는 것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C56EAD-1DAA-A5B1-5508-BFB6A649D796}"/>
              </a:ext>
            </a:extLst>
          </p:cNvPr>
          <p:cNvSpPr/>
          <p:nvPr/>
        </p:nvSpPr>
        <p:spPr>
          <a:xfrm>
            <a:off x="846814" y="3551451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B821B-A375-60EE-B8A5-7D4A96BC97F4}"/>
              </a:ext>
            </a:extLst>
          </p:cNvPr>
          <p:cNvSpPr txBox="1"/>
          <p:nvPr/>
        </p:nvSpPr>
        <p:spPr>
          <a:xfrm>
            <a:off x="1069460" y="3736117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</a:t>
            </a:r>
            <a:r>
              <a:rPr lang="ko-KR" altLang="en-US" sz="2000" spc="-150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FB364-6FE8-89BD-1A27-1BDA9FCBEC09}"/>
              </a:ext>
            </a:extLst>
          </p:cNvPr>
          <p:cNvSpPr txBox="1"/>
          <p:nvPr/>
        </p:nvSpPr>
        <p:spPr>
          <a:xfrm>
            <a:off x="1344246" y="4244594"/>
            <a:ext cx="966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텍스트 위주로 진행되는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로그라이크</a:t>
            </a:r>
            <a:r>
              <a:rPr lang="ko-KR" altLang="en-US" sz="2000" spc="-150" dirty="0">
                <a:solidFill>
                  <a:schemeClr val="bg1"/>
                </a:solidFill>
              </a:rPr>
              <a:t> 속성의 육성 시뮬레이션 게임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아키텍쳐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846814" y="1267736"/>
            <a:ext cx="2937893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082031" y="1530402"/>
            <a:ext cx="2467457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963128" y="5290026"/>
            <a:ext cx="270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Unity</a:t>
            </a:r>
            <a:r>
              <a:rPr lang="ko-KR" altLang="en-US" sz="1600" dirty="0"/>
              <a:t>를 이용한 개발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Aseprite</a:t>
            </a:r>
            <a:r>
              <a:rPr lang="ko-KR" altLang="en-US" sz="1600" dirty="0"/>
              <a:t>를 이용한 </a:t>
            </a:r>
            <a:r>
              <a:rPr lang="en-US" altLang="ko-KR" sz="1600" dirty="0"/>
              <a:t>sprite </a:t>
            </a:r>
            <a:r>
              <a:rPr lang="ko-KR" altLang="en-US" sz="1600" dirty="0"/>
              <a:t>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7FD5E-A2C3-1F20-9682-05A77E1C00BA}"/>
              </a:ext>
            </a:extLst>
          </p:cNvPr>
          <p:cNvSpPr/>
          <p:nvPr/>
        </p:nvSpPr>
        <p:spPr>
          <a:xfrm>
            <a:off x="4066089" y="1274647"/>
            <a:ext cx="7368529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4D729-A036-4D48-54E5-D2D3F6AF49C6}"/>
              </a:ext>
            </a:extLst>
          </p:cNvPr>
          <p:cNvSpPr/>
          <p:nvPr/>
        </p:nvSpPr>
        <p:spPr>
          <a:xfrm>
            <a:off x="4613460" y="1530402"/>
            <a:ext cx="6376435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AB37D-13CA-FC31-7A34-0BBE4F3CA524}"/>
              </a:ext>
            </a:extLst>
          </p:cNvPr>
          <p:cNvSpPr txBox="1"/>
          <p:nvPr/>
        </p:nvSpPr>
        <p:spPr>
          <a:xfrm>
            <a:off x="5289707" y="5380245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기초적인 게임의 흐름 설계</a:t>
            </a:r>
          </a:p>
        </p:txBody>
      </p:sp>
      <p:pic>
        <p:nvPicPr>
          <p:cNvPr id="1026" name="Picture 2" descr="유니티 (게임 엔진) - 위키백과, 우리 모두의 백과사전">
            <a:extLst>
              <a:ext uri="{FF2B5EF4-FFF2-40B4-BE49-F238E27FC236}">
                <a16:creationId xmlns:a16="http://schemas.microsoft.com/office/drawing/2014/main" id="{19D5A1E7-478E-6B9C-76A4-9B504078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31" y="1889950"/>
            <a:ext cx="1572690" cy="5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] Aseprite macOS Big Sur Icon - Features - Aseprite Community">
            <a:extLst>
              <a:ext uri="{FF2B5EF4-FFF2-40B4-BE49-F238E27FC236}">
                <a16:creationId xmlns:a16="http://schemas.microsoft.com/office/drawing/2014/main" id="{51C95EBC-CA58-25C9-3AF5-6DFB6646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08" y="3576537"/>
            <a:ext cx="995535" cy="9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2E5725-A42E-C220-4D4F-694FC94E9678}"/>
              </a:ext>
            </a:extLst>
          </p:cNvPr>
          <p:cNvCxnSpPr>
            <a:cxnSpLocks/>
          </p:cNvCxnSpPr>
          <p:nvPr/>
        </p:nvCxnSpPr>
        <p:spPr>
          <a:xfrm flipV="1">
            <a:off x="2266077" y="2782287"/>
            <a:ext cx="0" cy="646713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949F3CA-5999-F26A-69B4-24C2ADD8D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975" y="1690106"/>
            <a:ext cx="5927404" cy="32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아키텍쳐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57FD5E-A2C3-1F20-9682-05A77E1C00BA}"/>
              </a:ext>
            </a:extLst>
          </p:cNvPr>
          <p:cNvSpPr/>
          <p:nvPr/>
        </p:nvSpPr>
        <p:spPr>
          <a:xfrm>
            <a:off x="846815" y="908229"/>
            <a:ext cx="10587804" cy="5115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4D729-A036-4D48-54E5-D2D3F6AF49C6}"/>
              </a:ext>
            </a:extLst>
          </p:cNvPr>
          <p:cNvSpPr/>
          <p:nvPr/>
        </p:nvSpPr>
        <p:spPr>
          <a:xfrm>
            <a:off x="1330036" y="1092895"/>
            <a:ext cx="9659859" cy="4031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AB37D-13CA-FC31-7A34-0BBE4F3CA524}"/>
              </a:ext>
            </a:extLst>
          </p:cNvPr>
          <p:cNvSpPr txBox="1"/>
          <p:nvPr/>
        </p:nvSpPr>
        <p:spPr>
          <a:xfrm>
            <a:off x="3612155" y="5334267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게임의 </a:t>
            </a:r>
            <a:r>
              <a:rPr lang="en-US" altLang="ko-KR" sz="2000" dirty="0"/>
              <a:t>UI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A8FDC2-1A68-6E83-2175-DBA66795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37" y="1347343"/>
            <a:ext cx="3251200" cy="1551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429DA2-69A5-C577-CD0F-B1A191CD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19" y="1295738"/>
            <a:ext cx="3066454" cy="16030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9461B8-F883-0EE7-0F65-0ABFFB054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182" y="3153214"/>
            <a:ext cx="2881745" cy="17789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20DF177-3FB4-748C-43B2-D6C4256C3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619" y="3227219"/>
            <a:ext cx="3066454" cy="14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93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진행 상황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진행 상황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30CA1C-17F3-0217-3F0B-A98199AFE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7" t="16176" r="14680" b="5602"/>
          <a:stretch/>
        </p:blipFill>
        <p:spPr bwMode="auto">
          <a:xfrm>
            <a:off x="1523946" y="1045660"/>
            <a:ext cx="2727325" cy="17011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F68B8-F1DC-6B4E-6480-4C0C0B6A4E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18815" r="15052" b="4941"/>
          <a:stretch/>
        </p:blipFill>
        <p:spPr bwMode="auto">
          <a:xfrm>
            <a:off x="4694555" y="1055860"/>
            <a:ext cx="2692400" cy="1658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F3F0A1-34D6-B6BC-6948-EB53DC99F7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t="14838" r="12396" b="4883"/>
          <a:stretch/>
        </p:blipFill>
        <p:spPr bwMode="auto">
          <a:xfrm>
            <a:off x="7882285" y="1003155"/>
            <a:ext cx="2837815" cy="17113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03A38C-0C00-3055-02FC-3A1EC0AEE3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6" b="7621"/>
          <a:stretch/>
        </p:blipFill>
        <p:spPr>
          <a:xfrm>
            <a:off x="4059382" y="2893741"/>
            <a:ext cx="4364181" cy="2271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Unity</a:t>
            </a:r>
            <a:r>
              <a:rPr lang="ko-KR" altLang="en-US" sz="2000" dirty="0"/>
              <a:t> 프로그램 공부</a:t>
            </a:r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진행 상황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 시스템 기틀 제작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388B9F-3C64-39FC-0A95-44F5E290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44" y="1075724"/>
            <a:ext cx="3403012" cy="14784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97E937-3183-8902-9EA8-8C934636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27" y="3463040"/>
            <a:ext cx="3400246" cy="13764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BB1C97-EB5D-4520-BF04-343467CCD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09" y="3458284"/>
            <a:ext cx="3602182" cy="1342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CCD4E-63A1-9C65-85B5-DBA1E88B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066" y="947976"/>
            <a:ext cx="3051068" cy="170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275</Words>
  <Application>Microsoft Office PowerPoint</Application>
  <PresentationFormat>와이드스크린</PresentationFormat>
  <Paragraphs>77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Eun Hyeok Lee</cp:lastModifiedBy>
  <cp:revision>46</cp:revision>
  <dcterms:created xsi:type="dcterms:W3CDTF">2022-08-03T01:14:38Z</dcterms:created>
  <dcterms:modified xsi:type="dcterms:W3CDTF">2024-04-11T10:22:49Z</dcterms:modified>
</cp:coreProperties>
</file>