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a8pX4fOJtkrHmT0URswtNVHt7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361b290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9361b29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fbd7cfa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5fbd7cf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403be2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e6403be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e80dfe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e4e80dfe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fbd7cfa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5fbd7cf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fbd7cfa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5fbd7cf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1a1bb5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91a1bb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1a1bb59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f91a1bb5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2538a19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72538a1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91c418a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91c418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361b290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9361b29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646363"/>
            <a:ext cx="9144000" cy="928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SYNCHRONUS &amp; ASYNCHRONUS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7447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(PADA JAVASCRIPT)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361b2908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Perbedaan Callback &amp; Promise</a:t>
            </a:r>
            <a:endParaRPr/>
          </a:p>
        </p:txBody>
      </p:sp>
      <p:sp>
        <p:nvSpPr>
          <p:cNvPr id="143" name="Google Shape;143;ge9361b2908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Callback adalah function sedangkan promise adalah object.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Callback di kirim melalui parameter, sedangkan promise mengembalikan object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Callback digunakan untuk menghandle succes dan failure,sedangkan promise tidak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Callback dapat digunakan untuk beberapa event sekaligus, sedangkan promise hanya untuk satu event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fbd7cfa4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Contoh</a:t>
            </a:r>
            <a:endParaRPr/>
          </a:p>
        </p:txBody>
      </p:sp>
      <p:sp>
        <p:nvSpPr>
          <p:cNvPr id="149" name="Google Shape;149;ge5fbd7cfa4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Selanjutnya kita ke coding………..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403be20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Tugas!</a:t>
            </a:r>
            <a:endParaRPr/>
          </a:p>
        </p:txBody>
      </p:sp>
      <p:sp>
        <p:nvSpPr>
          <p:cNvPr id="155" name="Google Shape;155;ge6403be20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Buatlah 2 contoh codingan penggunaan Synchronus dan Asynchronus (callback &amp; promises)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e80dfec7_1_5"/>
          <p:cNvSpPr/>
          <p:nvPr/>
        </p:nvSpPr>
        <p:spPr>
          <a:xfrm>
            <a:off x="3552895" y="380980"/>
            <a:ext cx="5086200" cy="6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Attendance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rules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us anything in channel discord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 for yourself first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availability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work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best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self improvement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fbd7cfa4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APA ITU SYNCHRONUS DAN ASYNCHRONUS ?</a:t>
            </a:r>
            <a:endParaRPr/>
          </a:p>
        </p:txBody>
      </p:sp>
      <p:sp>
        <p:nvSpPr>
          <p:cNvPr id="96" name="Google Shape;96;ge5fbd7cfa4_0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Keduannya merupakan proses tahapan untuk mengeksekusi perintah-perintah pada javascript.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Secara default pada javascript, perintah-perintah yang dibuat akan dieksekusi setiap baris dengan berurut. yang berarti setiap kode tidak akan dieksekusi jika kode sebelumnya belum dieksekusi.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Sedangkan asychronus dapat melakukan penjadwalan kapan sebuah kode untuk dieksekusi dan lanjut ke kode selanjutnya. atau kode tersebut tidak langsung dieksekusi melainkan di skip ke kode selanjutnya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fbd7cfa4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PENGGUNAAN</a:t>
            </a:r>
            <a:endParaRPr/>
          </a:p>
        </p:txBody>
      </p:sp>
      <p:sp>
        <p:nvSpPr>
          <p:cNvPr id="102" name="Google Shape;102;ge5fbd7cfa4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Synchronus digunakan secara default pada javascript.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Asychronus digunakan pada 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Request api dengan axios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Manipulasi DOM pada ajax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Cara menghandle Asychronus dapat menggunakan callback dan promises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1a1bb59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Synchronus</a:t>
            </a:r>
            <a:endParaRPr/>
          </a:p>
        </p:txBody>
      </p:sp>
      <p:pic>
        <p:nvPicPr>
          <p:cNvPr id="108" name="Google Shape;108;gf91a1bb59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43475"/>
            <a:ext cx="10515599" cy="403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1a1bb59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Asynchronus</a:t>
            </a:r>
            <a:endParaRPr/>
          </a:p>
        </p:txBody>
      </p:sp>
      <p:pic>
        <p:nvPicPr>
          <p:cNvPr id="114" name="Google Shape;114;gf91a1bb59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963" y="1566125"/>
            <a:ext cx="8286075" cy="4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f72538a19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300" y="1293500"/>
            <a:ext cx="11211400" cy="42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1c418a2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Callback &amp; Promises</a:t>
            </a:r>
            <a:endParaRPr/>
          </a:p>
        </p:txBody>
      </p:sp>
      <p:sp>
        <p:nvSpPr>
          <p:cNvPr id="125" name="Google Shape;125;ge91c418a2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Promise merupakan salah satu fitur baru dalam javascript ES6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/>
              <a:t>Contoh penggambaran sederhana dari promises yaitu ketika kita melakukan janji maka kita akan menanyakan progresnya jadi atau dibatalkan.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/>
              <a:t>State promise atau keadaan :</a:t>
            </a:r>
            <a:endParaRPr/>
          </a:p>
          <a:p>
            <a:pPr indent="-2932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9285"/>
              <a:buChar char="●"/>
            </a:pPr>
            <a:r>
              <a:rPr lang="en-US"/>
              <a:t>Pending ( sedang dalam proses )</a:t>
            </a:r>
            <a:endParaRPr/>
          </a:p>
          <a:p>
            <a:pPr indent="-293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Char char="●"/>
            </a:pPr>
            <a:r>
              <a:rPr lang="en-US"/>
              <a:t>Fulfilled ( berhasil )</a:t>
            </a:r>
            <a:endParaRPr/>
          </a:p>
          <a:p>
            <a:pPr indent="-293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Char char="●"/>
            </a:pPr>
            <a:r>
              <a:rPr lang="en-US"/>
              <a:t>Rejected ( gagal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361b2908_0_7"/>
          <p:cNvSpPr/>
          <p:nvPr/>
        </p:nvSpPr>
        <p:spPr>
          <a:xfrm>
            <a:off x="2638225" y="1196800"/>
            <a:ext cx="7259700" cy="42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9361b2908_0_7"/>
          <p:cNvSpPr/>
          <p:nvPr/>
        </p:nvSpPr>
        <p:spPr>
          <a:xfrm>
            <a:off x="3126025" y="3076300"/>
            <a:ext cx="1434600" cy="487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9361b2908_0_7"/>
          <p:cNvSpPr/>
          <p:nvPr/>
        </p:nvSpPr>
        <p:spPr>
          <a:xfrm>
            <a:off x="5449275" y="3076300"/>
            <a:ext cx="1434600" cy="487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9361b2908_0_7"/>
          <p:cNvSpPr/>
          <p:nvPr/>
        </p:nvSpPr>
        <p:spPr>
          <a:xfrm>
            <a:off x="7849800" y="2147200"/>
            <a:ext cx="1434600" cy="487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FULLFILLED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9361b2908_0_7"/>
          <p:cNvSpPr/>
          <p:nvPr/>
        </p:nvSpPr>
        <p:spPr>
          <a:xfrm>
            <a:off x="7849800" y="4006950"/>
            <a:ext cx="1434600" cy="487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e9361b2908_0_7"/>
          <p:cNvCxnSpPr>
            <a:stCxn id="132" idx="3"/>
            <a:endCxn id="134" idx="1"/>
          </p:cNvCxnSpPr>
          <p:nvPr/>
        </p:nvCxnSpPr>
        <p:spPr>
          <a:xfrm>
            <a:off x="6883875" y="3320200"/>
            <a:ext cx="966000" cy="930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e9361b2908_0_7"/>
          <p:cNvCxnSpPr>
            <a:stCxn id="132" idx="3"/>
            <a:endCxn id="133" idx="1"/>
          </p:cNvCxnSpPr>
          <p:nvPr/>
        </p:nvCxnSpPr>
        <p:spPr>
          <a:xfrm flipH="1" rot="10800000">
            <a:off x="6883875" y="2391100"/>
            <a:ext cx="966000" cy="9291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e9361b2908_0_7"/>
          <p:cNvCxnSpPr>
            <a:stCxn id="131" idx="3"/>
            <a:endCxn id="132" idx="1"/>
          </p:cNvCxnSpPr>
          <p:nvPr/>
        </p:nvCxnSpPr>
        <p:spPr>
          <a:xfrm>
            <a:off x="4560625" y="3320200"/>
            <a:ext cx="888600" cy="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2021-07-15T07:24:42Z</dcterms:created>
  <dc:creator>mackovlak123@gmail.com</dc:creator>
</cp:coreProperties>
</file>