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J60Zykivagobq02/9W+6ZzNj4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6750529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675052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52cfc5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52cfc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52cfc59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b52cfc5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52cfc59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52cfc5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52cfc59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52cfc5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f042b094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e4f042b09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675052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67505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b3e86d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b3e86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b3e86d5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b3e86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4b8d1a7d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4b8d1a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6750529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67505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6750529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675052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646363"/>
            <a:ext cx="9144000" cy="928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BOOTSTRAP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744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(FRAMEWORK CASCADING STYLE SHEET)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67505297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TUGAS</a:t>
            </a:r>
            <a:endParaRPr/>
          </a:p>
        </p:txBody>
      </p:sp>
      <p:sp>
        <p:nvSpPr>
          <p:cNvPr id="139" name="Google Shape;139;geb67505297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Buatlah Profile diri sendiri dan Gallery dengan menggunakan bootsrap.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52cfc5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b52cfc59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fb52cfc5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13" y="365125"/>
            <a:ext cx="10642574" cy="59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52cfc59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b52cfc593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fb52cfc59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63" y="365125"/>
            <a:ext cx="10460876" cy="58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b52cfc593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b52cfc593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fb52cfc59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25"/>
            <a:ext cx="10515601" cy="59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b52cfc593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b52cfc593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fb52cfc59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5" y="365125"/>
            <a:ext cx="10346224" cy="58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f042b094_5_0"/>
          <p:cNvSpPr txBox="1"/>
          <p:nvPr>
            <p:ph type="ctrTitle"/>
          </p:nvPr>
        </p:nvSpPr>
        <p:spPr>
          <a:xfrm>
            <a:off x="1443700" y="481825"/>
            <a:ext cx="9144000" cy="12528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91" name="Google Shape;91;ge4f042b094_5_0"/>
          <p:cNvSpPr txBox="1"/>
          <p:nvPr>
            <p:ph idx="1" type="subTitle"/>
          </p:nvPr>
        </p:nvSpPr>
        <p:spPr>
          <a:xfrm>
            <a:off x="1365175" y="2120021"/>
            <a:ext cx="93027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Absence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Follow the Rules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Ask us anything in channel discord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Speak for yourself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Mentor availybility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Independent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Hardwork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Do your Best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Cotinous self improvment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 ITU BOOTSTRAP ?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2216400"/>
            <a:ext cx="105156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</a:t>
            </a:r>
            <a:r>
              <a:rPr lang="en-US"/>
              <a:t>Bootstrap merupakan sebuah framework CSS yang telah   dibuat khusus untuk mengembangkan tampilan sebuah website. 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3468600"/>
            <a:ext cx="98343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framework adalah kerangka kerja untuk mengembangkan aplikasi berbasis website maupun desktop. Kerangka kerja disini sangat membantu developer dalam menuliskan sebuah dengan lebih terstruktur dan tersusun rapi.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6750529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MENGAPA MENGGUNAKAN BOOTSTRAP ?</a:t>
            </a:r>
            <a:endParaRPr/>
          </a:p>
        </p:txBody>
      </p:sp>
      <p:sp>
        <p:nvSpPr>
          <p:cNvPr id="104" name="Google Shape;104;geb6750529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Keunggulan Dalam Menggunakan Bootstrap 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Efisiensi Dalam Waktu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Bootstrap sudah menyediakan berbagai library dan script css siap pakai.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Lebih Fleksibel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Mudah untuk dimodifikasi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Desain Yang Oriented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Menggunakan Desain css dan tampilan yang sudah dikenal oleh umum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b3e86d5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Vs CSS MANUAL</a:t>
            </a:r>
            <a:endParaRPr/>
          </a:p>
        </p:txBody>
      </p:sp>
      <p:pic>
        <p:nvPicPr>
          <p:cNvPr id="110" name="Google Shape;110;gf6b3e86d56_0_0"/>
          <p:cNvPicPr preferRelativeResize="0"/>
          <p:nvPr/>
        </p:nvPicPr>
        <p:blipFill rotWithShape="1">
          <a:blip r:embed="rId3">
            <a:alphaModFix/>
          </a:blip>
          <a:srcRect b="20010" l="16388" r="36177" t="8448"/>
          <a:stretch/>
        </p:blipFill>
        <p:spPr>
          <a:xfrm>
            <a:off x="3009900" y="1418375"/>
            <a:ext cx="6172199" cy="5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f6b3e86d56_0_6"/>
          <p:cNvPicPr preferRelativeResize="0"/>
          <p:nvPr/>
        </p:nvPicPr>
        <p:blipFill rotWithShape="1">
          <a:blip r:embed="rId3">
            <a:alphaModFix/>
          </a:blip>
          <a:srcRect b="18848" l="16319" r="9868" t="8655"/>
          <a:stretch/>
        </p:blipFill>
        <p:spPr>
          <a:xfrm>
            <a:off x="1794163" y="1053638"/>
            <a:ext cx="8603676" cy="4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4b8d1a7d5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PERBEDAAN BOOTSTRAP DAN FRAMEWORK LAIN</a:t>
            </a:r>
            <a:endParaRPr sz="4000"/>
          </a:p>
        </p:txBody>
      </p:sp>
      <p:sp>
        <p:nvSpPr>
          <p:cNvPr id="121" name="Google Shape;121;gf4b8d1a7d5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Salah satu contoh framework css lain yaitu Tailwind css 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Kelebihan Tailwind dengan bootstrap yaitu ia lebih ringan dan kecil dibanding dengan bootsrap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Lebih Fleksibel dibanding bootsrap yaitu dapat mengubah status hover, aktif, dan fokus menggunakan kelas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Dalam segi kepopuleran , Bootsrap lebih populer dan desain yang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Komponen css lebih banyak bootstrap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6750529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PENGGUNAAN BOOTSTRAP</a:t>
            </a:r>
            <a:endParaRPr/>
          </a:p>
        </p:txBody>
      </p:sp>
      <p:pic>
        <p:nvPicPr>
          <p:cNvPr id="127" name="Google Shape;127;geb67505297_0_5"/>
          <p:cNvPicPr preferRelativeResize="0"/>
          <p:nvPr/>
        </p:nvPicPr>
        <p:blipFill rotWithShape="1">
          <a:blip r:embed="rId3">
            <a:alphaModFix/>
          </a:blip>
          <a:srcRect b="26699" l="15443" r="15242" t="26704"/>
          <a:stretch/>
        </p:blipFill>
        <p:spPr>
          <a:xfrm>
            <a:off x="3474925" y="2519125"/>
            <a:ext cx="4766649" cy="18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67505297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 BOOTSTRAP YANG SERING DIGUNAKAN </a:t>
            </a:r>
            <a:endParaRPr/>
          </a:p>
        </p:txBody>
      </p:sp>
      <p:sp>
        <p:nvSpPr>
          <p:cNvPr id="133" name="Google Shape;133;geb67505297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Navbar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Carousel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Jumbotron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2021-07-15T07:24:42Z</dcterms:created>
  <dc:creator>mackovlak123@gmail.com</dc:creator>
</cp:coreProperties>
</file>