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ADHwYj879TbYDrVeAR6uDcr1n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508f537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e508f53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508f5379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e508f53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508f5379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e508f53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5a296a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5a296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508f537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508f53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98d6a0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598d6a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e80dfe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e80dfe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4e80dfec7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4e80dfec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e80dfec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e80dfe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e80dfec7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e80dfec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6e82d5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6e82d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508f5379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508f537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508f53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e508f5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508f537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508f5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646363"/>
            <a:ext cx="9144000" cy="928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TIPE DATA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PERCABANGAN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744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(PADA JAVASCRIPT)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ee508f537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325" y="602088"/>
            <a:ext cx="3953425" cy="22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e508f5379_0_10"/>
          <p:cNvSpPr txBox="1"/>
          <p:nvPr/>
        </p:nvSpPr>
        <p:spPr>
          <a:xfrm>
            <a:off x="7211800" y="26725"/>
            <a:ext cx="7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Nilai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e508f5379_0_10"/>
          <p:cNvSpPr txBox="1"/>
          <p:nvPr/>
        </p:nvSpPr>
        <p:spPr>
          <a:xfrm>
            <a:off x="434675" y="1129050"/>
            <a:ext cx="24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Percabangan pertama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e508f5379_0_10"/>
          <p:cNvSpPr txBox="1"/>
          <p:nvPr/>
        </p:nvSpPr>
        <p:spPr>
          <a:xfrm>
            <a:off x="7975175" y="1402500"/>
            <a:ext cx="343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Parameter (jika a sama dengan 10)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e508f5379_0_10"/>
          <p:cNvSpPr txBox="1"/>
          <p:nvPr/>
        </p:nvSpPr>
        <p:spPr>
          <a:xfrm>
            <a:off x="727400" y="2434950"/>
            <a:ext cx="14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Nilai default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ee508f5379_0_10"/>
          <p:cNvSpPr txBox="1"/>
          <p:nvPr/>
        </p:nvSpPr>
        <p:spPr>
          <a:xfrm>
            <a:off x="8002875" y="2197350"/>
            <a:ext cx="24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ee508f5379_0_10"/>
          <p:cNvCxnSpPr/>
          <p:nvPr/>
        </p:nvCxnSpPr>
        <p:spPr>
          <a:xfrm flipH="1">
            <a:off x="4009525" y="213350"/>
            <a:ext cx="3050400" cy="5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ee508f5379_0_10"/>
          <p:cNvCxnSpPr/>
          <p:nvPr/>
        </p:nvCxnSpPr>
        <p:spPr>
          <a:xfrm rot="10800000">
            <a:off x="4722325" y="1272675"/>
            <a:ext cx="3576000" cy="42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ee508f5379_0_10"/>
          <p:cNvCxnSpPr/>
          <p:nvPr/>
        </p:nvCxnSpPr>
        <p:spPr>
          <a:xfrm flipH="1" rot="10800000">
            <a:off x="2616725" y="1165425"/>
            <a:ext cx="448500" cy="2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ee508f5379_0_10"/>
          <p:cNvCxnSpPr/>
          <p:nvPr/>
        </p:nvCxnSpPr>
        <p:spPr>
          <a:xfrm flipH="1" rot="10800000">
            <a:off x="2220950" y="2099175"/>
            <a:ext cx="10152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ee508f5379_0_10"/>
          <p:cNvCxnSpPr/>
          <p:nvPr/>
        </p:nvCxnSpPr>
        <p:spPr>
          <a:xfrm rot="10800000">
            <a:off x="6778200" y="2361400"/>
            <a:ext cx="1134000" cy="8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gee508f5379_0_10"/>
          <p:cNvCxnSpPr/>
          <p:nvPr/>
        </p:nvCxnSpPr>
        <p:spPr>
          <a:xfrm rot="10800000">
            <a:off x="6573425" y="1693950"/>
            <a:ext cx="1304700" cy="74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gee508f5379_0_10"/>
          <p:cNvSpPr txBox="1"/>
          <p:nvPr/>
        </p:nvSpPr>
        <p:spPr>
          <a:xfrm>
            <a:off x="1690600" y="3446300"/>
            <a:ext cx="67671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-US" sz="1650">
                <a:solidFill>
                  <a:schemeClr val="dk1"/>
                </a:solidFill>
              </a:rPr>
              <a:t>Percabangan if hanya memiliki satu kondisi, setiap perintah program yang ada dalam blok if akan di eksekusi saat kondisi yang ditetapkan bernilai benar (true).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-US" sz="1650">
                <a:solidFill>
                  <a:schemeClr val="dk1"/>
                </a:solidFill>
              </a:rPr>
              <a:t>Blok else memungkinkan program untuk menjalankan pernyataan alternatif jika kondisi bernilai salah (false).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-US" sz="1650">
                <a:solidFill>
                  <a:schemeClr val="dk1"/>
                </a:solidFill>
              </a:rPr>
              <a:t>Pernyataan1 akan di eksekusi ketika kondisi benar sementara jika salah maka pernyataan2 yang akan di eksekusi.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e508f5379_0_106"/>
          <p:cNvSpPr txBox="1"/>
          <p:nvPr>
            <p:ph idx="1" type="body"/>
          </p:nvPr>
        </p:nvSpPr>
        <p:spPr>
          <a:xfrm>
            <a:off x="838200" y="423575"/>
            <a:ext cx="10515600" cy="57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contoh percabangan if else if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Jika pada bentuk pecabangan IF hanya memikiki satu kondisi. Pada bentuk percabangan Else if mempunyai lebih dari satu kondisi.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dk1"/>
              </a:highlight>
            </a:endParaRPr>
          </a:p>
        </p:txBody>
      </p:sp>
      <p:pic>
        <p:nvPicPr>
          <p:cNvPr id="155" name="Google Shape;155;gee508f5379_0_106"/>
          <p:cNvPicPr preferRelativeResize="0"/>
          <p:nvPr/>
        </p:nvPicPr>
        <p:blipFill rotWithShape="1">
          <a:blip r:embed="rId3">
            <a:alphaModFix/>
          </a:blip>
          <a:srcRect b="58857" l="22951" r="53933" t="15626"/>
          <a:stretch/>
        </p:blipFill>
        <p:spPr>
          <a:xfrm>
            <a:off x="1537175" y="2429250"/>
            <a:ext cx="9147998" cy="38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508f5379_0_125"/>
          <p:cNvSpPr txBox="1"/>
          <p:nvPr>
            <p:ph type="title"/>
          </p:nvPr>
        </p:nvSpPr>
        <p:spPr>
          <a:xfrm>
            <a:off x="948150" y="145225"/>
            <a:ext cx="6363900" cy="73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swicth case</a:t>
            </a:r>
            <a:endParaRPr/>
          </a:p>
        </p:txBody>
      </p:sp>
      <p:sp>
        <p:nvSpPr>
          <p:cNvPr id="161" name="Google Shape;161;gee508f5379_0_125"/>
          <p:cNvSpPr txBox="1"/>
          <p:nvPr>
            <p:ph idx="1" type="body"/>
          </p:nvPr>
        </p:nvSpPr>
        <p:spPr>
          <a:xfrm>
            <a:off x="534650" y="924900"/>
            <a:ext cx="11297100" cy="583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Switch case merupakan struktur pemilihan yang bekerja dengan cara membandingkan suatu nilai pada setiap case yang ada. Dengan demikian akan menghasilkan banyak kemungkinan dari nilai yang di bandingkan.</a:t>
            </a:r>
            <a:endParaRPr sz="2100"/>
          </a:p>
        </p:txBody>
      </p:sp>
      <p:pic>
        <p:nvPicPr>
          <p:cNvPr id="162" name="Google Shape;162;gee508f5379_0_125"/>
          <p:cNvPicPr preferRelativeResize="0"/>
          <p:nvPr/>
        </p:nvPicPr>
        <p:blipFill rotWithShape="1">
          <a:blip r:embed="rId3">
            <a:alphaModFix/>
          </a:blip>
          <a:srcRect b="38396" l="23419" r="42932" t="24818"/>
          <a:stretch/>
        </p:blipFill>
        <p:spPr>
          <a:xfrm>
            <a:off x="699575" y="1999875"/>
            <a:ext cx="6363898" cy="46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ee508f5379_0_125"/>
          <p:cNvSpPr txBox="1"/>
          <p:nvPr/>
        </p:nvSpPr>
        <p:spPr>
          <a:xfrm>
            <a:off x="7312050" y="2223675"/>
            <a:ext cx="4327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Setiap case nilai yang di lakukan pembanding bisa berupa numerik ataupun karakter string. Blok perintah yang ada di masing-masing case akan di jalnkan saat case nilai sama dengan nilai pembanding. Setiap case akan di akhiri dengan break berfungsi agar program tidak mengeksekusi pernyataan selanjutnya dalam switch.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5a296a79_0_0"/>
          <p:cNvSpPr txBox="1"/>
          <p:nvPr>
            <p:ph idx="1" type="body"/>
          </p:nvPr>
        </p:nvSpPr>
        <p:spPr>
          <a:xfrm>
            <a:off x="465950" y="336900"/>
            <a:ext cx="11228400" cy="60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contoh percabangan menggunakan switch/case</a:t>
            </a:r>
            <a:endParaRPr/>
          </a:p>
        </p:txBody>
      </p:sp>
      <p:pic>
        <p:nvPicPr>
          <p:cNvPr id="169" name="Google Shape;169;gf95a296a79_0_0"/>
          <p:cNvPicPr preferRelativeResize="0"/>
          <p:nvPr/>
        </p:nvPicPr>
        <p:blipFill rotWithShape="1">
          <a:blip r:embed="rId3">
            <a:alphaModFix/>
          </a:blip>
          <a:srcRect b="26588" l="32339" r="13644" t="11113"/>
          <a:stretch/>
        </p:blipFill>
        <p:spPr>
          <a:xfrm>
            <a:off x="1689125" y="876675"/>
            <a:ext cx="8204852" cy="53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508f5379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PERCABANGAN BERSARANG</a:t>
            </a:r>
            <a:endParaRPr/>
          </a:p>
        </p:txBody>
      </p:sp>
      <p:sp>
        <p:nvSpPr>
          <p:cNvPr id="175" name="Google Shape;175;gee508f5379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Sederhananya percabangan bersarang merupakan percabangan didalam percabangan (nested if)</a:t>
            </a:r>
            <a:endParaRPr/>
          </a:p>
        </p:txBody>
      </p:sp>
      <p:pic>
        <p:nvPicPr>
          <p:cNvPr id="176" name="Google Shape;176;gee508f537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58" y="2885033"/>
            <a:ext cx="4868175" cy="32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98d6a0f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TUGAS!</a:t>
            </a:r>
            <a:endParaRPr/>
          </a:p>
        </p:txBody>
      </p:sp>
      <p:sp>
        <p:nvSpPr>
          <p:cNvPr id="182" name="Google Shape;182;ge598d6a0f2_0_0"/>
          <p:cNvSpPr txBox="1"/>
          <p:nvPr>
            <p:ph idx="1" type="body"/>
          </p:nvPr>
        </p:nvSpPr>
        <p:spPr>
          <a:xfrm>
            <a:off x="687075" y="1690825"/>
            <a:ext cx="10515600" cy="435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Var nilaiRaya = 80;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Var nilaiGenta = 50;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tentukan indeks nilai dari nilaiJohn dan nilaiDoe (tampilkan dengan console.log) dengan kondisi :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nilai &gt;= 80 indeksnya A.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nilai &gt;= 70 dan nilai &lt; 80 indeksnya B.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nilai &gt;= 60 dan nilai &lt; 70 indeksnya C.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nilai &gt;= 50 dan nilai &lt; 60 indeksnya D.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nilai &lt; 50 indeksnya E.</a:t>
            </a:r>
            <a:endParaRPr sz="18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e80dfec7_1_5"/>
          <p:cNvSpPr/>
          <p:nvPr/>
        </p:nvSpPr>
        <p:spPr>
          <a:xfrm>
            <a:off x="3552895" y="380980"/>
            <a:ext cx="5086200" cy="6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ttendance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the rules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us anything in channel discord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Speak for yourself first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Mentor availability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work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your best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Continuous self improvement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e80dfec7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DAN VARIABEL</a:t>
            </a:r>
            <a:endParaRPr/>
          </a:p>
        </p:txBody>
      </p:sp>
      <p:sp>
        <p:nvSpPr>
          <p:cNvPr id="96" name="Google Shape;96;ge4e80dfec7_1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Variabel adalah sebuah nama yang mewakili sebuah nilai. Variabel bisa diisi dengan berbagai macam nilai.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Nilai pada variabel tersebut seperti string (teks), number (angka), objek, array, dan boolean.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Contoh bentuk variabel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e80dfec7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Nilai dan Tipe Data</a:t>
            </a:r>
            <a:endParaRPr/>
          </a:p>
        </p:txBody>
      </p:sp>
      <p:sp>
        <p:nvSpPr>
          <p:cNvPr id="102" name="Google Shape;102;ge4e80dfec7_2_0"/>
          <p:cNvSpPr txBox="1"/>
          <p:nvPr>
            <p:ph idx="1" type="body"/>
          </p:nvPr>
        </p:nvSpPr>
        <p:spPr>
          <a:xfrm>
            <a:off x="764725" y="2321625"/>
            <a:ext cx="10515600" cy="40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Boolean </a:t>
            </a:r>
            <a:r>
              <a:rPr lang="en-US"/>
              <a:t>Berisi logika true dan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Object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e80dfec7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ARITMATIKA</a:t>
            </a:r>
            <a:endParaRPr/>
          </a:p>
        </p:txBody>
      </p:sp>
      <p:sp>
        <p:nvSpPr>
          <p:cNvPr id="108" name="Google Shape;108;ge4e80dfec7_1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Jenis operator aritmatika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=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*note: operator aritmatika menghasilkan nilai boolean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(true atau false)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e82d56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Logika</a:t>
            </a:r>
            <a:endParaRPr/>
          </a:p>
        </p:txBody>
      </p:sp>
      <p:sp>
        <p:nvSpPr>
          <p:cNvPr id="114" name="Google Shape;114;g1026e82d56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1026e82d5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00" y="1778875"/>
            <a:ext cx="104740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08f5379_0_113"/>
          <p:cNvSpPr txBox="1"/>
          <p:nvPr>
            <p:ph type="title"/>
          </p:nvPr>
        </p:nvSpPr>
        <p:spPr>
          <a:xfrm>
            <a:off x="752975" y="23594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PERCABANGAN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508f537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PERCABANGAN ?</a:t>
            </a:r>
            <a:endParaRPr/>
          </a:p>
        </p:txBody>
      </p:sp>
      <p:sp>
        <p:nvSpPr>
          <p:cNvPr id="126" name="Google Shape;126;gee508f537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Percabangan menggambarkan beberapa syntax yang terbagi dalam beberapa jalur. dengan logika jika.....maka, dimana ketika percabangan bernilai true maka akan mengeksekusi syntax yang ditentukan.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Dan jika false maka akan diteruskan ke cabang selanjutnya ,sampai bernilai “else” atau nilai default jika tidak ada percabangan yang true.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508f537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PERCABANGAN</a:t>
            </a:r>
            <a:endParaRPr/>
          </a:p>
        </p:txBody>
      </p:sp>
      <p:sp>
        <p:nvSpPr>
          <p:cNvPr id="132" name="Google Shape;132;gee508f5379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Beberapa jenis percabangan yang ada di javascript 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if/else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if/else if/else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switch/case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percabangan bersarang(nested)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2021-07-15T07:24:42Z</dcterms:created>
  <dc:creator>mackovlak123@gmail.com</dc:creator>
</cp:coreProperties>
</file>