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gyAxvCsXSY8IObjjYNiYM5PUq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e80dfe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e4e80dfe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5a7f374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45a7f37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ee609d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5ee609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ee609dd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5ee609d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ee609dd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5ee609d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ee609dd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e5ee609d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5a7f374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45a7f37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5a7f374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45a7f37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e6654cc6e6_0_507"/>
          <p:cNvSpPr/>
          <p:nvPr/>
        </p:nvSpPr>
        <p:spPr>
          <a:xfrm>
            <a:off x="-6843" y="2059012"/>
            <a:ext cx="1219560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6654cc6e6_0_507"/>
          <p:cNvSpPr txBox="1"/>
          <p:nvPr>
            <p:ph type="ctrTitle"/>
          </p:nvPr>
        </p:nvSpPr>
        <p:spPr>
          <a:xfrm>
            <a:off x="365759" y="2166364"/>
            <a:ext cx="114717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e6654cc6e6_0_507"/>
          <p:cNvSpPr txBox="1"/>
          <p:nvPr>
            <p:ph idx="1" type="subTitle"/>
          </p:nvPr>
        </p:nvSpPr>
        <p:spPr>
          <a:xfrm>
            <a:off x="1524000" y="3996250"/>
            <a:ext cx="91440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ge6654cc6e6_0_507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e6654cc6e6_0_507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e6654cc6e6_0_507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654cc6e6_0_566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e6654cc6e6_0_566"/>
          <p:cNvSpPr txBox="1"/>
          <p:nvPr>
            <p:ph idx="1" type="body"/>
          </p:nvPr>
        </p:nvSpPr>
        <p:spPr>
          <a:xfrm rot="5400000">
            <a:off x="3991749" y="-777270"/>
            <a:ext cx="42063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ge6654cc6e6_0_566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e6654cc6e6_0_566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e6654cc6e6_0_566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654cc6e6_0_572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6654cc6e6_0_572"/>
          <p:cNvSpPr txBox="1"/>
          <p:nvPr>
            <p:ph type="title"/>
          </p:nvPr>
        </p:nvSpPr>
        <p:spPr>
          <a:xfrm rot="5400000">
            <a:off x="7412954" y="2022288"/>
            <a:ext cx="58977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e6654cc6e6_0_572"/>
          <p:cNvSpPr txBox="1"/>
          <p:nvPr>
            <p:ph idx="1" type="body"/>
          </p:nvPr>
        </p:nvSpPr>
        <p:spPr>
          <a:xfrm rot="5400000">
            <a:off x="1875940" y="-763212"/>
            <a:ext cx="5897700" cy="7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ge6654cc6e6_0_572"/>
          <p:cNvSpPr txBox="1"/>
          <p:nvPr>
            <p:ph idx="10" type="dt"/>
          </p:nvPr>
        </p:nvSpPr>
        <p:spPr>
          <a:xfrm>
            <a:off x="838200" y="64228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e6654cc6e6_0_572"/>
          <p:cNvSpPr txBox="1"/>
          <p:nvPr>
            <p:ph idx="11" type="ftr"/>
          </p:nvPr>
        </p:nvSpPr>
        <p:spPr>
          <a:xfrm>
            <a:off x="3776135" y="6422854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e6654cc6e6_0_572"/>
          <p:cNvSpPr txBox="1"/>
          <p:nvPr>
            <p:ph idx="12" type="sldNum"/>
          </p:nvPr>
        </p:nvSpPr>
        <p:spPr>
          <a:xfrm>
            <a:off x="8073048" y="6422854"/>
            <a:ext cx="87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e6654cc6e6_0_514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e6654cc6e6_0_514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ge6654cc6e6_0_514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e6654cc6e6_0_514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e6654cc6e6_0_514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6654cc6e6_0_520"/>
          <p:cNvSpPr/>
          <p:nvPr/>
        </p:nvSpPr>
        <p:spPr>
          <a:xfrm>
            <a:off x="-6843" y="2059012"/>
            <a:ext cx="12195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e6654cc6e6_0_520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0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e6654cc6e6_0_520"/>
          <p:cNvSpPr txBox="1"/>
          <p:nvPr>
            <p:ph idx="1" type="body"/>
          </p:nvPr>
        </p:nvSpPr>
        <p:spPr>
          <a:xfrm>
            <a:off x="833191" y="4010334"/>
            <a:ext cx="1051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29" name="Google Shape;29;ge6654cc6e6_0_520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e6654cc6e6_0_520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e6654cc6e6_0_520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6654cc6e6_0_527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e6654cc6e6_0_527"/>
          <p:cNvSpPr txBox="1"/>
          <p:nvPr>
            <p:ph idx="1" type="body"/>
          </p:nvPr>
        </p:nvSpPr>
        <p:spPr>
          <a:xfrm>
            <a:off x="1205344" y="2011680"/>
            <a:ext cx="47550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5" name="Google Shape;35;ge6654cc6e6_0_527"/>
          <p:cNvSpPr txBox="1"/>
          <p:nvPr>
            <p:ph idx="2" type="body"/>
          </p:nvPr>
        </p:nvSpPr>
        <p:spPr>
          <a:xfrm>
            <a:off x="6230391" y="2011680"/>
            <a:ext cx="47550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6" name="Google Shape;36;ge6654cc6e6_0_527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e6654cc6e6_0_527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e6654cc6e6_0_527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6654cc6e6_0_534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e6654cc6e6_0_534"/>
          <p:cNvSpPr txBox="1"/>
          <p:nvPr>
            <p:ph idx="1" type="body"/>
          </p:nvPr>
        </p:nvSpPr>
        <p:spPr>
          <a:xfrm>
            <a:off x="1207008" y="1913470"/>
            <a:ext cx="4755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ge6654cc6e6_0_534"/>
          <p:cNvSpPr txBox="1"/>
          <p:nvPr>
            <p:ph idx="2" type="body"/>
          </p:nvPr>
        </p:nvSpPr>
        <p:spPr>
          <a:xfrm>
            <a:off x="1207008" y="2656566"/>
            <a:ext cx="4755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3" name="Google Shape;43;ge6654cc6e6_0_534"/>
          <p:cNvSpPr txBox="1"/>
          <p:nvPr>
            <p:ph idx="3" type="body"/>
          </p:nvPr>
        </p:nvSpPr>
        <p:spPr>
          <a:xfrm>
            <a:off x="6231230" y="1913470"/>
            <a:ext cx="4755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e6654cc6e6_0_534"/>
          <p:cNvSpPr txBox="1"/>
          <p:nvPr>
            <p:ph idx="4" type="body"/>
          </p:nvPr>
        </p:nvSpPr>
        <p:spPr>
          <a:xfrm>
            <a:off x="6231230" y="2656564"/>
            <a:ext cx="4755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ge6654cc6e6_0_534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e6654cc6e6_0_534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e6654cc6e6_0_534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6654cc6e6_0_543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e6654cc6e6_0_543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e6654cc6e6_0_543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e6654cc6e6_0_543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6654cc6e6_0_548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e6654cc6e6_0_548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e6654cc6e6_0_548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654cc6e6_0_552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e6654cc6e6_0_552"/>
          <p:cNvSpPr txBox="1"/>
          <p:nvPr>
            <p:ph idx="1" type="body"/>
          </p:nvPr>
        </p:nvSpPr>
        <p:spPr>
          <a:xfrm>
            <a:off x="1207008" y="2120054"/>
            <a:ext cx="6126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0" name="Google Shape;60;ge6654cc6e6_0_552"/>
          <p:cNvSpPr txBox="1"/>
          <p:nvPr>
            <p:ph idx="2" type="body"/>
          </p:nvPr>
        </p:nvSpPr>
        <p:spPr>
          <a:xfrm>
            <a:off x="7789023" y="2147486"/>
            <a:ext cx="32004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ge6654cc6e6_0_552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e6654cc6e6_0_552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e6654cc6e6_0_552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654cc6e6_0_559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e6654cc6e6_0_559"/>
          <p:cNvSpPr/>
          <p:nvPr>
            <p:ph idx="2" type="pic"/>
          </p:nvPr>
        </p:nvSpPr>
        <p:spPr>
          <a:xfrm>
            <a:off x="1280160" y="2211494"/>
            <a:ext cx="6126600" cy="393180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67" name="Google Shape;67;ge6654cc6e6_0_559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ge6654cc6e6_0_559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e6654cc6e6_0_559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e6654cc6e6_0_559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6654cc6e6_0_500"/>
          <p:cNvSpPr/>
          <p:nvPr/>
        </p:nvSpPr>
        <p:spPr>
          <a:xfrm>
            <a:off x="483" y="176109"/>
            <a:ext cx="12189001" cy="16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e6654cc6e6_0_500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6654cc6e6_0_500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e6654cc6e6_0_500"/>
          <p:cNvSpPr txBox="1"/>
          <p:nvPr>
            <p:ph idx="10" type="dt"/>
          </p:nvPr>
        </p:nvSpPr>
        <p:spPr>
          <a:xfrm>
            <a:off x="1202266" y="6422854"/>
            <a:ext cx="30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e6654cc6e6_0_500"/>
          <p:cNvSpPr txBox="1"/>
          <p:nvPr>
            <p:ph idx="11" type="ftr"/>
          </p:nvPr>
        </p:nvSpPr>
        <p:spPr>
          <a:xfrm>
            <a:off x="5596471" y="6422854"/>
            <a:ext cx="50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ge6654cc6e6_0_500"/>
          <p:cNvSpPr txBox="1"/>
          <p:nvPr>
            <p:ph idx="12" type="sldNum"/>
          </p:nvPr>
        </p:nvSpPr>
        <p:spPr>
          <a:xfrm>
            <a:off x="10658927" y="6422854"/>
            <a:ext cx="9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646363"/>
            <a:ext cx="91440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57447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</a:rPr>
              <a:t>(PADA JAVASCRIPT)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e80dfec7_1_5"/>
          <p:cNvSpPr/>
          <p:nvPr/>
        </p:nvSpPr>
        <p:spPr>
          <a:xfrm>
            <a:off x="2012050" y="349500"/>
            <a:ext cx="6627300" cy="6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5a7f3745_1_0"/>
          <p:cNvSpPr txBox="1"/>
          <p:nvPr>
            <p:ph type="title"/>
          </p:nvPr>
        </p:nvSpPr>
        <p:spPr>
          <a:xfrm>
            <a:off x="838200" y="365125"/>
            <a:ext cx="105156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ge45a7f3745_1_0"/>
          <p:cNvSpPr txBox="1"/>
          <p:nvPr>
            <p:ph idx="1" type="body"/>
          </p:nvPr>
        </p:nvSpPr>
        <p:spPr>
          <a:xfrm>
            <a:off x="705950" y="1785325"/>
            <a:ext cx="96063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Sebuah sub program yang dapat dipanggil di bagian lain program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Merupakan struktur dasar pembentukan Javascript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Bisa juga disebut prosedur (Langkah-Langkah untuk melakukan tugas atau menghitung nilai)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ee609ddd_0_0"/>
          <p:cNvSpPr txBox="1"/>
          <p:nvPr>
            <p:ph idx="1" type="body"/>
          </p:nvPr>
        </p:nvSpPr>
        <p:spPr>
          <a:xfrm>
            <a:off x="696525" y="1211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kenapa function?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maksudnya dari pada menulis program berulang-ulang, Dengan menggunakkan function, kita nantinya cukup menggunakkan satu program yang nanti akan dipanggil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Dekomposisi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maksudnya untuk menymbunyikan kompleksitas dari program yang kita buat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Modularitas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memudahkan mencari letak kesalahan yang kita buat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e5ee609dd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150" y="688500"/>
            <a:ext cx="8922000" cy="53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ee609ddd_0_11"/>
          <p:cNvSpPr txBox="1"/>
          <p:nvPr>
            <p:ph idx="1" type="body"/>
          </p:nvPr>
        </p:nvSpPr>
        <p:spPr>
          <a:xfrm>
            <a:off x="705925" y="1198650"/>
            <a:ext cx="105156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built in function =&gt; fungsi yang sudah disediakan oleh javascript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join</a:t>
            </a:r>
            <a:endParaRPr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push</a:t>
            </a:r>
            <a:r>
              <a:rPr lang="en-US" sz="1900">
                <a:solidFill>
                  <a:schemeClr val="dk1"/>
                </a:solidFill>
              </a:rPr>
              <a:t> / </a:t>
            </a:r>
            <a:r>
              <a:rPr b="1" lang="en-US" sz="1900">
                <a:solidFill>
                  <a:schemeClr val="dk1"/>
                </a:solidFill>
              </a:rPr>
              <a:t>Unshift</a:t>
            </a:r>
            <a:r>
              <a:rPr lang="en-US" sz="1900">
                <a:solidFill>
                  <a:schemeClr val="dk1"/>
                </a:solidFill>
              </a:rPr>
              <a:t> menambah elemen array</a:t>
            </a:r>
            <a:endParaRPr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pop</a:t>
            </a:r>
            <a:r>
              <a:rPr lang="en-US" sz="1900">
                <a:solidFill>
                  <a:schemeClr val="dk1"/>
                </a:solidFill>
              </a:rPr>
              <a:t> / </a:t>
            </a:r>
            <a:r>
              <a:rPr b="1" lang="en-US" sz="1900">
                <a:solidFill>
                  <a:schemeClr val="dk1"/>
                </a:solidFill>
              </a:rPr>
              <a:t>Shift</a:t>
            </a:r>
            <a:r>
              <a:rPr lang="en-US" sz="1900">
                <a:solidFill>
                  <a:schemeClr val="dk1"/>
                </a:solidFill>
              </a:rPr>
              <a:t> menghapus elemen array </a:t>
            </a:r>
            <a:endParaRPr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Slice</a:t>
            </a:r>
            <a:endParaRPr b="1"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Splice</a:t>
            </a:r>
            <a:endParaRPr b="1"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Split</a:t>
            </a:r>
            <a:endParaRPr b="1"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Sort</a:t>
            </a:r>
            <a:endParaRPr b="1" sz="1900">
              <a:solidFill>
                <a:schemeClr val="dk1"/>
              </a:solidFill>
            </a:endParaRPr>
          </a:p>
          <a:p>
            <a:pPr indent="-349250" lvl="0" marL="1200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-US" sz="1900">
                <a:solidFill>
                  <a:schemeClr val="dk1"/>
                </a:solidFill>
              </a:rPr>
              <a:t>Map / forEach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ee609ddd_1_0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Cara penulisan function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e5ee609ddd_1_0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menggunakan cara biasa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menggunakan ekspresi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menggunakan tanda panah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membuat dengan konstruktor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5a7f3745_0_18"/>
          <p:cNvSpPr txBox="1"/>
          <p:nvPr>
            <p:ph idx="1" type="body"/>
          </p:nvPr>
        </p:nvSpPr>
        <p:spPr>
          <a:xfrm>
            <a:off x="838200" y="963525"/>
            <a:ext cx="10515600" cy="5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source code...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5a7f3745_0_13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Tugas 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e45a7f3745_0_13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▪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anda disuruh membuat sebuah function untuk menghapus semua tanda seru yang terdapat pada string. Output yang diharapkan sebagai berikut 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removeTandaSeru("!Hello! World!") //"Hello World"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▪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hari = [‘senin’, ‘selasa’, ‘rabu’, ‘jumat’, ‘minggu’];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anda disuruh menambahkan nama hari yang kurang pada array di atas.Output yang di harapkan 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 ini hari senin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 ini hari selasa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 ini hari rabu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2021-07-15T07:24:42Z</dcterms:created>
  <dc:creator>mackovlak123@gmail.com</dc:creator>
</cp:coreProperties>
</file>