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7f225dc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7f225dc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4a8083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4a8083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b114a4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b114a4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b114a4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7b114a4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7f225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7f225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9287e55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9287e55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287e55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287e55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8113686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8113686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8113686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8113686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143000" y="397525"/>
            <a:ext cx="6858000" cy="91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1818901"/>
            <a:ext cx="6858000" cy="290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412750" lvl="0" marL="457200" rtl="0" algn="ctr">
              <a:spcBef>
                <a:spcPts val="800"/>
              </a:spcBef>
              <a:spcAft>
                <a:spcPts val="0"/>
              </a:spcAft>
              <a:buSzPts val="2900"/>
              <a:buChar char="●"/>
            </a:pPr>
            <a:r>
              <a:rPr lang="id" sz="2900"/>
              <a:t>Pengenalan ORM</a:t>
            </a:r>
            <a:endParaRPr sz="2900"/>
          </a:p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id" sz="2900"/>
              <a:t>Praktek</a:t>
            </a:r>
            <a:endParaRPr sz="2900"/>
          </a:p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id" sz="2900"/>
              <a:t>CRUD Sequelize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 !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2760750" y="243600"/>
            <a:ext cx="36225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Absence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us anything in channel discord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 for yourself first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availability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best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self improvement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ORM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Font typeface="Arial"/>
              <a:buAutoNum type="arabicPeriod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Object Relational Mapping , Merupakan teknik yang merubah suatu table menjadi sebuah object yang nantinya mudah untuk digunakan. Object yang dibuat memiliki property yang sama dengan field yang ada pada tabel.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Font typeface="Arial"/>
              <a:buAutoNum type="arabicPeriod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ORM memungkinkan kita melakukan query dan memanipulasi data di database menggunakan object oriented.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800"/>
              </a:spcBef>
              <a:spcAft>
                <a:spcPts val="0"/>
              </a:spcAft>
              <a:buSzPct val="66666"/>
              <a:buFont typeface="Arial"/>
              <a:buAutoNum type="arabicPeriod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Contoh ORM : Sequalize, TypeORM, PrismaJs, dll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Harus Menggunakan ORM ?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Kesalahan ketika menuliskan query db. karena memiliki aturan dalam penulisan syntaxnya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memerlukan banyak waktu hanya untuk melakukan query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sehingga diperlukan ORM untuk mempermudah mengakses database tanpa melakukan query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26047" l="9985" r="9873" t="26428"/>
          <a:stretch/>
        </p:blipFill>
        <p:spPr>
          <a:xfrm>
            <a:off x="907925" y="3050326"/>
            <a:ext cx="7328149" cy="1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 yang ada pada ORM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findAll()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findOne()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destroy()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update()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●"/>
            </a:pPr>
            <a:r>
              <a:rPr lang="id">
                <a:latin typeface="Arial"/>
                <a:ea typeface="Arial"/>
                <a:cs typeface="Arial"/>
                <a:sym typeface="Arial"/>
              </a:rPr>
              <a:t>create()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28650" y="349327"/>
            <a:ext cx="7886700" cy="427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findAll: digunakan untuk menampilkan semua data pada tabel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contohnya terdapat tabel kategori untuk menampilkan semua data dengan cara sebagai berikut: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. kategori.findAll()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jika melakukan query biasa untuk menampilkan data pada tabel kategori sbb:</a:t>
            </a:r>
            <a:endParaRPr/>
          </a:p>
          <a:p>
            <a:pPr indent="-317500" lvl="0" marL="9144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SELECT * FROM KATEGORI;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628650" y="240927"/>
            <a:ext cx="7886700" cy="435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findOne: digunakan untuk mendapatkan data berdasarkan id.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contoh terdapat sebuah tabel kategori untuk menampilkan salah satu data dengan cara sebagai berikut.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	kategori.findOne()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jika melakukan query biasa untuk menampilkan data pada tabel kategori sbb: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	</a:t>
            </a:r>
            <a:r>
              <a:rPr b="1" lang="id"/>
              <a:t>SELECT * FROM kategori where id; </a:t>
            </a:r>
            <a:r>
              <a:rPr lang="id"/>
              <a:t>= (optional = id yang ingin dicari.)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530000" y="156602"/>
            <a:ext cx="7985400" cy="447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Destroy: digunakan untuk menghapus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contoh: terdapat pada sebuah tabel kategori untuk menghapus data yang di inginkan.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id"/>
              <a:t>jika melakukan query biasa untuk menampilkan data pada tabel kategori sbb: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id"/>
              <a:t>DELETE FROM kategori where id</a:t>
            </a:r>
            <a:r>
              <a:rPr lang="id"/>
              <a:t> (yang ingin dihapus)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650475" y="168652"/>
            <a:ext cx="7864800" cy="446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id"/>
              <a:t>Update: digunakan untuk mengubah isi data pada tabel.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contoh: terdapat pada sebuah tabel kategori untuk menghapus data yang di inginkan.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Jika melakukan dengan menggunakan query biasa untuk menampilkan data pada tabel: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