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4a8083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4a8083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6a5d1a1e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6a5d1a1e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a5d1a1e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a5d1a1e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a5d1a1e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a5d1a1e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a5d1a1e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6a5d1a1e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a5d1a1e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6a5d1a1e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6a5d1a1e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6a5d1a1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0668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Auth(JWT)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2760750" y="243600"/>
            <a:ext cx="3622500" cy="4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Absence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us anything in channel discord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 for yourself first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availability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your best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self improvement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154450"/>
            <a:ext cx="8520600" cy="96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500"/>
              <a:t>Otentikasi dan Otorisasi</a:t>
            </a:r>
            <a:endParaRPr sz="4500"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505925" y="1771475"/>
            <a:ext cx="8178900" cy="280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331946" lvl="0" marL="4572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id" sz="2100">
                <a:solidFill>
                  <a:srgbClr val="434343"/>
                </a:solidFill>
              </a:rPr>
              <a:t>Otentikasi merupakan proses verifikasi indentitas . </a:t>
            </a:r>
            <a:endParaRPr sz="2100">
              <a:solidFill>
                <a:srgbClr val="434343"/>
              </a:solidFill>
            </a:endParaRPr>
          </a:p>
          <a:p>
            <a:pPr indent="-331946" lvl="1" marL="91440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id" sz="2100">
                <a:solidFill>
                  <a:srgbClr val="434343"/>
                </a:solidFill>
              </a:rPr>
              <a:t>proses, cara perbuatan membuktikan suatu identitas secara authentik.</a:t>
            </a:r>
            <a:endParaRPr sz="21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1946" lvl="0" marL="4572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id" sz="2100">
                <a:solidFill>
                  <a:srgbClr val="434343"/>
                </a:solidFill>
              </a:rPr>
              <a:t>Otorisasi merupakan fungsi yang menentukan hak ases terhadap sebuah resource 	</a:t>
            </a:r>
            <a:endParaRPr sz="2100">
              <a:solidFill>
                <a:srgbClr val="434343"/>
              </a:solidFill>
            </a:endParaRPr>
          </a:p>
          <a:p>
            <a:pPr indent="-331946" lvl="1" marL="91440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id" sz="2100">
                <a:solidFill>
                  <a:srgbClr val="434343"/>
                </a:solidFill>
              </a:rPr>
              <a:t>pemberian kekuasaan/pemberian kuasa</a:t>
            </a:r>
            <a:endParaRPr sz="2100">
              <a:solidFill>
                <a:srgbClr val="434343"/>
              </a:solidFill>
            </a:endParaRPr>
          </a:p>
          <a:p>
            <a:pPr indent="-331946" lvl="1" marL="91440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id" sz="2100">
                <a:solidFill>
                  <a:srgbClr val="434343"/>
                </a:solidFill>
              </a:rPr>
              <a:t>hak yang diberikan kepada seseorang untuk menggunakan sistem dan data yang tersimpan didalamnya.</a:t>
            </a:r>
            <a:endParaRPr sz="21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154450"/>
            <a:ext cx="8520600" cy="96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500"/>
              <a:t>Ilustrasi autentikasi</a:t>
            </a:r>
            <a:endParaRPr sz="4500"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53400" y="3111300"/>
            <a:ext cx="8178900" cy="162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4487" lvl="0" marL="4572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25"/>
              <a:buChar char="●"/>
            </a:pPr>
            <a:r>
              <a:rPr lang="id" sz="1825">
                <a:solidFill>
                  <a:srgbClr val="434343"/>
                </a:solidFill>
              </a:rPr>
              <a:t>aplikasi akan  melakukan pemeriksaan </a:t>
            </a:r>
            <a:endParaRPr sz="1825">
              <a:solidFill>
                <a:srgbClr val="434343"/>
              </a:solidFill>
            </a:endParaRPr>
          </a:p>
          <a:p>
            <a:pPr indent="-344487" lvl="0" marL="4572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25"/>
              <a:buChar char="●"/>
            </a:pPr>
            <a:r>
              <a:rPr lang="id" sz="1825">
                <a:solidFill>
                  <a:srgbClr val="434343"/>
                </a:solidFill>
              </a:rPr>
              <a:t>apakah username dan password tersebut terdaftar didalam database</a:t>
            </a:r>
            <a:endParaRPr sz="1825">
              <a:solidFill>
                <a:srgbClr val="434343"/>
              </a:solidFill>
            </a:endParaRPr>
          </a:p>
          <a:p>
            <a:pPr indent="-344487" lvl="0" marL="4572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25"/>
              <a:buChar char="●"/>
            </a:pPr>
            <a:r>
              <a:rPr lang="id" sz="1825">
                <a:solidFill>
                  <a:srgbClr val="434343"/>
                </a:solidFill>
              </a:rPr>
              <a:t>apabila terdaftar maka akan diberikan akses masuk ke dalam aplikasi</a:t>
            </a:r>
            <a:endParaRPr sz="1825">
              <a:solidFill>
                <a:srgbClr val="434343"/>
              </a:solidFill>
            </a:endParaRPr>
          </a:p>
          <a:p>
            <a:pPr indent="-344487" lvl="0" marL="4572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25"/>
              <a:buChar char="●"/>
            </a:pPr>
            <a:r>
              <a:rPr lang="id" sz="1825">
                <a:solidFill>
                  <a:srgbClr val="434343"/>
                </a:solidFill>
              </a:rPr>
              <a:t>proses pencocokan username dan password disebut sebagai autentikasi</a:t>
            </a:r>
            <a:endParaRPr sz="1825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2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25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25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825" y="1047700"/>
            <a:ext cx="6902350" cy="19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154450"/>
            <a:ext cx="8520600" cy="96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500"/>
              <a:t>Ilustrasi otorisasi</a:t>
            </a:r>
            <a:endParaRPr sz="4500"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25" y="1272525"/>
            <a:ext cx="8251451" cy="3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154450"/>
            <a:ext cx="8520600" cy="96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500"/>
              <a:t>Ilustrasi otorisasi</a:t>
            </a:r>
            <a:endParaRPr sz="4500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505925" y="1686400"/>
            <a:ext cx="8178900" cy="28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id" sz="2100">
                <a:solidFill>
                  <a:srgbClr val="434343"/>
                </a:solidFill>
              </a:rPr>
              <a:t>setelah user berhasil login , maka sistem akan melakukan pengecekan level user tersebut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</a:pPr>
            <a:r>
              <a:rPr lang="id" sz="2100">
                <a:solidFill>
                  <a:srgbClr val="434343"/>
                </a:solidFill>
              </a:rPr>
              <a:t>apabila user adalah kasir maka hanya bisa melakukan transaksi dan pencetakan struk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</a:pPr>
            <a:r>
              <a:rPr lang="id" sz="2100">
                <a:solidFill>
                  <a:srgbClr val="434343"/>
                </a:solidFill>
              </a:rPr>
              <a:t>apabila user adalah owner maka bisa melakukan transaksi ,cetak struk,penambahan strok , dan lihat stok barang</a:t>
            </a:r>
            <a:endParaRPr sz="2100">
              <a:solidFill>
                <a:srgbClr val="434343"/>
              </a:solidFill>
            </a:endParaRPr>
          </a:p>
          <a:p>
            <a:pPr indent="-361950" lvl="1" marL="91440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</a:pPr>
            <a:r>
              <a:rPr lang="id" sz="2100">
                <a:solidFill>
                  <a:srgbClr val="434343"/>
                </a:solidFill>
              </a:rPr>
              <a:t>proses pemberian hak akses dan kuasa tersebut adalah otorisasi</a:t>
            </a:r>
            <a:endParaRPr sz="21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311700" y="154450"/>
            <a:ext cx="8520600" cy="96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500"/>
              <a:t>JWT (Json Web Token)</a:t>
            </a:r>
            <a:endParaRPr sz="4500"/>
          </a:p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311700" y="2032000"/>
            <a:ext cx="8520600" cy="254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Mono"/>
              <a:buChar char="●"/>
            </a:pPr>
            <a:r>
              <a:rPr lang="id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Merupakan standarisasi internet dalam pembuatan data dengan tanda tangan opsional dan/atau enkripsi opsional yang memiliki payload berupa JSON berisikan sejumlah klaim. Token bisa ditandatangani baik dengan kunci rahasia ataupun kunci publik</a:t>
            </a:r>
            <a:endParaRPr sz="2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1325025" y="154450"/>
            <a:ext cx="7507200" cy="965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500"/>
              <a:t>JWT (Json Web Token)</a:t>
            </a:r>
            <a:endParaRPr sz="4500"/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311700" y="2032000"/>
            <a:ext cx="8520600" cy="254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Mono"/>
              <a:buChar char="●"/>
            </a:pPr>
            <a:r>
              <a:rPr lang="id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Token terdiri dari 3 bagian, yaitu :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Mono"/>
              <a:buChar char="○"/>
            </a:pPr>
            <a:r>
              <a:rPr lang="id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Header, berisikan jenis algoritma yang digunakan dan tipe tokennya.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Mono"/>
              <a:buChar char="○"/>
            </a:pPr>
            <a:r>
              <a:rPr lang="id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Payload, berisikan data yang akan dikirimkan 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Roboto Mono"/>
              <a:buChar char="○"/>
            </a:pPr>
            <a:r>
              <a:rPr lang="id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verify Signature, berisikan hasil decode header, payload dan kode rahasia yang digunakan. </a:t>
            </a:r>
            <a:endParaRPr sz="18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