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4a8083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4a8083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a4d4c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a4d4c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a4d4c5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a4d4c5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4eb294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4eb294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4eb294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4eb294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Multer Sequelize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2760750" y="243600"/>
            <a:ext cx="36225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us anything in channel discord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 for yourself first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availability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best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self improvement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Multer Sequelize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Multer merupakan middleware node.js untuk menangani multi-part file atau form data. yang terutama digunakan untuk mengunggah file seperti gambar.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Sequelize merupakan node.js promised-based orm untuk mengatur database seperti Mysql dan Mariadb. 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863" y="1166225"/>
            <a:ext cx="5250275" cy="281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 flipH="1" rot="10800000">
            <a:off x="4476875" y="2158900"/>
            <a:ext cx="390900" cy="76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4424150" y="1758700"/>
            <a:ext cx="11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70200" y="1305700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Mengapa menggunakan Multer 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Express/body parser tidak dapat menangani dan memanajemen file upload secara native.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Kemudahan request dan handle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27416" l="12200" r="12064" t="27631"/>
          <a:stretch/>
        </p:blipFill>
        <p:spPr>
          <a:xfrm>
            <a:off x="1980250" y="2873800"/>
            <a:ext cx="5266700" cy="1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!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