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a:t>STUDENT NAME:</a:t>
            </a:r>
            <a:r>
              <a:rPr lang="en-GB" sz="2400"/>
              <a:t> R.ITHAYA KUMAR</a:t>
            </a:r>
            <a:endParaRPr lang="en-US" sz="2400" dirty="0"/>
          </a:p>
          <a:p>
            <a:r>
              <a:rPr lang="en-US" sz="2400" dirty="0"/>
              <a:t>REGISTER NO:</a:t>
            </a:r>
            <a:r>
              <a:rPr lang="en-GB" sz="2400" dirty="0"/>
              <a:t>122202673</a:t>
            </a:r>
            <a:endParaRPr lang="en-US" sz="2400" dirty="0"/>
          </a:p>
          <a:p>
            <a:r>
              <a:rPr lang="en-US" sz="2400" dirty="0"/>
              <a:t>DEPARTMENT:</a:t>
            </a:r>
            <a:r>
              <a:rPr lang="en-GB" sz="2400" dirty="0"/>
              <a:t> BCOM CORPORATE SECRETARYSHIP</a:t>
            </a:r>
            <a:endParaRPr lang="en-US" sz="2400" dirty="0"/>
          </a:p>
          <a:p>
            <a:r>
              <a:rPr lang="en-US" sz="2400" dirty="0"/>
              <a:t>COLLEGE</a:t>
            </a:r>
            <a:r>
              <a:rPr lang="en-GB" sz="2400" dirty="0"/>
              <a:t>: THIRUTHANGAL NADAR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B8B4F8D7-DB11-6049-B38B-5BDA4E93A14E}"/>
              </a:ext>
            </a:extLst>
          </p:cNvPr>
          <p:cNvSpPr txBox="1"/>
          <p:nvPr/>
        </p:nvSpPr>
        <p:spPr>
          <a:xfrm>
            <a:off x="1188840" y="1610172"/>
            <a:ext cx="8164710" cy="3970318"/>
          </a:xfrm>
          <a:prstGeom prst="rect">
            <a:avLst/>
          </a:prstGeom>
          <a:noFill/>
        </p:spPr>
        <p:txBody>
          <a:bodyPr wrap="square">
            <a:spAutoFit/>
          </a:bodyPr>
          <a:lstStyle/>
          <a:p>
            <a:r>
              <a:rPr lang="en-US"/>
              <a:t>In the "Employee Performance Analysis Using Excel" project, the modeling phase involves setting up the Excel workbook with various tools and techniques to analyze and visualize the data effectively. Here's how each component will be used:1. Data FilteringPurpose: To sort and refine the data to focus on specific criteria, such as department, date range, or individual employee performance.Implementation: Excel's filtering feature will be applied to datasets, allowing users to easily narrow down the data to view only the relevant information. For example, filtering by department or by performance rating.2. Pivot TablesPurpose: To summarize and analyze large datasets by grouping and aggregating data based on different performance metrics.Implementation: Pivot tables will be used to dynamically calculate and display key performance indicators (KPIs) such as average task completion time, total hours worked, or percentage of targets met. This will allow users to view performance metrics by different categories, like employee, team, or month.</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8" name="Picture 7">
            <a:extLst>
              <a:ext uri="{FF2B5EF4-FFF2-40B4-BE49-F238E27FC236}">
                <a16:creationId xmlns:a16="http://schemas.microsoft.com/office/drawing/2014/main" id="{D2936F36-7E71-7CA6-DE7F-C83D66948F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782" y="1004887"/>
            <a:ext cx="3976688" cy="3647583"/>
          </a:xfrm>
          <a:prstGeom prst="rect">
            <a:avLst/>
          </a:prstGeom>
        </p:spPr>
      </p:pic>
      <p:sp>
        <p:nvSpPr>
          <p:cNvPr id="10" name="TextBox 9">
            <a:extLst>
              <a:ext uri="{FF2B5EF4-FFF2-40B4-BE49-F238E27FC236}">
                <a16:creationId xmlns:a16="http://schemas.microsoft.com/office/drawing/2014/main" id="{5EFB5177-19B8-869D-EA37-A769FBB63DA5}"/>
              </a:ext>
            </a:extLst>
          </p:cNvPr>
          <p:cNvSpPr txBox="1"/>
          <p:nvPr/>
        </p:nvSpPr>
        <p:spPr>
          <a:xfrm>
            <a:off x="5187553" y="2520553"/>
            <a:ext cx="1828800" cy="1828800"/>
          </a:xfrm>
          <a:prstGeom prst="rect">
            <a:avLst/>
          </a:prstGeom>
          <a:noFill/>
        </p:spPr>
        <p:txBody>
          <a:bodyPr wrap="square" rtlCol="0">
            <a:spAutoFit/>
          </a:bodyPr>
          <a:lstStyle/>
          <a:p>
            <a:pPr algn="l"/>
            <a:endParaRPr lang="en-US"/>
          </a:p>
        </p:txBody>
      </p:sp>
      <p:sp>
        <p:nvSpPr>
          <p:cNvPr id="11" name="TextBox 10">
            <a:extLst>
              <a:ext uri="{FF2B5EF4-FFF2-40B4-BE49-F238E27FC236}">
                <a16:creationId xmlns:a16="http://schemas.microsoft.com/office/drawing/2014/main" id="{7EEF63FB-DF84-52F4-DBAF-54B79471B521}"/>
              </a:ext>
            </a:extLst>
          </p:cNvPr>
          <p:cNvSpPr txBox="1"/>
          <p:nvPr/>
        </p:nvSpPr>
        <p:spPr>
          <a:xfrm>
            <a:off x="341709" y="4762410"/>
            <a:ext cx="5158978" cy="1200329"/>
          </a:xfrm>
          <a:prstGeom prst="rect">
            <a:avLst/>
          </a:prstGeom>
          <a:noFill/>
        </p:spPr>
        <p:txBody>
          <a:bodyPr wrap="square" rtlCol="0">
            <a:spAutoFit/>
          </a:bodyPr>
          <a:lstStyle/>
          <a:p>
            <a:pPr algn="l"/>
            <a:r>
              <a:rPr lang="en-GB"/>
              <a:t>INTERPRETATION
The process of assigning meaning to the collected information and determining the conclusions, significance, and implications of the findings</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E2C08172-00B9-4C45-AE1B-F0C3F88E4043}"/>
              </a:ext>
            </a:extLst>
          </p:cNvPr>
          <p:cNvSpPr txBox="1"/>
          <p:nvPr/>
        </p:nvSpPr>
        <p:spPr>
          <a:xfrm>
            <a:off x="631031" y="1726793"/>
            <a:ext cx="8521898" cy="2585323"/>
          </a:xfrm>
          <a:prstGeom prst="rect">
            <a:avLst/>
          </a:prstGeom>
          <a:noFill/>
        </p:spPr>
        <p:txBody>
          <a:bodyPr wrap="square">
            <a:spAutoFit/>
          </a:bodyPr>
          <a:lstStyle/>
          <a:p>
            <a:r>
              <a:rPr lang="en-US"/>
              <a:t>The "Employee Performance Analysis Using Excel" project provides a robust and user- friendly solution for evaluating and managing employee performance. By leveraging Excel's powerful tools such as filtering, pivot tables, charts, and conditional formatting-the project transforms raw performance data into actionable insights. The resulting interactive dashboards and customizable reports empower managers to make data-driven decisions, optimize workforce productivity and foster continuous improvement across the organization. This solution not only streamlines performance management but also offers a cost-effective, scalable approach to enhancing overall organizational efficiency</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ED45A21D-6278-AD4C-A825-D40995E32BF2}"/>
              </a:ext>
            </a:extLst>
          </p:cNvPr>
          <p:cNvSpPr txBox="1"/>
          <p:nvPr/>
        </p:nvSpPr>
        <p:spPr>
          <a:xfrm>
            <a:off x="1526977" y="2274838"/>
            <a:ext cx="6101952" cy="2308324"/>
          </a:xfrm>
          <a:prstGeom prst="rect">
            <a:avLst/>
          </a:prstGeom>
          <a:noFill/>
        </p:spPr>
        <p:txBody>
          <a:bodyPr wrap="square">
            <a:spAutoFit/>
          </a:bodyPr>
          <a:lstStyle/>
          <a:p>
            <a:r>
              <a:rPr lang="en-GB"/>
              <a:t>A</a:t>
            </a:r>
            <a:r>
              <a:rPr lang="en-US"/>
              <a:t>nalysis using Excel involves evaluating and measuring an employee's work effectiveness and efficiency based on key performance indicators (KPIs). This data is then analyzed using Excel's functions and tools, such as pivot tables, charts, and conditional formatting, to identify patterns, strengths, and areas for improvement. The analysis helps in making informed decisions regarding training needs, promotions, and overall workforce optimization.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2274094" y="3269397"/>
            <a:ext cx="6641305"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36BE436C-65A9-744D-AC54-B141BCD9A97D}"/>
              </a:ext>
            </a:extLst>
          </p:cNvPr>
          <p:cNvSpPr txBox="1"/>
          <p:nvPr/>
        </p:nvSpPr>
        <p:spPr>
          <a:xfrm>
            <a:off x="892969" y="2047756"/>
            <a:ext cx="7608094" cy="2862322"/>
          </a:xfrm>
          <a:prstGeom prst="rect">
            <a:avLst/>
          </a:prstGeom>
          <a:noFill/>
        </p:spPr>
        <p:txBody>
          <a:bodyPr wrap="square">
            <a:spAutoFit/>
          </a:bodyPr>
          <a:lstStyle/>
          <a:p>
            <a:r>
              <a:rPr lang="en-US"/>
              <a:t>The project "Employee Performance Analysis Using Excel" aims to Systematically evaluate employee productivity and effectiveness by leveraging Excel's analytical tools. The project will involve collecting and organizing performance data such as task completion rates, accuracy, and attendance records. This data will be processed and analyzed using Excel functions like pivot tables, charts, and statistical formulas to generate insights into individual and team performance. The outcome will help in identifying top performers, recognizing training needs, and making data-driven decisions for performance improvement. The final deliverable will include a detailed report and visual dashboards for easy interpretation and strategic planning.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3B885065-2A66-314D-9751-D5E62230051A}"/>
              </a:ext>
            </a:extLst>
          </p:cNvPr>
          <p:cNvSpPr txBox="1"/>
          <p:nvPr/>
        </p:nvSpPr>
        <p:spPr>
          <a:xfrm>
            <a:off x="1571625" y="2238375"/>
            <a:ext cx="7581304" cy="1200329"/>
          </a:xfrm>
          <a:prstGeom prst="rect">
            <a:avLst/>
          </a:prstGeom>
          <a:noFill/>
        </p:spPr>
        <p:txBody>
          <a:bodyPr wrap="square">
            <a:spAutoFit/>
          </a:bodyPr>
          <a:lstStyle/>
          <a:p>
            <a:r>
              <a:rPr lang="en-US"/>
              <a:t>Human Resources (HR) Managers:</a:t>
            </a:r>
            <a:endParaRPr lang="en-GB"/>
          </a:p>
          <a:p>
            <a:r>
              <a:rPr lang="en-US"/>
              <a:t>Department Managers/Supervisors:</a:t>
            </a:r>
            <a:endParaRPr lang="en-GB"/>
          </a:p>
          <a:p>
            <a:r>
              <a:rPr lang="en-US"/>
              <a:t>Senior Management/Executives:</a:t>
            </a:r>
            <a:endParaRPr lang="en-GB"/>
          </a:p>
          <a:p>
            <a:r>
              <a:rPr lang="en-US"/>
              <a:t>Employees: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E9ACAD5-32A4-EF4B-9103-B4AD9DFAE5FD}"/>
              </a:ext>
            </a:extLst>
          </p:cNvPr>
          <p:cNvSpPr txBox="1"/>
          <p:nvPr/>
        </p:nvSpPr>
        <p:spPr>
          <a:xfrm>
            <a:off x="3050976" y="1726793"/>
            <a:ext cx="6581179" cy="3139321"/>
          </a:xfrm>
          <a:prstGeom prst="rect">
            <a:avLst/>
          </a:prstGeom>
          <a:noFill/>
        </p:spPr>
        <p:txBody>
          <a:bodyPr wrap="square">
            <a:spAutoFit/>
          </a:bodyPr>
          <a:lstStyle/>
          <a:p>
            <a:r>
              <a:rPr lang="en-US"/>
              <a:t>Data-Driven Insights: Enables managers to makeinformed decisions based on accurate, real-time performance data.</a:t>
            </a:r>
            <a:endParaRPr lang="en-GB"/>
          </a:p>
          <a:p>
            <a:r>
              <a:rPr lang="en-US"/>
              <a:t>Improved Efficiency: Automates the data collection and analysis process, saving time and reducing manualerrors.</a:t>
            </a:r>
            <a:endParaRPr lang="en-GB"/>
          </a:p>
          <a:p>
            <a:r>
              <a:rPr lang="en-US"/>
              <a:t>Enhanced Employee Development: Identifies training needs and development opportunities, leading to a more skilled workforce.</a:t>
            </a:r>
            <a:endParaRPr lang="en-GB"/>
          </a:p>
          <a:p>
            <a:r>
              <a:rPr lang="en-US"/>
              <a:t>Better Performance Management: Helps in recognizing top performers and addressing underperformance, ultimately improving overall productivity.</a:t>
            </a:r>
            <a:endParaRPr lang="en-GB"/>
          </a:p>
          <a:p>
            <a:r>
              <a:rPr lang="en-US"/>
              <a:t>Cost-Effective Solution: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FC13F721-B1D3-1F4F-A716-FBD972889A4F}"/>
              </a:ext>
            </a:extLst>
          </p:cNvPr>
          <p:cNvSpPr txBox="1"/>
          <p:nvPr/>
        </p:nvSpPr>
        <p:spPr>
          <a:xfrm>
            <a:off x="755332" y="1311295"/>
            <a:ext cx="9067324" cy="2862322"/>
          </a:xfrm>
          <a:prstGeom prst="rect">
            <a:avLst/>
          </a:prstGeom>
          <a:noFill/>
        </p:spPr>
        <p:txBody>
          <a:bodyPr wrap="square">
            <a:spAutoFit/>
          </a:bodyPr>
          <a:lstStyle/>
          <a:p>
            <a:r>
              <a:rPr lang="en-US"/>
              <a:t>Descriptions for each of the columns in the dataset:1. Employee ID: Unique identifier for each employee in the organization.2. First Name: The first name of the employee. 3. Last Name: The last name of the employee.4. Email: The email address associated with the employee's communication within the organization. 5. Business Unit: The specific business unit or department to which the employee belongs.6. State: The state or region where the employee is located.7. Job Function: A brief description of the employee's primary job function or role.8. Gender: A code representing the gender of the employee (e.g., M for Male, F for Female, N for Non-bin9. Performance Score: A score indicating the employee's performance level (e.g.. Excellent, Satisfactory.Needs Improvement). 10. Current Employee Rating: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381250" y="1695451"/>
            <a:ext cx="9239250" cy="4832092"/>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1.Accessibility Empowerment: Redefines accessiblity with hands-free interaction</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2. Seamless Tech Integration Deep leaming meets everyday computing tasks</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3. Precision and Efficiency Boost: Real-time accuracy enhances productivity.</a:t>
            </a:r>
            <a:endParaRPr lang="en-GB" sz="2800" b="0" i="0">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4. Engaging User Experience: Dynamic, interactive interface 5. Versatile Application Scope: Adaptable across diversedomains.Educational Impact Amplified Fosters interactive learning environments7.Future-Proof Innovation: Leading-edge tech redeftines human-computer interaction</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idhayakumar.r2205@gmail.com</cp:lastModifiedBy>
  <cp:revision>14</cp:revision>
  <dcterms:created xsi:type="dcterms:W3CDTF">2024-03-29T15:07:22Z</dcterms:created>
  <dcterms:modified xsi:type="dcterms:W3CDTF">2024-08-30T08:42:39Z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