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3" r:id="rId4"/>
    <p:sldId id="262" r:id="rId5"/>
    <p:sldId id="259" r:id="rId6"/>
    <p:sldId id="260" r:id="rId7"/>
    <p:sldId id="267" r:id="rId8"/>
    <p:sldId id="261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B4949-D633-4E9F-A66F-C27554753406}" v="2568" dt="2024-12-13T17:13:17.578"/>
    <p1510:client id="{CAC704E0-604E-3DC5-748F-27469E8920D8}" v="1448" dt="2024-12-13T17:12:53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ILLY PRESTES" userId="78052552-461e-4c6d-8d61-960581daf0ad" providerId="ADAL" clId="{161B4949-D633-4E9F-A66F-C27554753406}"/>
    <pc:docChg chg="undo custSel addSld delSld modSld">
      <pc:chgData name="IDILLY PRESTES" userId="78052552-461e-4c6d-8d61-960581daf0ad" providerId="ADAL" clId="{161B4949-D633-4E9F-A66F-C27554753406}" dt="2024-12-13T17:13:17.578" v="2590" actId="20577"/>
      <pc:docMkLst>
        <pc:docMk/>
      </pc:docMkLst>
      <pc:sldChg chg="addSp delSp modSp del mod setBg addAnim delAnim modAnim">
        <pc:chgData name="IDILLY PRESTES" userId="78052552-461e-4c6d-8d61-960581daf0ad" providerId="ADAL" clId="{161B4949-D633-4E9F-A66F-C27554753406}" dt="2024-12-13T16:45:15.316" v="2278" actId="47"/>
        <pc:sldMkLst>
          <pc:docMk/>
          <pc:sldMk cId="3791593596" sldId="256"/>
        </pc:sldMkLst>
        <pc:spChg chg="mod">
          <ac:chgData name="IDILLY PRESTES" userId="78052552-461e-4c6d-8d61-960581daf0ad" providerId="ADAL" clId="{161B4949-D633-4E9F-A66F-C27554753406}" dt="2024-12-13T16:43:22.860" v="2269" actId="20577"/>
          <ac:spMkLst>
            <pc:docMk/>
            <pc:sldMk cId="3791593596" sldId="256"/>
            <ac:spMk id="2" creationId="{3FFBC176-1B4B-4813-0AEF-9910D2FF31E2}"/>
          </ac:spMkLst>
        </pc:spChg>
        <pc:spChg chg="mod">
          <ac:chgData name="IDILLY PRESTES" userId="78052552-461e-4c6d-8d61-960581daf0ad" providerId="ADAL" clId="{161B4949-D633-4E9F-A66F-C27554753406}" dt="2024-12-13T15:30:54.714" v="206" actId="1076"/>
          <ac:spMkLst>
            <pc:docMk/>
            <pc:sldMk cId="3791593596" sldId="256"/>
            <ac:spMk id="3" creationId="{9827C793-BF49-31CC-6066-083DADA20844}"/>
          </ac:spMkLst>
        </pc:spChg>
        <pc:spChg chg="add mod">
          <ac:chgData name="IDILLY PRESTES" userId="78052552-461e-4c6d-8d61-960581daf0ad" providerId="ADAL" clId="{161B4949-D633-4E9F-A66F-C27554753406}" dt="2024-12-13T15:27:40.058" v="137" actId="767"/>
          <ac:spMkLst>
            <pc:docMk/>
            <pc:sldMk cId="3791593596" sldId="256"/>
            <ac:spMk id="4" creationId="{C842ADD9-CEC7-BF9C-A2A8-65709D1DF347}"/>
          </ac:spMkLst>
        </pc:spChg>
        <pc:spChg chg="add mod">
          <ac:chgData name="IDILLY PRESTES" userId="78052552-461e-4c6d-8d61-960581daf0ad" providerId="ADAL" clId="{161B4949-D633-4E9F-A66F-C27554753406}" dt="2024-12-13T15:27:45.390" v="139" actId="767"/>
          <ac:spMkLst>
            <pc:docMk/>
            <pc:sldMk cId="3791593596" sldId="256"/>
            <ac:spMk id="5" creationId="{41241D95-F944-C78E-A726-538BE88C3D71}"/>
          </ac:spMkLst>
        </pc:spChg>
        <pc:spChg chg="add del">
          <ac:chgData name="IDILLY PRESTES" userId="78052552-461e-4c6d-8d61-960581daf0ad" providerId="ADAL" clId="{161B4949-D633-4E9F-A66F-C27554753406}" dt="2024-12-13T15:29:34.960" v="190" actId="26606"/>
          <ac:spMkLst>
            <pc:docMk/>
            <pc:sldMk cId="3791593596" sldId="256"/>
            <ac:spMk id="8" creationId="{BAD76F3E-3A97-486B-B402-44400A8B9173}"/>
          </ac:spMkLst>
        </pc:spChg>
        <pc:spChg chg="add del">
          <ac:chgData name="IDILLY PRESTES" userId="78052552-461e-4c6d-8d61-960581daf0ad" providerId="ADAL" clId="{161B4949-D633-4E9F-A66F-C27554753406}" dt="2024-12-13T15:29:34.960" v="190" actId="26606"/>
          <ac:spMkLst>
            <pc:docMk/>
            <pc:sldMk cId="3791593596" sldId="256"/>
            <ac:spMk id="10" creationId="{391F6B52-91F4-4AEB-B6DB-29FEBCF28C8B}"/>
          </ac:spMkLst>
        </pc:spChg>
        <pc:spChg chg="add del">
          <ac:chgData name="IDILLY PRESTES" userId="78052552-461e-4c6d-8d61-960581daf0ad" providerId="ADAL" clId="{161B4949-D633-4E9F-A66F-C27554753406}" dt="2024-12-13T15:29:34.960" v="190" actId="26606"/>
          <ac:spMkLst>
            <pc:docMk/>
            <pc:sldMk cId="3791593596" sldId="256"/>
            <ac:spMk id="12" creationId="{2CD6F061-7C53-44F4-9794-953DB70A451B}"/>
          </ac:spMkLst>
        </pc:spChg>
        <pc:spChg chg="add">
          <ac:chgData name="IDILLY PRESTES" userId="78052552-461e-4c6d-8d61-960581daf0ad" providerId="ADAL" clId="{161B4949-D633-4E9F-A66F-C27554753406}" dt="2024-12-13T15:30:00.087" v="197" actId="26606"/>
          <ac:spMkLst>
            <pc:docMk/>
            <pc:sldMk cId="3791593596" sldId="256"/>
            <ac:spMk id="14" creationId="{892DFB46-732E-492D-A044-8BD03B8778E7}"/>
          </ac:spMkLst>
        </pc:spChg>
        <pc:spChg chg="add">
          <ac:chgData name="IDILLY PRESTES" userId="78052552-461e-4c6d-8d61-960581daf0ad" providerId="ADAL" clId="{161B4949-D633-4E9F-A66F-C27554753406}" dt="2024-12-13T15:30:00.087" v="197" actId="26606"/>
          <ac:spMkLst>
            <pc:docMk/>
            <pc:sldMk cId="3791593596" sldId="256"/>
            <ac:spMk id="16" creationId="{A20AF199-99C2-4569-9CAF-24514AE5E82A}"/>
          </ac:spMkLst>
        </pc:spChg>
        <pc:spChg chg="add del">
          <ac:chgData name="IDILLY PRESTES" userId="78052552-461e-4c6d-8d61-960581daf0ad" providerId="ADAL" clId="{161B4949-D633-4E9F-A66F-C27554753406}" dt="2024-12-13T15:29:55.326" v="192" actId="26606"/>
          <ac:spMkLst>
            <pc:docMk/>
            <pc:sldMk cId="3791593596" sldId="256"/>
            <ac:spMk id="20" creationId="{1EADCAF8-8823-4E89-8612-21029831A4B2}"/>
          </ac:spMkLst>
        </pc:spChg>
        <pc:spChg chg="add del">
          <ac:chgData name="IDILLY PRESTES" userId="78052552-461e-4c6d-8d61-960581daf0ad" providerId="ADAL" clId="{161B4949-D633-4E9F-A66F-C27554753406}" dt="2024-12-13T15:29:55.326" v="192" actId="26606"/>
          <ac:spMkLst>
            <pc:docMk/>
            <pc:sldMk cId="3791593596" sldId="256"/>
            <ac:spMk id="21" creationId="{28CA07B2-0819-4B62-9425-7A52BBDD7070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24" creationId="{59EF30C2-29AC-4A0D-BC0A-A679CF113EDD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25" creationId="{9C682A1A-5B2D-4111-BBD6-620165633E5B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27" creationId="{A04F1504-431A-4D86-9091-AE7E4B33376B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28" creationId="{EA804283-B929-4503-802F-4585376E2B42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29" creationId="{AD3811F5-514E-49A4-B382-673ED228A4CC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30" creationId="{067AD921-1CEE-4C1B-9AA3-C66D908DDD14}"/>
          </ac:spMkLst>
        </pc:spChg>
        <pc:spChg chg="add del">
          <ac:chgData name="IDILLY PRESTES" userId="78052552-461e-4c6d-8d61-960581daf0ad" providerId="ADAL" clId="{161B4949-D633-4E9F-A66F-C27554753406}" dt="2024-12-13T15:30:00.041" v="196" actId="26606"/>
          <ac:spMkLst>
            <pc:docMk/>
            <pc:sldMk cId="3791593596" sldId="256"/>
            <ac:spMk id="31" creationId="{C36A08F5-3B56-47C5-A371-9187BE56E1E5}"/>
          </ac:spMkLst>
        </pc:spChg>
        <pc:spChg chg="add">
          <ac:chgData name="IDILLY PRESTES" userId="78052552-461e-4c6d-8d61-960581daf0ad" providerId="ADAL" clId="{161B4949-D633-4E9F-A66F-C27554753406}" dt="2024-12-13T15:30:00.087" v="197" actId="26606"/>
          <ac:spMkLst>
            <pc:docMk/>
            <pc:sldMk cId="3791593596" sldId="256"/>
            <ac:spMk id="33" creationId="{27427488-068E-4B55-AC8D-CD070B8CD46D}"/>
          </ac:spMkLst>
        </pc:spChg>
        <pc:grpChg chg="add del">
          <ac:chgData name="IDILLY PRESTES" userId="78052552-461e-4c6d-8d61-960581daf0ad" providerId="ADAL" clId="{161B4949-D633-4E9F-A66F-C27554753406}" dt="2024-12-13T15:29:55.326" v="192" actId="26606"/>
          <ac:grpSpMkLst>
            <pc:docMk/>
            <pc:sldMk cId="3791593596" sldId="256"/>
            <ac:grpSpMk id="22" creationId="{DA02BEE4-A5D4-40AF-882D-49D34B086FFF}"/>
          </ac:grpSpMkLst>
        </pc:grpChg>
        <pc:grpChg chg="add">
          <ac:chgData name="IDILLY PRESTES" userId="78052552-461e-4c6d-8d61-960581daf0ad" providerId="ADAL" clId="{161B4949-D633-4E9F-A66F-C27554753406}" dt="2024-12-13T15:30:00.087" v="197" actId="26606"/>
          <ac:grpSpMkLst>
            <pc:docMk/>
            <pc:sldMk cId="3791593596" sldId="256"/>
            <ac:grpSpMk id="34" creationId="{2FAA4F3A-C5FF-462C-B6A4-87279DB6ABC6}"/>
          </ac:grpSpMkLst>
        </pc:grpChg>
        <pc:cxnChg chg="add del">
          <ac:chgData name="IDILLY PRESTES" userId="78052552-461e-4c6d-8d61-960581daf0ad" providerId="ADAL" clId="{161B4949-D633-4E9F-A66F-C27554753406}" dt="2024-12-13T15:30:00.041" v="196" actId="26606"/>
          <ac:cxnSpMkLst>
            <pc:docMk/>
            <pc:sldMk cId="3791593596" sldId="256"/>
            <ac:cxnSpMk id="26" creationId="{266A0658-1CC4-4B0D-AAB7-A702286AFB03}"/>
          </ac:cxnSpMkLst>
        </pc:cxnChg>
      </pc:sldChg>
      <pc:sldChg chg="addSp modSp new mod">
        <pc:chgData name="IDILLY PRESTES" userId="78052552-461e-4c6d-8d61-960581daf0ad" providerId="ADAL" clId="{161B4949-D633-4E9F-A66F-C27554753406}" dt="2024-12-13T17:13:17.578" v="2590" actId="20577"/>
        <pc:sldMkLst>
          <pc:docMk/>
          <pc:sldMk cId="3644210070" sldId="257"/>
        </pc:sldMkLst>
        <pc:spChg chg="mod">
          <ac:chgData name="IDILLY PRESTES" userId="78052552-461e-4c6d-8d61-960581daf0ad" providerId="ADAL" clId="{161B4949-D633-4E9F-A66F-C27554753406}" dt="2024-12-13T16:37:23.757" v="2173" actId="207"/>
          <ac:spMkLst>
            <pc:docMk/>
            <pc:sldMk cId="3644210070" sldId="257"/>
            <ac:spMk id="2" creationId="{4836F973-3F4C-29F3-EDE1-75074C7567BD}"/>
          </ac:spMkLst>
        </pc:spChg>
        <pc:spChg chg="mod">
          <ac:chgData name="IDILLY PRESTES" userId="78052552-461e-4c6d-8d61-960581daf0ad" providerId="ADAL" clId="{161B4949-D633-4E9F-A66F-C27554753406}" dt="2024-12-13T17:13:17.578" v="2590" actId="20577"/>
          <ac:spMkLst>
            <pc:docMk/>
            <pc:sldMk cId="3644210070" sldId="257"/>
            <ac:spMk id="3" creationId="{E98D5E78-8FA1-1509-6A3C-9DED60CE4936}"/>
          </ac:spMkLst>
        </pc:spChg>
        <pc:picChg chg="add mod ord">
          <ac:chgData name="IDILLY PRESTES" userId="78052552-461e-4c6d-8d61-960581daf0ad" providerId="ADAL" clId="{161B4949-D633-4E9F-A66F-C27554753406}" dt="2024-12-13T16:36:57.718" v="2169" actId="167"/>
          <ac:picMkLst>
            <pc:docMk/>
            <pc:sldMk cId="3644210070" sldId="257"/>
            <ac:picMk id="4" creationId="{D6AACF2E-5C38-ACCE-A19A-7917C205F9DD}"/>
          </ac:picMkLst>
        </pc:picChg>
      </pc:sldChg>
      <pc:sldChg chg="addSp delSp modSp new del mod setBg">
        <pc:chgData name="IDILLY PRESTES" userId="78052552-461e-4c6d-8d61-960581daf0ad" providerId="ADAL" clId="{161B4949-D633-4E9F-A66F-C27554753406}" dt="2024-12-13T16:31:56.308" v="2137" actId="47"/>
        <pc:sldMkLst>
          <pc:docMk/>
          <pc:sldMk cId="3836889728" sldId="258"/>
        </pc:sldMkLst>
        <pc:spChg chg="mod">
          <ac:chgData name="IDILLY PRESTES" userId="78052552-461e-4c6d-8d61-960581daf0ad" providerId="ADAL" clId="{161B4949-D633-4E9F-A66F-C27554753406}" dt="2024-12-13T16:03:54.402" v="1027" actId="113"/>
          <ac:spMkLst>
            <pc:docMk/>
            <pc:sldMk cId="3836889728" sldId="258"/>
            <ac:spMk id="2" creationId="{C5F28749-D173-C00D-5B80-390324744937}"/>
          </ac:spMkLst>
        </pc:spChg>
        <pc:spChg chg="mod">
          <ac:chgData name="IDILLY PRESTES" userId="78052552-461e-4c6d-8d61-960581daf0ad" providerId="ADAL" clId="{161B4949-D633-4E9F-A66F-C27554753406}" dt="2024-12-13T16:30:58.385" v="2130" actId="20577"/>
          <ac:spMkLst>
            <pc:docMk/>
            <pc:sldMk cId="3836889728" sldId="258"/>
            <ac:spMk id="3" creationId="{16F242C0-E78E-7D6F-93EC-E9EFF5CF5592}"/>
          </ac:spMkLst>
        </pc:spChg>
        <pc:spChg chg="add del">
          <ac:chgData name="IDILLY PRESTES" userId="78052552-461e-4c6d-8d61-960581daf0ad" providerId="ADAL" clId="{161B4949-D633-4E9F-A66F-C27554753406}" dt="2024-12-13T15:58:01.770" v="977" actId="26606"/>
          <ac:spMkLst>
            <pc:docMk/>
            <pc:sldMk cId="3836889728" sldId="258"/>
            <ac:spMk id="1031" creationId="{7FF47CB7-972F-479F-A36D-9E72D26EC8DA}"/>
          </ac:spMkLst>
        </pc:spChg>
        <pc:spChg chg="add del">
          <ac:chgData name="IDILLY PRESTES" userId="78052552-461e-4c6d-8d61-960581daf0ad" providerId="ADAL" clId="{161B4949-D633-4E9F-A66F-C27554753406}" dt="2024-12-13T15:58:01.770" v="977" actId="26606"/>
          <ac:spMkLst>
            <pc:docMk/>
            <pc:sldMk cId="3836889728" sldId="258"/>
            <ac:spMk id="1033" creationId="{0D153B68-5844-490D-8E67-F616D6D721CA}"/>
          </ac:spMkLst>
        </pc:spChg>
        <pc:spChg chg="add del">
          <ac:chgData name="IDILLY PRESTES" userId="78052552-461e-4c6d-8d61-960581daf0ad" providerId="ADAL" clId="{161B4949-D633-4E9F-A66F-C27554753406}" dt="2024-12-13T15:58:01.770" v="977" actId="26606"/>
          <ac:spMkLst>
            <pc:docMk/>
            <pc:sldMk cId="3836889728" sldId="258"/>
            <ac:spMk id="1035" creationId="{9A0D773F-7A7D-4DBB-9DEA-86BB8B8F4BC8}"/>
          </ac:spMkLst>
        </pc:spChg>
        <pc:spChg chg="add del">
          <ac:chgData name="IDILLY PRESTES" userId="78052552-461e-4c6d-8d61-960581daf0ad" providerId="ADAL" clId="{161B4949-D633-4E9F-A66F-C27554753406}" dt="2024-12-13T15:58:25.033" v="987" actId="26606"/>
          <ac:spMkLst>
            <pc:docMk/>
            <pc:sldMk cId="3836889728" sldId="258"/>
            <ac:spMk id="1037" creationId="{743AA782-23D1-4521-8CAD-47662984AA08}"/>
          </ac:spMkLst>
        </pc:spChg>
        <pc:spChg chg="add del">
          <ac:chgData name="IDILLY PRESTES" userId="78052552-461e-4c6d-8d61-960581daf0ad" providerId="ADAL" clId="{161B4949-D633-4E9F-A66F-C27554753406}" dt="2024-12-13T15:58:25.033" v="987" actId="26606"/>
          <ac:spMkLst>
            <pc:docMk/>
            <pc:sldMk cId="3836889728" sldId="258"/>
            <ac:spMk id="1038" creationId="{71877DBC-BB60-40F0-AC93-2ACDBAAE60CE}"/>
          </ac:spMkLst>
        </pc:spChg>
        <pc:spChg chg="add del">
          <ac:chgData name="IDILLY PRESTES" userId="78052552-461e-4c6d-8d61-960581daf0ad" providerId="ADAL" clId="{161B4949-D633-4E9F-A66F-C27554753406}" dt="2024-12-13T15:59:22.537" v="990" actId="26606"/>
          <ac:spMkLst>
            <pc:docMk/>
            <pc:sldMk cId="3836889728" sldId="258"/>
            <ac:spMk id="1040" creationId="{C3420C89-0B09-4632-A4AF-3971D08BF7A8}"/>
          </ac:spMkLst>
        </pc:spChg>
        <pc:spChg chg="add del">
          <ac:chgData name="IDILLY PRESTES" userId="78052552-461e-4c6d-8d61-960581daf0ad" providerId="ADAL" clId="{161B4949-D633-4E9F-A66F-C27554753406}" dt="2024-12-13T15:59:22.537" v="990" actId="26606"/>
          <ac:spMkLst>
            <pc:docMk/>
            <pc:sldMk cId="3836889728" sldId="258"/>
            <ac:spMk id="1041" creationId="{4E5CBA61-BF74-40B4-A3A8-366BBA626CCF}"/>
          </ac:spMkLst>
        </pc:spChg>
        <pc:spChg chg="add del">
          <ac:chgData name="IDILLY PRESTES" userId="78052552-461e-4c6d-8d61-960581daf0ad" providerId="ADAL" clId="{161B4949-D633-4E9F-A66F-C27554753406}" dt="2024-12-13T15:58:24.579" v="985" actId="26606"/>
          <ac:spMkLst>
            <pc:docMk/>
            <pc:sldMk cId="3836889728" sldId="258"/>
            <ac:spMk id="1043" creationId="{743AA782-23D1-4521-8CAD-47662984AA08}"/>
          </ac:spMkLst>
        </pc:spChg>
        <pc:spChg chg="add del">
          <ac:chgData name="IDILLY PRESTES" userId="78052552-461e-4c6d-8d61-960581daf0ad" providerId="ADAL" clId="{161B4949-D633-4E9F-A66F-C27554753406}" dt="2024-12-13T15:58:24.579" v="985" actId="26606"/>
          <ac:spMkLst>
            <pc:docMk/>
            <pc:sldMk cId="3836889728" sldId="258"/>
            <ac:spMk id="1045" creationId="{71877DBC-BB60-40F0-AC93-2ACDBAAE60CE}"/>
          </ac:spMkLst>
        </pc:spChg>
        <pc:spChg chg="add">
          <ac:chgData name="IDILLY PRESTES" userId="78052552-461e-4c6d-8d61-960581daf0ad" providerId="ADAL" clId="{161B4949-D633-4E9F-A66F-C27554753406}" dt="2024-12-13T15:59:22.622" v="991" actId="26606"/>
          <ac:spMkLst>
            <pc:docMk/>
            <pc:sldMk cId="3836889728" sldId="258"/>
            <ac:spMk id="1061" creationId="{03AF1C04-3FEF-41BD-BB84-2F263765BEBC}"/>
          </ac:spMkLst>
        </pc:spChg>
        <pc:grpChg chg="add del">
          <ac:chgData name="IDILLY PRESTES" userId="78052552-461e-4c6d-8d61-960581daf0ad" providerId="ADAL" clId="{161B4949-D633-4E9F-A66F-C27554753406}" dt="2024-12-13T15:59:22.537" v="990" actId="26606"/>
          <ac:grpSpMkLst>
            <pc:docMk/>
            <pc:sldMk cId="3836889728" sldId="258"/>
            <ac:grpSpMk id="1047" creationId="{AC27E70C-5470-4262-B9CE-AE52C51CF4C1}"/>
          </ac:grpSpMkLst>
        </pc:grpChg>
        <pc:grpChg chg="add del">
          <ac:chgData name="IDILLY PRESTES" userId="78052552-461e-4c6d-8d61-960581daf0ad" providerId="ADAL" clId="{161B4949-D633-4E9F-A66F-C27554753406}" dt="2024-12-13T15:59:22.537" v="990" actId="26606"/>
          <ac:grpSpMkLst>
            <pc:docMk/>
            <pc:sldMk cId="3836889728" sldId="258"/>
            <ac:grpSpMk id="1051" creationId="{E27AF472-EAE3-4572-AB69-B92BD10DBC6D}"/>
          </ac:grpSpMkLst>
        </pc:grpChg>
        <pc:grpChg chg="add">
          <ac:chgData name="IDILLY PRESTES" userId="78052552-461e-4c6d-8d61-960581daf0ad" providerId="ADAL" clId="{161B4949-D633-4E9F-A66F-C27554753406}" dt="2024-12-13T15:59:22.622" v="991" actId="26606"/>
          <ac:grpSpMkLst>
            <pc:docMk/>
            <pc:sldMk cId="3836889728" sldId="258"/>
            <ac:grpSpMk id="1062" creationId="{2DD5E267-EB6F-47DF-ABEF-2C1BED44DAC6}"/>
          </ac:grpSpMkLst>
        </pc:grpChg>
        <pc:grpChg chg="add">
          <ac:chgData name="IDILLY PRESTES" userId="78052552-461e-4c6d-8d61-960581daf0ad" providerId="ADAL" clId="{161B4949-D633-4E9F-A66F-C27554753406}" dt="2024-12-13T15:59:22.622" v="991" actId="26606"/>
          <ac:grpSpMkLst>
            <pc:docMk/>
            <pc:sldMk cId="3836889728" sldId="258"/>
            <ac:grpSpMk id="1064" creationId="{66828D02-A05D-412B-9F20-B68E970B9FC2}"/>
          </ac:grpSpMkLst>
        </pc:grpChg>
        <pc:grpChg chg="add">
          <ac:chgData name="IDILLY PRESTES" userId="78052552-461e-4c6d-8d61-960581daf0ad" providerId="ADAL" clId="{161B4949-D633-4E9F-A66F-C27554753406}" dt="2024-12-13T15:59:22.622" v="991" actId="26606"/>
          <ac:grpSpMkLst>
            <pc:docMk/>
            <pc:sldMk cId="3836889728" sldId="258"/>
            <ac:grpSpMk id="1066" creationId="{E27AF472-EAE3-4572-AB69-B92BD10DBC6D}"/>
          </ac:grpSpMkLst>
        </pc:grpChg>
        <pc:graphicFrameChg chg="add mod modGraphic">
          <ac:chgData name="IDILLY PRESTES" userId="78052552-461e-4c6d-8d61-960581daf0ad" providerId="ADAL" clId="{161B4949-D633-4E9F-A66F-C27554753406}" dt="2024-12-13T16:07:03.538" v="1078" actId="20577"/>
          <ac:graphicFrameMkLst>
            <pc:docMk/>
            <pc:sldMk cId="3836889728" sldId="258"/>
            <ac:graphicFrameMk id="4" creationId="{76B3FB58-2F6F-46A8-A336-9BC830B76705}"/>
          </ac:graphicFrameMkLst>
        </pc:graphicFrameChg>
        <pc:picChg chg="add mod ord">
          <ac:chgData name="IDILLY PRESTES" userId="78052552-461e-4c6d-8d61-960581daf0ad" providerId="ADAL" clId="{161B4949-D633-4E9F-A66F-C27554753406}" dt="2024-12-13T16:00:11.113" v="1000" actId="1076"/>
          <ac:picMkLst>
            <pc:docMk/>
            <pc:sldMk cId="3836889728" sldId="258"/>
            <ac:picMk id="1026" creationId="{79B59035-DFA6-2056-66A6-F0A82FDCEA66}"/>
          </ac:picMkLst>
        </pc:picChg>
      </pc:sldChg>
      <pc:sldChg chg="addSp delSp modSp new mod setBg">
        <pc:chgData name="IDILLY PRESTES" userId="78052552-461e-4c6d-8d61-960581daf0ad" providerId="ADAL" clId="{161B4949-D633-4E9F-A66F-C27554753406}" dt="2024-12-13T16:57:11.181" v="2434" actId="404"/>
        <pc:sldMkLst>
          <pc:docMk/>
          <pc:sldMk cId="3031934650" sldId="259"/>
        </pc:sldMkLst>
        <pc:spChg chg="mod">
          <ac:chgData name="IDILLY PRESTES" userId="78052552-461e-4c6d-8d61-960581daf0ad" providerId="ADAL" clId="{161B4949-D633-4E9F-A66F-C27554753406}" dt="2024-12-13T16:36:24.469" v="2159" actId="207"/>
          <ac:spMkLst>
            <pc:docMk/>
            <pc:sldMk cId="3031934650" sldId="259"/>
            <ac:spMk id="2" creationId="{22896D8C-246E-387E-055B-8FA8C2EABF9C}"/>
          </ac:spMkLst>
        </pc:spChg>
        <pc:spChg chg="del mod">
          <ac:chgData name="IDILLY PRESTES" userId="78052552-461e-4c6d-8d61-960581daf0ad" providerId="ADAL" clId="{161B4949-D633-4E9F-A66F-C27554753406}" dt="2024-12-13T16:29:31.799" v="2128" actId="26606"/>
          <ac:spMkLst>
            <pc:docMk/>
            <pc:sldMk cId="3031934650" sldId="259"/>
            <ac:spMk id="3" creationId="{5B252E4D-1429-2A6D-6E51-6DB05359E3C2}"/>
          </ac:spMkLst>
        </pc:spChg>
        <pc:spChg chg="add del">
          <ac:chgData name="IDILLY PRESTES" userId="78052552-461e-4c6d-8d61-960581daf0ad" providerId="ADAL" clId="{161B4949-D633-4E9F-A66F-C27554753406}" dt="2024-12-13T16:29:31.779" v="2127" actId="26606"/>
          <ac:spMkLst>
            <pc:docMk/>
            <pc:sldMk cId="3031934650" sldId="259"/>
            <ac:spMk id="8" creationId="{18873D23-2DCF-4B31-A009-95721C06E8E1}"/>
          </ac:spMkLst>
        </pc:spChg>
        <pc:spChg chg="add del">
          <ac:chgData name="IDILLY PRESTES" userId="78052552-461e-4c6d-8d61-960581daf0ad" providerId="ADAL" clId="{161B4949-D633-4E9F-A66F-C27554753406}" dt="2024-12-13T16:29:31.779" v="2127" actId="26606"/>
          <ac:spMkLst>
            <pc:docMk/>
            <pc:sldMk cId="3031934650" sldId="259"/>
            <ac:spMk id="10" creationId="{C13EF075-D4EF-4929-ADBC-91B27DA19955}"/>
          </ac:spMkLst>
        </pc:spChg>
        <pc:grpChg chg="add del">
          <ac:chgData name="IDILLY PRESTES" userId="78052552-461e-4c6d-8d61-960581daf0ad" providerId="ADAL" clId="{161B4949-D633-4E9F-A66F-C27554753406}" dt="2024-12-13T16:29:31.779" v="2127" actId="26606"/>
          <ac:grpSpMkLst>
            <pc:docMk/>
            <pc:sldMk cId="3031934650" sldId="259"/>
            <ac:grpSpMk id="12" creationId="{DAA26DFA-AAB2-4973-9C17-16D587C7B198}"/>
          </ac:grpSpMkLst>
        </pc:grpChg>
        <pc:graphicFrameChg chg="add mod modGraphic">
          <ac:chgData name="IDILLY PRESTES" userId="78052552-461e-4c6d-8d61-960581daf0ad" providerId="ADAL" clId="{161B4949-D633-4E9F-A66F-C27554753406}" dt="2024-12-13T16:57:11.181" v="2434" actId="404"/>
          <ac:graphicFrameMkLst>
            <pc:docMk/>
            <pc:sldMk cId="3031934650" sldId="259"/>
            <ac:graphicFrameMk id="5" creationId="{06E33CE4-B77E-1195-A40A-83F736604C8C}"/>
          </ac:graphicFrameMkLst>
        </pc:graphicFrameChg>
        <pc:picChg chg="add mod ord">
          <ac:chgData name="IDILLY PRESTES" userId="78052552-461e-4c6d-8d61-960581daf0ad" providerId="ADAL" clId="{161B4949-D633-4E9F-A66F-C27554753406}" dt="2024-12-13T16:34:36.354" v="2143" actId="167"/>
          <ac:picMkLst>
            <pc:docMk/>
            <pc:sldMk cId="3031934650" sldId="259"/>
            <ac:picMk id="4" creationId="{06573787-0008-2CEC-44FB-BB57DB325B8B}"/>
          </ac:picMkLst>
        </pc:picChg>
      </pc:sldChg>
      <pc:sldChg chg="addSp delSp modSp new mod">
        <pc:chgData name="IDILLY PRESTES" userId="78052552-461e-4c6d-8d61-960581daf0ad" providerId="ADAL" clId="{161B4949-D633-4E9F-A66F-C27554753406}" dt="2024-12-13T17:12:52.640" v="2582" actId="207"/>
        <pc:sldMkLst>
          <pc:docMk/>
          <pc:sldMk cId="3606847710" sldId="260"/>
        </pc:sldMkLst>
        <pc:spChg chg="mod">
          <ac:chgData name="IDILLY PRESTES" userId="78052552-461e-4c6d-8d61-960581daf0ad" providerId="ADAL" clId="{161B4949-D633-4E9F-A66F-C27554753406}" dt="2024-12-13T16:56:46.874" v="2432" actId="207"/>
          <ac:spMkLst>
            <pc:docMk/>
            <pc:sldMk cId="3606847710" sldId="260"/>
            <ac:spMk id="2" creationId="{5E130E16-2B21-1C4E-32C2-1F60B21433F0}"/>
          </ac:spMkLst>
        </pc:spChg>
        <pc:spChg chg="mod">
          <ac:chgData name="IDILLY PRESTES" userId="78052552-461e-4c6d-8d61-960581daf0ad" providerId="ADAL" clId="{161B4949-D633-4E9F-A66F-C27554753406}" dt="2024-12-13T17:12:52.640" v="2582" actId="207"/>
          <ac:spMkLst>
            <pc:docMk/>
            <pc:sldMk cId="3606847710" sldId="260"/>
            <ac:spMk id="3" creationId="{925F322A-4945-42A9-E3B4-BC3771786D0D}"/>
          </ac:spMkLst>
        </pc:spChg>
        <pc:spChg chg="add del mod">
          <ac:chgData name="IDILLY PRESTES" userId="78052552-461e-4c6d-8d61-960581daf0ad" providerId="ADAL" clId="{161B4949-D633-4E9F-A66F-C27554753406}" dt="2024-12-13T16:52:57.377" v="2377" actId="22"/>
          <ac:spMkLst>
            <pc:docMk/>
            <pc:sldMk cId="3606847710" sldId="260"/>
            <ac:spMk id="5" creationId="{14E61D14-E3BF-AF8B-E44C-1300EF47C359}"/>
          </ac:spMkLst>
        </pc:spChg>
        <pc:spChg chg="add mod">
          <ac:chgData name="IDILLY PRESTES" userId="78052552-461e-4c6d-8d61-960581daf0ad" providerId="ADAL" clId="{161B4949-D633-4E9F-A66F-C27554753406}" dt="2024-12-13T16:56:11.696" v="2429" actId="1076"/>
          <ac:spMkLst>
            <pc:docMk/>
            <pc:sldMk cId="3606847710" sldId="260"/>
            <ac:spMk id="7" creationId="{2D3953BD-8A7D-D2F1-5FD8-B7BCAC63AB94}"/>
          </ac:spMkLst>
        </pc:spChg>
        <pc:picChg chg="add mod ord">
          <ac:chgData name="IDILLY PRESTES" userId="78052552-461e-4c6d-8d61-960581daf0ad" providerId="ADAL" clId="{161B4949-D633-4E9F-A66F-C27554753406}" dt="2024-12-13T16:56:30.801" v="2431" actId="167"/>
          <ac:picMkLst>
            <pc:docMk/>
            <pc:sldMk cId="3606847710" sldId="260"/>
            <ac:picMk id="8" creationId="{1758E9EF-AF56-75B3-9998-61FE7F926923}"/>
          </ac:picMkLst>
        </pc:picChg>
      </pc:sldChg>
      <pc:sldChg chg="addSp modSp new mod">
        <pc:chgData name="IDILLY PRESTES" userId="78052552-461e-4c6d-8d61-960581daf0ad" providerId="ADAL" clId="{161B4949-D633-4E9F-A66F-C27554753406}" dt="2024-12-13T17:11:04.189" v="2574" actId="207"/>
        <pc:sldMkLst>
          <pc:docMk/>
          <pc:sldMk cId="3895074562" sldId="261"/>
        </pc:sldMkLst>
        <pc:spChg chg="mod">
          <ac:chgData name="IDILLY PRESTES" userId="78052552-461e-4c6d-8d61-960581daf0ad" providerId="ADAL" clId="{161B4949-D633-4E9F-A66F-C27554753406}" dt="2024-12-13T17:11:04.189" v="2574" actId="207"/>
          <ac:spMkLst>
            <pc:docMk/>
            <pc:sldMk cId="3895074562" sldId="261"/>
            <ac:spMk id="2" creationId="{BFE6B7D5-DC90-C688-2A46-1E621B4CDB5D}"/>
          </ac:spMkLst>
        </pc:spChg>
        <pc:spChg chg="mod">
          <ac:chgData name="IDILLY PRESTES" userId="78052552-461e-4c6d-8d61-960581daf0ad" providerId="ADAL" clId="{161B4949-D633-4E9F-A66F-C27554753406}" dt="2024-12-13T17:10:48.067" v="2573" actId="5793"/>
          <ac:spMkLst>
            <pc:docMk/>
            <pc:sldMk cId="3895074562" sldId="261"/>
            <ac:spMk id="3" creationId="{5972DF79-FE32-3432-24A0-3F136A9F6468}"/>
          </ac:spMkLst>
        </pc:spChg>
        <pc:picChg chg="add mod ord">
          <ac:chgData name="IDILLY PRESTES" userId="78052552-461e-4c6d-8d61-960581daf0ad" providerId="ADAL" clId="{161B4949-D633-4E9F-A66F-C27554753406}" dt="2024-12-13T17:10:26.209" v="2547" actId="167"/>
          <ac:picMkLst>
            <pc:docMk/>
            <pc:sldMk cId="3895074562" sldId="261"/>
            <ac:picMk id="4" creationId="{D12C0F5E-ACB7-CEE6-AD2E-AE44BCA7A59A}"/>
          </ac:picMkLst>
        </pc:picChg>
      </pc:sldChg>
      <pc:sldChg chg="addSp modSp new mod">
        <pc:chgData name="IDILLY PRESTES" userId="78052552-461e-4c6d-8d61-960581daf0ad" providerId="ADAL" clId="{161B4949-D633-4E9F-A66F-C27554753406}" dt="2024-12-13T16:36:11.844" v="2158" actId="14100"/>
        <pc:sldMkLst>
          <pc:docMk/>
          <pc:sldMk cId="2582582633" sldId="262"/>
        </pc:sldMkLst>
        <pc:spChg chg="mod">
          <ac:chgData name="IDILLY PRESTES" userId="78052552-461e-4c6d-8d61-960581daf0ad" providerId="ADAL" clId="{161B4949-D633-4E9F-A66F-C27554753406}" dt="2024-12-13T16:35:21.042" v="2150" actId="1076"/>
          <ac:spMkLst>
            <pc:docMk/>
            <pc:sldMk cId="2582582633" sldId="262"/>
            <ac:spMk id="2" creationId="{5F0A6F07-253B-35C2-CCD3-E20CE08E1D5D}"/>
          </ac:spMkLst>
        </pc:spChg>
        <pc:spChg chg="mod">
          <ac:chgData name="IDILLY PRESTES" userId="78052552-461e-4c6d-8d61-960581daf0ad" providerId="ADAL" clId="{161B4949-D633-4E9F-A66F-C27554753406}" dt="2024-12-13T16:35:25.338" v="2151" actId="207"/>
          <ac:spMkLst>
            <pc:docMk/>
            <pc:sldMk cId="2582582633" sldId="262"/>
            <ac:spMk id="3" creationId="{DF917CD3-B52B-4BC1-EAB5-54EEE6D6AC2C}"/>
          </ac:spMkLst>
        </pc:spChg>
        <pc:graphicFrameChg chg="add mod modGraphic">
          <ac:chgData name="IDILLY PRESTES" userId="78052552-461e-4c6d-8d61-960581daf0ad" providerId="ADAL" clId="{161B4949-D633-4E9F-A66F-C27554753406}" dt="2024-12-13T16:36:11.844" v="2158" actId="14100"/>
          <ac:graphicFrameMkLst>
            <pc:docMk/>
            <pc:sldMk cId="2582582633" sldId="262"/>
            <ac:graphicFrameMk id="7" creationId="{DE9325D0-63DA-3D06-9441-3FF372825B25}"/>
          </ac:graphicFrameMkLst>
        </pc:graphicFrameChg>
        <pc:picChg chg="add mod">
          <ac:chgData name="IDILLY PRESTES" userId="78052552-461e-4c6d-8d61-960581daf0ad" providerId="ADAL" clId="{161B4949-D633-4E9F-A66F-C27554753406}" dt="2024-12-13T16:34:44.487" v="2144" actId="1076"/>
          <ac:picMkLst>
            <pc:docMk/>
            <pc:sldMk cId="2582582633" sldId="262"/>
            <ac:picMk id="4" creationId="{E06277D7-0CCB-D830-9B0D-C854FA4690D2}"/>
          </ac:picMkLst>
        </pc:picChg>
        <pc:picChg chg="add mod ord">
          <ac:chgData name="IDILLY PRESTES" userId="78052552-461e-4c6d-8d61-960581daf0ad" providerId="ADAL" clId="{161B4949-D633-4E9F-A66F-C27554753406}" dt="2024-12-13T16:34:19.460" v="2141" actId="167"/>
          <ac:picMkLst>
            <pc:docMk/>
            <pc:sldMk cId="2582582633" sldId="262"/>
            <ac:picMk id="6" creationId="{EC43A989-5230-97E6-68B7-212D9798C4E1}"/>
          </ac:picMkLst>
        </pc:picChg>
      </pc:sldChg>
      <pc:sldChg chg="addSp modSp mod">
        <pc:chgData name="IDILLY PRESTES" userId="78052552-461e-4c6d-8d61-960581daf0ad" providerId="ADAL" clId="{161B4949-D633-4E9F-A66F-C27554753406}" dt="2024-12-13T16:57:33.392" v="2440" actId="20577"/>
        <pc:sldMkLst>
          <pc:docMk/>
          <pc:sldMk cId="948335513" sldId="263"/>
        </pc:sldMkLst>
        <pc:spChg chg="mod">
          <ac:chgData name="IDILLY PRESTES" userId="78052552-461e-4c6d-8d61-960581daf0ad" providerId="ADAL" clId="{161B4949-D633-4E9F-A66F-C27554753406}" dt="2024-12-13T16:37:33.200" v="2175" actId="113"/>
          <ac:spMkLst>
            <pc:docMk/>
            <pc:sldMk cId="948335513" sldId="263"/>
            <ac:spMk id="2" creationId="{A328BB93-D1A2-E9BF-BCF8-F7E084E45375}"/>
          </ac:spMkLst>
        </pc:spChg>
        <pc:spChg chg="mod">
          <ac:chgData name="IDILLY PRESTES" userId="78052552-461e-4c6d-8d61-960581daf0ad" providerId="ADAL" clId="{161B4949-D633-4E9F-A66F-C27554753406}" dt="2024-12-13T16:57:33.392" v="2440" actId="20577"/>
          <ac:spMkLst>
            <pc:docMk/>
            <pc:sldMk cId="948335513" sldId="263"/>
            <ac:spMk id="3" creationId="{19811E52-79A0-80F1-F227-926650582DBD}"/>
          </ac:spMkLst>
        </pc:spChg>
        <pc:picChg chg="add mod ord">
          <ac:chgData name="IDILLY PRESTES" userId="78052552-461e-4c6d-8d61-960581daf0ad" providerId="ADAL" clId="{161B4949-D633-4E9F-A66F-C27554753406}" dt="2024-12-13T16:37:05.500" v="2171" actId="167"/>
          <ac:picMkLst>
            <pc:docMk/>
            <pc:sldMk cId="948335513" sldId="263"/>
            <ac:picMk id="4" creationId="{39D4DA4E-07A6-9E05-BC30-324A16840E15}"/>
          </ac:picMkLst>
        </pc:picChg>
      </pc:sldChg>
      <pc:sldChg chg="addSp modSp new mod">
        <pc:chgData name="IDILLY PRESTES" userId="78052552-461e-4c6d-8d61-960581daf0ad" providerId="ADAL" clId="{161B4949-D633-4E9F-A66F-C27554753406}" dt="2024-12-13T17:11:35.391" v="2577" actId="207"/>
        <pc:sldMkLst>
          <pc:docMk/>
          <pc:sldMk cId="1899481061" sldId="264"/>
        </pc:sldMkLst>
        <pc:spChg chg="mod">
          <ac:chgData name="IDILLY PRESTES" userId="78052552-461e-4c6d-8d61-960581daf0ad" providerId="ADAL" clId="{161B4949-D633-4E9F-A66F-C27554753406}" dt="2024-12-13T17:11:35.391" v="2577" actId="207"/>
          <ac:spMkLst>
            <pc:docMk/>
            <pc:sldMk cId="1899481061" sldId="264"/>
            <ac:spMk id="2" creationId="{B48BC684-9E37-432E-E3CF-32C0EFEB878D}"/>
          </ac:spMkLst>
        </pc:spChg>
        <pc:spChg chg="mod">
          <ac:chgData name="IDILLY PRESTES" userId="78052552-461e-4c6d-8d61-960581daf0ad" providerId="ADAL" clId="{161B4949-D633-4E9F-A66F-C27554753406}" dt="2024-12-13T17:03:47.228" v="2445"/>
          <ac:spMkLst>
            <pc:docMk/>
            <pc:sldMk cId="1899481061" sldId="264"/>
            <ac:spMk id="3" creationId="{5CEE7157-E101-85C9-9365-EEBBADF9DDF9}"/>
          </ac:spMkLst>
        </pc:spChg>
        <pc:picChg chg="add mod ord">
          <ac:chgData name="IDILLY PRESTES" userId="78052552-461e-4c6d-8d61-960581daf0ad" providerId="ADAL" clId="{161B4949-D633-4E9F-A66F-C27554753406}" dt="2024-12-13T17:11:29.229" v="2576" actId="167"/>
          <ac:picMkLst>
            <pc:docMk/>
            <pc:sldMk cId="1899481061" sldId="264"/>
            <ac:picMk id="4" creationId="{B69038E8-9393-3968-0671-3D600DE39160}"/>
          </ac:picMkLst>
        </pc:picChg>
      </pc:sldChg>
      <pc:sldChg chg="addSp delSp modSp new mod">
        <pc:chgData name="IDILLY PRESTES" userId="78052552-461e-4c6d-8d61-960581daf0ad" providerId="ADAL" clId="{161B4949-D633-4E9F-A66F-C27554753406}" dt="2024-12-13T16:46:13.588" v="2294" actId="403"/>
        <pc:sldMkLst>
          <pc:docMk/>
          <pc:sldMk cId="3281571117" sldId="265"/>
        </pc:sldMkLst>
        <pc:spChg chg="mod">
          <ac:chgData name="IDILLY PRESTES" userId="78052552-461e-4c6d-8d61-960581daf0ad" providerId="ADAL" clId="{161B4949-D633-4E9F-A66F-C27554753406}" dt="2024-12-13T16:46:13.588" v="2294" actId="403"/>
          <ac:spMkLst>
            <pc:docMk/>
            <pc:sldMk cId="3281571117" sldId="265"/>
            <ac:spMk id="2" creationId="{9DC5E5E6-6403-6F6A-7597-263DD2DD4322}"/>
          </ac:spMkLst>
        </pc:spChg>
        <pc:spChg chg="mod">
          <ac:chgData name="IDILLY PRESTES" userId="78052552-461e-4c6d-8d61-960581daf0ad" providerId="ADAL" clId="{161B4949-D633-4E9F-A66F-C27554753406}" dt="2024-12-13T16:45:46.725" v="2283" actId="207"/>
          <ac:spMkLst>
            <pc:docMk/>
            <pc:sldMk cId="3281571117" sldId="265"/>
            <ac:spMk id="3" creationId="{59E4B513-AD10-AD82-A7CA-24FE315BBAC8}"/>
          </ac:spMkLst>
        </pc:spChg>
        <pc:spChg chg="add del">
          <ac:chgData name="IDILLY PRESTES" userId="78052552-461e-4c6d-8d61-960581daf0ad" providerId="ADAL" clId="{161B4949-D633-4E9F-A66F-C27554753406}" dt="2024-12-13T16:43:56.460" v="2273" actId="22"/>
          <ac:spMkLst>
            <pc:docMk/>
            <pc:sldMk cId="3281571117" sldId="265"/>
            <ac:spMk id="5" creationId="{C4247B52-BEB0-FE0A-4B6F-A79F85592487}"/>
          </ac:spMkLst>
        </pc:spChg>
        <pc:picChg chg="add mod ord">
          <ac:chgData name="IDILLY PRESTES" userId="78052552-461e-4c6d-8d61-960581daf0ad" providerId="ADAL" clId="{161B4949-D633-4E9F-A66F-C27554753406}" dt="2024-12-13T16:44:10.825" v="2275" actId="167"/>
          <ac:picMkLst>
            <pc:docMk/>
            <pc:sldMk cId="3281571117" sldId="265"/>
            <ac:picMk id="6" creationId="{72938CA2-8343-3F82-C157-1AF7688AE967}"/>
          </ac:picMkLst>
        </pc:picChg>
      </pc:sldChg>
      <pc:sldChg chg="addSp modSp new del mod">
        <pc:chgData name="IDILLY PRESTES" userId="78052552-461e-4c6d-8d61-960581daf0ad" providerId="ADAL" clId="{161B4949-D633-4E9F-A66F-C27554753406}" dt="2024-12-13T17:11:49.793" v="2580" actId="47"/>
        <pc:sldMkLst>
          <pc:docMk/>
          <pc:sldMk cId="543849962" sldId="266"/>
        </pc:sldMkLst>
        <pc:spChg chg="mod">
          <ac:chgData name="IDILLY PRESTES" userId="78052552-461e-4c6d-8d61-960581daf0ad" providerId="ADAL" clId="{161B4949-D633-4E9F-A66F-C27554753406}" dt="2024-12-13T17:00:20.198" v="2442"/>
          <ac:spMkLst>
            <pc:docMk/>
            <pc:sldMk cId="543849962" sldId="266"/>
            <ac:spMk id="2" creationId="{DA815EF8-772E-E7BA-698B-B8D005CD6697}"/>
          </ac:spMkLst>
        </pc:spChg>
        <pc:spChg chg="mod">
          <ac:chgData name="IDILLY PRESTES" userId="78052552-461e-4c6d-8d61-960581daf0ad" providerId="ADAL" clId="{161B4949-D633-4E9F-A66F-C27554753406}" dt="2024-12-13T17:06:38.238" v="2486" actId="20577"/>
          <ac:spMkLst>
            <pc:docMk/>
            <pc:sldMk cId="543849962" sldId="266"/>
            <ac:spMk id="3" creationId="{1D368759-2E2C-6889-875C-480BB61E087D}"/>
          </ac:spMkLst>
        </pc:spChg>
        <pc:picChg chg="add mod ord">
          <ac:chgData name="IDILLY PRESTES" userId="78052552-461e-4c6d-8d61-960581daf0ad" providerId="ADAL" clId="{161B4949-D633-4E9F-A66F-C27554753406}" dt="2024-12-13T17:00:31.286" v="2444" actId="167"/>
          <ac:picMkLst>
            <pc:docMk/>
            <pc:sldMk cId="543849962" sldId="266"/>
            <ac:picMk id="4" creationId="{B2362B73-17A0-FCC0-2414-AC3418928144}"/>
          </ac:picMkLst>
        </pc:picChg>
      </pc:sldChg>
      <pc:sldChg chg="addSp modSp mod">
        <pc:chgData name="IDILLY PRESTES" userId="78052552-461e-4c6d-8d61-960581daf0ad" providerId="ADAL" clId="{161B4949-D633-4E9F-A66F-C27554753406}" dt="2024-12-13T17:11:43.101" v="2579" actId="167"/>
        <pc:sldMkLst>
          <pc:docMk/>
          <pc:sldMk cId="4204135749" sldId="267"/>
        </pc:sldMkLst>
        <pc:picChg chg="add mod ord">
          <ac:chgData name="IDILLY PRESTES" userId="78052552-461e-4c6d-8d61-960581daf0ad" providerId="ADAL" clId="{161B4949-D633-4E9F-A66F-C27554753406}" dt="2024-12-13T17:11:43.101" v="2579" actId="167"/>
          <ac:picMkLst>
            <pc:docMk/>
            <pc:sldMk cId="4204135749" sldId="267"/>
            <ac:picMk id="4" creationId="{86985895-653A-7191-3059-680B936FFBFF}"/>
          </ac:picMkLst>
        </pc:picChg>
      </pc:sldChg>
    </pc:docChg>
  </pc:docChgLst>
  <pc:docChgLst>
    <pc:chgData name="Usuário Convidado" userId="S::urn:spo:anon#6e20fd330da1a0b8bc9292e459028486c32b0f7fb7b60e364dd2cadb072d3687::" providerId="AD" clId="Web-{CAC704E0-604E-3DC5-748F-27469E8920D8}"/>
    <pc:docChg chg="addSld modSld">
      <pc:chgData name="Usuário Convidado" userId="S::urn:spo:anon#6e20fd330da1a0b8bc9292e459028486c32b0f7fb7b60e364dd2cadb072d3687::" providerId="AD" clId="Web-{CAC704E0-604E-3DC5-748F-27469E8920D8}" dt="2024-12-13T17:12:32.514" v="1458" actId="20577"/>
      <pc:docMkLst>
        <pc:docMk/>
      </pc:docMkLst>
      <pc:sldChg chg="modSp">
        <pc:chgData name="Usuário Convidado" userId="S::urn:spo:anon#6e20fd330da1a0b8bc9292e459028486c32b0f7fb7b60e364dd2cadb072d3687::" providerId="AD" clId="Web-{CAC704E0-604E-3DC5-748F-27469E8920D8}" dt="2024-12-13T17:12:32.514" v="1458" actId="20577"/>
        <pc:sldMkLst>
          <pc:docMk/>
          <pc:sldMk cId="3644210070" sldId="257"/>
        </pc:sldMkLst>
        <pc:spChg chg="mod">
          <ac:chgData name="Usuário Convidado" userId="S::urn:spo:anon#6e20fd330da1a0b8bc9292e459028486c32b0f7fb7b60e364dd2cadb072d3687::" providerId="AD" clId="Web-{CAC704E0-604E-3DC5-748F-27469E8920D8}" dt="2024-12-13T15:42:35.942" v="13" actId="20577"/>
          <ac:spMkLst>
            <pc:docMk/>
            <pc:sldMk cId="3644210070" sldId="257"/>
            <ac:spMk id="2" creationId="{4836F973-3F4C-29F3-EDE1-75074C7567BD}"/>
          </ac:spMkLst>
        </pc:spChg>
        <pc:spChg chg="mod">
          <ac:chgData name="Usuário Convidado" userId="S::urn:spo:anon#6e20fd330da1a0b8bc9292e459028486c32b0f7fb7b60e364dd2cadb072d3687::" providerId="AD" clId="Web-{CAC704E0-604E-3DC5-748F-27469E8920D8}" dt="2024-12-13T17:12:32.514" v="1458" actId="20577"/>
          <ac:spMkLst>
            <pc:docMk/>
            <pc:sldMk cId="3644210070" sldId="257"/>
            <ac:spMk id="3" creationId="{E98D5E78-8FA1-1509-6A3C-9DED60CE4936}"/>
          </ac:spMkLst>
        </pc:spChg>
      </pc:sldChg>
      <pc:sldChg chg="addSp modSp new">
        <pc:chgData name="Usuário Convidado" userId="S::urn:spo:anon#6e20fd330da1a0b8bc9292e459028486c32b0f7fb7b60e364dd2cadb072d3687::" providerId="AD" clId="Web-{CAC704E0-604E-3DC5-748F-27469E8920D8}" dt="2024-12-13T16:57:50.719" v="970" actId="20577"/>
        <pc:sldMkLst>
          <pc:docMk/>
          <pc:sldMk cId="948335513" sldId="263"/>
        </pc:sldMkLst>
        <pc:spChg chg="mod">
          <ac:chgData name="Usuário Convidado" userId="S::urn:spo:anon#6e20fd330da1a0b8bc9292e459028486c32b0f7fb7b60e364dd2cadb072d3687::" providerId="AD" clId="Web-{CAC704E0-604E-3DC5-748F-27469E8920D8}" dt="2024-12-13T16:34:41.718" v="499" actId="20577"/>
          <ac:spMkLst>
            <pc:docMk/>
            <pc:sldMk cId="948335513" sldId="263"/>
            <ac:spMk id="2" creationId="{A328BB93-D1A2-E9BF-BCF8-F7E084E45375}"/>
          </ac:spMkLst>
        </pc:spChg>
        <pc:spChg chg="mod">
          <ac:chgData name="Usuário Convidado" userId="S::urn:spo:anon#6e20fd330da1a0b8bc9292e459028486c32b0f7fb7b60e364dd2cadb072d3687::" providerId="AD" clId="Web-{CAC704E0-604E-3DC5-748F-27469E8920D8}" dt="2024-12-13T16:57:50.719" v="970" actId="20577"/>
          <ac:spMkLst>
            <pc:docMk/>
            <pc:sldMk cId="948335513" sldId="263"/>
            <ac:spMk id="3" creationId="{19811E52-79A0-80F1-F227-926650582DBD}"/>
          </ac:spMkLst>
        </pc:spChg>
        <pc:picChg chg="add mod">
          <ac:chgData name="Usuário Convidado" userId="S::urn:spo:anon#6e20fd330da1a0b8bc9292e459028486c32b0f7fb7b60e364dd2cadb072d3687::" providerId="AD" clId="Web-{CAC704E0-604E-3DC5-748F-27469E8920D8}" dt="2024-12-13T16:56:48.793" v="965" actId="1076"/>
          <ac:picMkLst>
            <pc:docMk/>
            <pc:sldMk cId="948335513" sldId="263"/>
            <ac:picMk id="5" creationId="{D6C6D01C-F3F8-B05C-E5DF-68CF651679C2}"/>
          </ac:picMkLst>
        </pc:picChg>
      </pc:sldChg>
      <pc:sldChg chg="modSp">
        <pc:chgData name="Usuário Convidado" userId="S::urn:spo:anon#6e20fd330da1a0b8bc9292e459028486c32b0f7fb7b60e364dd2cadb072d3687::" providerId="AD" clId="Web-{CAC704E0-604E-3DC5-748F-27469E8920D8}" dt="2024-12-13T17:01:02.014" v="978" actId="20577"/>
        <pc:sldMkLst>
          <pc:docMk/>
          <pc:sldMk cId="1899481061" sldId="264"/>
        </pc:sldMkLst>
        <pc:spChg chg="mod">
          <ac:chgData name="Usuário Convidado" userId="S::urn:spo:anon#6e20fd330da1a0b8bc9292e459028486c32b0f7fb7b60e364dd2cadb072d3687::" providerId="AD" clId="Web-{CAC704E0-604E-3DC5-748F-27469E8920D8}" dt="2024-12-13T17:01:02.014" v="978" actId="20577"/>
          <ac:spMkLst>
            <pc:docMk/>
            <pc:sldMk cId="1899481061" sldId="264"/>
            <ac:spMk id="3" creationId="{5CEE7157-E101-85C9-9365-EEBBADF9DDF9}"/>
          </ac:spMkLst>
        </pc:spChg>
      </pc:sldChg>
      <pc:sldChg chg="modSp">
        <pc:chgData name="Usuário Convidado" userId="S::urn:spo:anon#6e20fd330da1a0b8bc9292e459028486c32b0f7fb7b60e364dd2cadb072d3687::" providerId="AD" clId="Web-{CAC704E0-604E-3DC5-748F-27469E8920D8}" dt="2024-12-13T17:11:48.089" v="1452" actId="20577"/>
        <pc:sldMkLst>
          <pc:docMk/>
          <pc:sldMk cId="543849962" sldId="266"/>
        </pc:sldMkLst>
        <pc:spChg chg="mod">
          <ac:chgData name="Usuário Convidado" userId="S::urn:spo:anon#6e20fd330da1a0b8bc9292e459028486c32b0f7fb7b60e364dd2cadb072d3687::" providerId="AD" clId="Web-{CAC704E0-604E-3DC5-748F-27469E8920D8}" dt="2024-12-13T17:11:48.089" v="1452" actId="20577"/>
          <ac:spMkLst>
            <pc:docMk/>
            <pc:sldMk cId="543849962" sldId="266"/>
            <ac:spMk id="3" creationId="{1D368759-2E2C-6889-875C-480BB61E087D}"/>
          </ac:spMkLst>
        </pc:spChg>
      </pc:sldChg>
      <pc:sldChg chg="modSp new">
        <pc:chgData name="Usuário Convidado" userId="S::urn:spo:anon#6e20fd330da1a0b8bc9292e459028486c32b0f7fb7b60e364dd2cadb072d3687::" providerId="AD" clId="Web-{CAC704E0-604E-3DC5-748F-27469E8920D8}" dt="2024-12-13T17:12:03.574" v="1456" actId="20577"/>
        <pc:sldMkLst>
          <pc:docMk/>
          <pc:sldMk cId="4204135749" sldId="267"/>
        </pc:sldMkLst>
        <pc:spChg chg="mod">
          <ac:chgData name="Usuário Convidado" userId="S::urn:spo:anon#6e20fd330da1a0b8bc9292e459028486c32b0f7fb7b60e364dd2cadb072d3687::" providerId="AD" clId="Web-{CAC704E0-604E-3DC5-748F-27469E8920D8}" dt="2024-12-13T17:12:03.574" v="1456" actId="20577"/>
          <ac:spMkLst>
            <pc:docMk/>
            <pc:sldMk cId="4204135749" sldId="267"/>
            <ac:spMk id="2" creationId="{56334A23-5439-D7C2-DAF5-F7609DB31BA2}"/>
          </ac:spMkLst>
        </pc:spChg>
        <pc:spChg chg="mod">
          <ac:chgData name="Usuário Convidado" userId="S::urn:spo:anon#6e20fd330da1a0b8bc9292e459028486c32b0f7fb7b60e364dd2cadb072d3687::" providerId="AD" clId="Web-{CAC704E0-604E-3DC5-748F-27469E8920D8}" dt="2024-12-13T17:11:35.822" v="1450" actId="20577"/>
          <ac:spMkLst>
            <pc:docMk/>
            <pc:sldMk cId="4204135749" sldId="267"/>
            <ac:spMk id="3" creationId="{18396185-05CA-9050-458B-76B83206D0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469FC-5DCD-46D6-AA93-50ED48C915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EE6832-36A5-4C7F-A373-2EDA35AB6F18}">
      <dgm:prSet custT="1"/>
      <dgm:spPr/>
      <dgm:t>
        <a:bodyPr/>
        <a:lstStyle/>
        <a:p>
          <a:r>
            <a:rPr lang="en-US" sz="2000" err="1"/>
            <a:t>Funcionalidades</a:t>
          </a:r>
          <a:r>
            <a:rPr lang="en-US" sz="2200"/>
            <a:t>:</a:t>
          </a:r>
        </a:p>
      </dgm:t>
    </dgm:pt>
    <dgm:pt modelId="{145FAF43-7F41-4D9F-99C2-A97FF08C900E}" type="parTrans" cxnId="{1C76D456-C06E-4A76-BD56-A5D3B32BA862}">
      <dgm:prSet/>
      <dgm:spPr/>
      <dgm:t>
        <a:bodyPr/>
        <a:lstStyle/>
        <a:p>
          <a:endParaRPr lang="en-US"/>
        </a:p>
      </dgm:t>
    </dgm:pt>
    <dgm:pt modelId="{ED743C13-F10D-4399-AEA0-E6817EB227B3}" type="sibTrans" cxnId="{1C76D456-C06E-4A76-BD56-A5D3B32BA862}">
      <dgm:prSet/>
      <dgm:spPr/>
      <dgm:t>
        <a:bodyPr/>
        <a:lstStyle/>
        <a:p>
          <a:endParaRPr lang="en-US"/>
        </a:p>
      </dgm:t>
    </dgm:pt>
    <dgm:pt modelId="{3F7C11B3-9B4A-4FB9-A357-40C1680C7659}">
      <dgm:prSet/>
      <dgm:spPr/>
      <dgm:t>
        <a:bodyPr/>
        <a:lstStyle/>
        <a:p>
          <a:r>
            <a:rPr lang="en-US"/>
            <a:t>Isolamento: assegura que as operações de multiplas transações não interfiram uma nas outras.</a:t>
          </a:r>
        </a:p>
      </dgm:t>
    </dgm:pt>
    <dgm:pt modelId="{6191E40B-6E87-4E1B-B0E3-02196310889D}" type="parTrans" cxnId="{48778A2D-120D-436B-A281-0134A097D077}">
      <dgm:prSet/>
      <dgm:spPr/>
      <dgm:t>
        <a:bodyPr/>
        <a:lstStyle/>
        <a:p>
          <a:endParaRPr lang="en-US"/>
        </a:p>
      </dgm:t>
    </dgm:pt>
    <dgm:pt modelId="{9CD5794C-6FDA-440B-8875-292E4295D741}" type="sibTrans" cxnId="{48778A2D-120D-436B-A281-0134A097D077}">
      <dgm:prSet/>
      <dgm:spPr/>
      <dgm:t>
        <a:bodyPr/>
        <a:lstStyle/>
        <a:p>
          <a:endParaRPr lang="en-US"/>
        </a:p>
      </dgm:t>
    </dgm:pt>
    <dgm:pt modelId="{6E54B43E-A366-4369-9D92-EAA611A94545}">
      <dgm:prSet/>
      <dgm:spPr/>
      <dgm:t>
        <a:bodyPr/>
        <a:lstStyle/>
        <a:p>
          <a:r>
            <a:rPr lang="en-US"/>
            <a:t>Atomicidade: garante que todas as operações sejam completamente executadas ou nenhuma delas seja.</a:t>
          </a:r>
        </a:p>
      </dgm:t>
    </dgm:pt>
    <dgm:pt modelId="{84D8B74F-DDE5-455B-96E3-F6ADBED68C02}" type="parTrans" cxnId="{BD9AB67C-4E2C-456F-A406-29A0C1CBB908}">
      <dgm:prSet/>
      <dgm:spPr/>
      <dgm:t>
        <a:bodyPr/>
        <a:lstStyle/>
        <a:p>
          <a:endParaRPr lang="en-US"/>
        </a:p>
      </dgm:t>
    </dgm:pt>
    <dgm:pt modelId="{1A78C732-F07E-410D-BA42-21E024ED3D2F}" type="sibTrans" cxnId="{BD9AB67C-4E2C-456F-A406-29A0C1CBB908}">
      <dgm:prSet/>
      <dgm:spPr/>
      <dgm:t>
        <a:bodyPr/>
        <a:lstStyle/>
        <a:p>
          <a:endParaRPr lang="en-US"/>
        </a:p>
      </dgm:t>
    </dgm:pt>
    <dgm:pt modelId="{3C9AE410-A70C-40D6-B32A-A8A9B202EAD1}">
      <dgm:prSet/>
      <dgm:spPr/>
      <dgm:t>
        <a:bodyPr/>
        <a:lstStyle/>
        <a:p>
          <a:r>
            <a:rPr lang="en-US"/>
            <a:t>Durabilidade: garante que uma vez que uma transação é concluida em caso de falhas (como falhas de energia ou um erro no Sistema</a:t>
          </a:r>
        </a:p>
      </dgm:t>
    </dgm:pt>
    <dgm:pt modelId="{8A581319-E4A4-4368-8859-4E38563406B1}" type="parTrans" cxnId="{63D834C8-8A65-4569-A3B8-F04D60187DAC}">
      <dgm:prSet/>
      <dgm:spPr/>
      <dgm:t>
        <a:bodyPr/>
        <a:lstStyle/>
        <a:p>
          <a:endParaRPr lang="en-US"/>
        </a:p>
      </dgm:t>
    </dgm:pt>
    <dgm:pt modelId="{B5F38943-3729-46B0-972C-F0308026BEBE}" type="sibTrans" cxnId="{63D834C8-8A65-4569-A3B8-F04D60187DAC}">
      <dgm:prSet/>
      <dgm:spPr/>
      <dgm:t>
        <a:bodyPr/>
        <a:lstStyle/>
        <a:p>
          <a:endParaRPr lang="en-US"/>
        </a:p>
      </dgm:t>
    </dgm:pt>
    <dgm:pt modelId="{6215091A-F93F-40D3-9A39-1EF652572C3D}">
      <dgm:prSet/>
      <dgm:spPr/>
      <dgm:t>
        <a:bodyPr/>
        <a:lstStyle/>
        <a:p>
          <a:r>
            <a:rPr lang="en-US"/>
            <a:t>Gestão de log: Mantém o registo de todas as operações realizadas durante uma transação.</a:t>
          </a:r>
        </a:p>
      </dgm:t>
    </dgm:pt>
    <dgm:pt modelId="{937E4832-8C2E-4DF9-B6FF-24DB61C60FFC}" type="parTrans" cxnId="{9743EE3C-45C6-4030-A85B-1C8388A00935}">
      <dgm:prSet/>
      <dgm:spPr/>
      <dgm:t>
        <a:bodyPr/>
        <a:lstStyle/>
        <a:p>
          <a:endParaRPr lang="en-US"/>
        </a:p>
      </dgm:t>
    </dgm:pt>
    <dgm:pt modelId="{2526B67C-093F-4E45-9016-9121F7F994F5}" type="sibTrans" cxnId="{9743EE3C-45C6-4030-A85B-1C8388A00935}">
      <dgm:prSet/>
      <dgm:spPr/>
      <dgm:t>
        <a:bodyPr/>
        <a:lstStyle/>
        <a:p>
          <a:endParaRPr lang="en-US"/>
        </a:p>
      </dgm:t>
    </dgm:pt>
    <dgm:pt modelId="{52292131-911D-4BD8-A5D9-4930DE5F0AA4}">
      <dgm:prSet/>
      <dgm:spPr/>
      <dgm:t>
        <a:bodyPr/>
        <a:lstStyle/>
        <a:p>
          <a:r>
            <a:rPr lang="en-US" err="1"/>
            <a:t>Bloqueio</a:t>
          </a:r>
          <a:r>
            <a:rPr lang="en-US"/>
            <a:t> e </a:t>
          </a:r>
          <a:r>
            <a:rPr lang="en-US" err="1"/>
            <a:t>desbloqueio</a:t>
          </a:r>
          <a:r>
            <a:rPr lang="en-US"/>
            <a:t>: </a:t>
          </a:r>
          <a:r>
            <a:rPr lang="en-US" err="1"/>
            <a:t>utiliza</a:t>
          </a:r>
          <a:r>
            <a:rPr lang="en-US"/>
            <a:t> </a:t>
          </a:r>
          <a:r>
            <a:rPr lang="en-US" err="1"/>
            <a:t>mecanismos</a:t>
          </a:r>
          <a:r>
            <a:rPr lang="en-US"/>
            <a:t> de </a:t>
          </a:r>
          <a:r>
            <a:rPr lang="en-US" err="1"/>
            <a:t>bloqueio</a:t>
          </a:r>
          <a:r>
            <a:rPr lang="en-US"/>
            <a:t> para </a:t>
          </a:r>
          <a:r>
            <a:rPr lang="en-US" err="1"/>
            <a:t>controlar</a:t>
          </a:r>
          <a:r>
            <a:rPr lang="en-US"/>
            <a:t> o </a:t>
          </a:r>
          <a:r>
            <a:rPr lang="en-US" err="1"/>
            <a:t>acesso</a:t>
          </a:r>
          <a:r>
            <a:rPr lang="en-US"/>
            <a:t> </a:t>
          </a:r>
          <a:r>
            <a:rPr lang="en-US" err="1"/>
            <a:t>concorrente</a:t>
          </a:r>
          <a:r>
            <a:rPr lang="en-US"/>
            <a:t> dos dados, </a:t>
          </a:r>
          <a:r>
            <a:rPr lang="en-US" err="1"/>
            <a:t>mantendo</a:t>
          </a:r>
          <a:r>
            <a:rPr lang="en-US"/>
            <a:t> à </a:t>
          </a:r>
          <a:r>
            <a:rPr lang="en-US" err="1"/>
            <a:t>integridade</a:t>
          </a:r>
          <a:r>
            <a:rPr lang="en-US"/>
            <a:t> dos dados.</a:t>
          </a:r>
        </a:p>
      </dgm:t>
    </dgm:pt>
    <dgm:pt modelId="{700B3785-DD04-42E0-B0DB-D4B2808C8D5E}" type="parTrans" cxnId="{EA7BA404-FEDB-46B6-B418-3171D1916D4A}">
      <dgm:prSet/>
      <dgm:spPr/>
      <dgm:t>
        <a:bodyPr/>
        <a:lstStyle/>
        <a:p>
          <a:endParaRPr lang="en-US"/>
        </a:p>
      </dgm:t>
    </dgm:pt>
    <dgm:pt modelId="{76DCCB19-1C35-4AA0-B357-5123E34381B1}" type="sibTrans" cxnId="{EA7BA404-FEDB-46B6-B418-3171D1916D4A}">
      <dgm:prSet/>
      <dgm:spPr/>
      <dgm:t>
        <a:bodyPr/>
        <a:lstStyle/>
        <a:p>
          <a:endParaRPr lang="en-US"/>
        </a:p>
      </dgm:t>
    </dgm:pt>
    <dgm:pt modelId="{7C7ADBE0-12A2-4154-825D-A1CE9531B136}" type="pres">
      <dgm:prSet presAssocID="{BCE469FC-5DCD-46D6-AA93-50ED48C91598}" presName="vert0" presStyleCnt="0">
        <dgm:presLayoutVars>
          <dgm:dir/>
          <dgm:animOne val="branch"/>
          <dgm:animLvl val="lvl"/>
        </dgm:presLayoutVars>
      </dgm:prSet>
      <dgm:spPr/>
    </dgm:pt>
    <dgm:pt modelId="{A65ECE39-AEA3-44E9-A430-BA2DB9B99C84}" type="pres">
      <dgm:prSet presAssocID="{31EE6832-36A5-4C7F-A373-2EDA35AB6F18}" presName="thickLine" presStyleLbl="alignNode1" presStyleIdx="0" presStyleCnt="1"/>
      <dgm:spPr/>
    </dgm:pt>
    <dgm:pt modelId="{B6913F54-D988-45CA-9BB4-DE824EA47FA3}" type="pres">
      <dgm:prSet presAssocID="{31EE6832-36A5-4C7F-A373-2EDA35AB6F18}" presName="horz1" presStyleCnt="0"/>
      <dgm:spPr/>
    </dgm:pt>
    <dgm:pt modelId="{24CB10C7-BDCC-488F-B369-0A0B3E92BECB}" type="pres">
      <dgm:prSet presAssocID="{31EE6832-36A5-4C7F-A373-2EDA35AB6F18}" presName="tx1" presStyleLbl="revTx" presStyleIdx="0" presStyleCnt="6"/>
      <dgm:spPr/>
    </dgm:pt>
    <dgm:pt modelId="{41CA8E2D-27A5-47F5-B840-FF941782FD83}" type="pres">
      <dgm:prSet presAssocID="{31EE6832-36A5-4C7F-A373-2EDA35AB6F18}" presName="vert1" presStyleCnt="0"/>
      <dgm:spPr/>
    </dgm:pt>
    <dgm:pt modelId="{D0E8155C-1A1E-447D-9521-C200519B78DC}" type="pres">
      <dgm:prSet presAssocID="{3F7C11B3-9B4A-4FB9-A357-40C1680C7659}" presName="vertSpace2a" presStyleCnt="0"/>
      <dgm:spPr/>
    </dgm:pt>
    <dgm:pt modelId="{145FF4CA-6DD1-4B01-8DE6-31C89A19F33A}" type="pres">
      <dgm:prSet presAssocID="{3F7C11B3-9B4A-4FB9-A357-40C1680C7659}" presName="horz2" presStyleCnt="0"/>
      <dgm:spPr/>
    </dgm:pt>
    <dgm:pt modelId="{5FF352A8-F354-464C-B500-E4FC403435C4}" type="pres">
      <dgm:prSet presAssocID="{3F7C11B3-9B4A-4FB9-A357-40C1680C7659}" presName="horzSpace2" presStyleCnt="0"/>
      <dgm:spPr/>
    </dgm:pt>
    <dgm:pt modelId="{49DB9421-87D2-433C-A254-1A6C469F138A}" type="pres">
      <dgm:prSet presAssocID="{3F7C11B3-9B4A-4FB9-A357-40C1680C7659}" presName="tx2" presStyleLbl="revTx" presStyleIdx="1" presStyleCnt="6"/>
      <dgm:spPr/>
    </dgm:pt>
    <dgm:pt modelId="{FE6FAAFE-A167-4CB7-8640-01C7A570A07C}" type="pres">
      <dgm:prSet presAssocID="{3F7C11B3-9B4A-4FB9-A357-40C1680C7659}" presName="vert2" presStyleCnt="0"/>
      <dgm:spPr/>
    </dgm:pt>
    <dgm:pt modelId="{FCDC752E-36DE-406D-8D8D-EB8B87785A9D}" type="pres">
      <dgm:prSet presAssocID="{3F7C11B3-9B4A-4FB9-A357-40C1680C7659}" presName="thinLine2b" presStyleLbl="callout" presStyleIdx="0" presStyleCnt="5"/>
      <dgm:spPr/>
    </dgm:pt>
    <dgm:pt modelId="{39AE87E9-6C1F-4804-B25A-F9CD7655BD63}" type="pres">
      <dgm:prSet presAssocID="{3F7C11B3-9B4A-4FB9-A357-40C1680C7659}" presName="vertSpace2b" presStyleCnt="0"/>
      <dgm:spPr/>
    </dgm:pt>
    <dgm:pt modelId="{4C88E253-4BA9-40F2-A762-2FCA90DD9992}" type="pres">
      <dgm:prSet presAssocID="{6E54B43E-A366-4369-9D92-EAA611A94545}" presName="horz2" presStyleCnt="0"/>
      <dgm:spPr/>
    </dgm:pt>
    <dgm:pt modelId="{1B0E94F3-812F-4674-9C23-AF8F3862648A}" type="pres">
      <dgm:prSet presAssocID="{6E54B43E-A366-4369-9D92-EAA611A94545}" presName="horzSpace2" presStyleCnt="0"/>
      <dgm:spPr/>
    </dgm:pt>
    <dgm:pt modelId="{84ED082C-0F4A-47B7-A1BD-C04332EFBBE5}" type="pres">
      <dgm:prSet presAssocID="{6E54B43E-A366-4369-9D92-EAA611A94545}" presName="tx2" presStyleLbl="revTx" presStyleIdx="2" presStyleCnt="6"/>
      <dgm:spPr/>
    </dgm:pt>
    <dgm:pt modelId="{6A29B980-79E3-458D-9013-DFD0BD79D430}" type="pres">
      <dgm:prSet presAssocID="{6E54B43E-A366-4369-9D92-EAA611A94545}" presName="vert2" presStyleCnt="0"/>
      <dgm:spPr/>
    </dgm:pt>
    <dgm:pt modelId="{DA7BFC3B-9947-4801-8C18-AA2911BDC847}" type="pres">
      <dgm:prSet presAssocID="{6E54B43E-A366-4369-9D92-EAA611A94545}" presName="thinLine2b" presStyleLbl="callout" presStyleIdx="1" presStyleCnt="5"/>
      <dgm:spPr/>
    </dgm:pt>
    <dgm:pt modelId="{F5BC2251-CA3F-4D3A-9AEC-7D75B7FC6BF1}" type="pres">
      <dgm:prSet presAssocID="{6E54B43E-A366-4369-9D92-EAA611A94545}" presName="vertSpace2b" presStyleCnt="0"/>
      <dgm:spPr/>
    </dgm:pt>
    <dgm:pt modelId="{79176F73-A051-48FE-A291-489DC9607982}" type="pres">
      <dgm:prSet presAssocID="{3C9AE410-A70C-40D6-B32A-A8A9B202EAD1}" presName="horz2" presStyleCnt="0"/>
      <dgm:spPr/>
    </dgm:pt>
    <dgm:pt modelId="{19A09840-0CBE-435C-A1EB-3EF8ED1248EC}" type="pres">
      <dgm:prSet presAssocID="{3C9AE410-A70C-40D6-B32A-A8A9B202EAD1}" presName="horzSpace2" presStyleCnt="0"/>
      <dgm:spPr/>
    </dgm:pt>
    <dgm:pt modelId="{2B509E2D-8FA8-40D2-AD7A-03FC8F15BEF4}" type="pres">
      <dgm:prSet presAssocID="{3C9AE410-A70C-40D6-B32A-A8A9B202EAD1}" presName="tx2" presStyleLbl="revTx" presStyleIdx="3" presStyleCnt="6"/>
      <dgm:spPr/>
    </dgm:pt>
    <dgm:pt modelId="{D2C108B0-B09F-4334-AF7E-462D9B2603BB}" type="pres">
      <dgm:prSet presAssocID="{3C9AE410-A70C-40D6-B32A-A8A9B202EAD1}" presName="vert2" presStyleCnt="0"/>
      <dgm:spPr/>
    </dgm:pt>
    <dgm:pt modelId="{C45CA4D9-0D2A-4E1E-B891-79D0352C4C07}" type="pres">
      <dgm:prSet presAssocID="{3C9AE410-A70C-40D6-B32A-A8A9B202EAD1}" presName="thinLine2b" presStyleLbl="callout" presStyleIdx="2" presStyleCnt="5"/>
      <dgm:spPr/>
    </dgm:pt>
    <dgm:pt modelId="{7A0EBD22-0CB8-45A8-903D-B581CC4A2325}" type="pres">
      <dgm:prSet presAssocID="{3C9AE410-A70C-40D6-B32A-A8A9B202EAD1}" presName="vertSpace2b" presStyleCnt="0"/>
      <dgm:spPr/>
    </dgm:pt>
    <dgm:pt modelId="{425C69A5-E59B-45D8-AA67-2F26C84A48DB}" type="pres">
      <dgm:prSet presAssocID="{6215091A-F93F-40D3-9A39-1EF652572C3D}" presName="horz2" presStyleCnt="0"/>
      <dgm:spPr/>
    </dgm:pt>
    <dgm:pt modelId="{2DCA1076-66A9-4BDC-9C9D-4623A70A4F42}" type="pres">
      <dgm:prSet presAssocID="{6215091A-F93F-40D3-9A39-1EF652572C3D}" presName="horzSpace2" presStyleCnt="0"/>
      <dgm:spPr/>
    </dgm:pt>
    <dgm:pt modelId="{D78E1EBB-0992-4A98-8111-AB39C83C3445}" type="pres">
      <dgm:prSet presAssocID="{6215091A-F93F-40D3-9A39-1EF652572C3D}" presName="tx2" presStyleLbl="revTx" presStyleIdx="4" presStyleCnt="6"/>
      <dgm:spPr/>
    </dgm:pt>
    <dgm:pt modelId="{76B0203C-AF2C-4BD7-A0B8-085129169EE2}" type="pres">
      <dgm:prSet presAssocID="{6215091A-F93F-40D3-9A39-1EF652572C3D}" presName="vert2" presStyleCnt="0"/>
      <dgm:spPr/>
    </dgm:pt>
    <dgm:pt modelId="{A75DF5A7-4B09-449B-ADFF-5803C8368B2D}" type="pres">
      <dgm:prSet presAssocID="{6215091A-F93F-40D3-9A39-1EF652572C3D}" presName="thinLine2b" presStyleLbl="callout" presStyleIdx="3" presStyleCnt="5"/>
      <dgm:spPr/>
    </dgm:pt>
    <dgm:pt modelId="{C4C4025A-7BC1-4B79-81E3-D79C8A4EDF11}" type="pres">
      <dgm:prSet presAssocID="{6215091A-F93F-40D3-9A39-1EF652572C3D}" presName="vertSpace2b" presStyleCnt="0"/>
      <dgm:spPr/>
    </dgm:pt>
    <dgm:pt modelId="{E894C169-317E-4256-94B5-B0A49407A72C}" type="pres">
      <dgm:prSet presAssocID="{52292131-911D-4BD8-A5D9-4930DE5F0AA4}" presName="horz2" presStyleCnt="0"/>
      <dgm:spPr/>
    </dgm:pt>
    <dgm:pt modelId="{94782818-D42B-4906-BE98-041CBAD1E975}" type="pres">
      <dgm:prSet presAssocID="{52292131-911D-4BD8-A5D9-4930DE5F0AA4}" presName="horzSpace2" presStyleCnt="0"/>
      <dgm:spPr/>
    </dgm:pt>
    <dgm:pt modelId="{1B5BC204-CCA2-4434-A535-91DE182EE0E4}" type="pres">
      <dgm:prSet presAssocID="{52292131-911D-4BD8-A5D9-4930DE5F0AA4}" presName="tx2" presStyleLbl="revTx" presStyleIdx="5" presStyleCnt="6"/>
      <dgm:spPr/>
    </dgm:pt>
    <dgm:pt modelId="{632DF62F-476D-4526-94A3-66887D91F0A7}" type="pres">
      <dgm:prSet presAssocID="{52292131-911D-4BD8-A5D9-4930DE5F0AA4}" presName="vert2" presStyleCnt="0"/>
      <dgm:spPr/>
    </dgm:pt>
    <dgm:pt modelId="{1DF1ADA8-2FE1-4397-978A-132A72EA74EB}" type="pres">
      <dgm:prSet presAssocID="{52292131-911D-4BD8-A5D9-4930DE5F0AA4}" presName="thinLine2b" presStyleLbl="callout" presStyleIdx="4" presStyleCnt="5"/>
      <dgm:spPr/>
    </dgm:pt>
    <dgm:pt modelId="{2C7A904C-3A37-4A9B-B50A-9B392B14B070}" type="pres">
      <dgm:prSet presAssocID="{52292131-911D-4BD8-A5D9-4930DE5F0AA4}" presName="vertSpace2b" presStyleCnt="0"/>
      <dgm:spPr/>
    </dgm:pt>
  </dgm:ptLst>
  <dgm:cxnLst>
    <dgm:cxn modelId="{EA7BA404-FEDB-46B6-B418-3171D1916D4A}" srcId="{31EE6832-36A5-4C7F-A373-2EDA35AB6F18}" destId="{52292131-911D-4BD8-A5D9-4930DE5F0AA4}" srcOrd="4" destOrd="0" parTransId="{700B3785-DD04-42E0-B0DB-D4B2808C8D5E}" sibTransId="{76DCCB19-1C35-4AA0-B357-5123E34381B1}"/>
    <dgm:cxn modelId="{C5CF2307-17AC-485C-ADF4-C1FF6EED92A7}" type="presOf" srcId="{BCE469FC-5DCD-46D6-AA93-50ED48C91598}" destId="{7C7ADBE0-12A2-4154-825D-A1CE9531B136}" srcOrd="0" destOrd="0" presId="urn:microsoft.com/office/officeart/2008/layout/LinedList"/>
    <dgm:cxn modelId="{E494551A-7BD0-4395-85C5-87A00BECBF75}" type="presOf" srcId="{6215091A-F93F-40D3-9A39-1EF652572C3D}" destId="{D78E1EBB-0992-4A98-8111-AB39C83C3445}" srcOrd="0" destOrd="0" presId="urn:microsoft.com/office/officeart/2008/layout/LinedList"/>
    <dgm:cxn modelId="{CD991B24-08A7-4021-822F-51206859840A}" type="presOf" srcId="{6E54B43E-A366-4369-9D92-EAA611A94545}" destId="{84ED082C-0F4A-47B7-A1BD-C04332EFBBE5}" srcOrd="0" destOrd="0" presId="urn:microsoft.com/office/officeart/2008/layout/LinedList"/>
    <dgm:cxn modelId="{48778A2D-120D-436B-A281-0134A097D077}" srcId="{31EE6832-36A5-4C7F-A373-2EDA35AB6F18}" destId="{3F7C11B3-9B4A-4FB9-A357-40C1680C7659}" srcOrd="0" destOrd="0" parTransId="{6191E40B-6E87-4E1B-B0E3-02196310889D}" sibTransId="{9CD5794C-6FDA-440B-8875-292E4295D741}"/>
    <dgm:cxn modelId="{9743EE3C-45C6-4030-A85B-1C8388A00935}" srcId="{31EE6832-36A5-4C7F-A373-2EDA35AB6F18}" destId="{6215091A-F93F-40D3-9A39-1EF652572C3D}" srcOrd="3" destOrd="0" parTransId="{937E4832-8C2E-4DF9-B6FF-24DB61C60FFC}" sibTransId="{2526B67C-093F-4E45-9016-9121F7F994F5}"/>
    <dgm:cxn modelId="{1C76D456-C06E-4A76-BD56-A5D3B32BA862}" srcId="{BCE469FC-5DCD-46D6-AA93-50ED48C91598}" destId="{31EE6832-36A5-4C7F-A373-2EDA35AB6F18}" srcOrd="0" destOrd="0" parTransId="{145FAF43-7F41-4D9F-99C2-A97FF08C900E}" sibTransId="{ED743C13-F10D-4399-AEA0-E6817EB227B3}"/>
    <dgm:cxn modelId="{BD9AB67C-4E2C-456F-A406-29A0C1CBB908}" srcId="{31EE6832-36A5-4C7F-A373-2EDA35AB6F18}" destId="{6E54B43E-A366-4369-9D92-EAA611A94545}" srcOrd="1" destOrd="0" parTransId="{84D8B74F-DDE5-455B-96E3-F6ADBED68C02}" sibTransId="{1A78C732-F07E-410D-BA42-21E024ED3D2F}"/>
    <dgm:cxn modelId="{1D5F7A8F-CAD7-4577-B954-61D6F58E79B2}" type="presOf" srcId="{52292131-911D-4BD8-A5D9-4930DE5F0AA4}" destId="{1B5BC204-CCA2-4434-A535-91DE182EE0E4}" srcOrd="0" destOrd="0" presId="urn:microsoft.com/office/officeart/2008/layout/LinedList"/>
    <dgm:cxn modelId="{0EF9DE99-92DB-4329-AD44-3AF6CF6D5C10}" type="presOf" srcId="{31EE6832-36A5-4C7F-A373-2EDA35AB6F18}" destId="{24CB10C7-BDCC-488F-B369-0A0B3E92BECB}" srcOrd="0" destOrd="0" presId="urn:microsoft.com/office/officeart/2008/layout/LinedList"/>
    <dgm:cxn modelId="{63D834C8-8A65-4569-A3B8-F04D60187DAC}" srcId="{31EE6832-36A5-4C7F-A373-2EDA35AB6F18}" destId="{3C9AE410-A70C-40D6-B32A-A8A9B202EAD1}" srcOrd="2" destOrd="0" parTransId="{8A581319-E4A4-4368-8859-4E38563406B1}" sibTransId="{B5F38943-3729-46B0-972C-F0308026BEBE}"/>
    <dgm:cxn modelId="{329160F7-1466-4FC5-A06A-8259D4EDE721}" type="presOf" srcId="{3C9AE410-A70C-40D6-B32A-A8A9B202EAD1}" destId="{2B509E2D-8FA8-40D2-AD7A-03FC8F15BEF4}" srcOrd="0" destOrd="0" presId="urn:microsoft.com/office/officeart/2008/layout/LinedList"/>
    <dgm:cxn modelId="{036D50FE-4ED1-4717-A3E3-AEAADD8A8688}" type="presOf" srcId="{3F7C11B3-9B4A-4FB9-A357-40C1680C7659}" destId="{49DB9421-87D2-433C-A254-1A6C469F138A}" srcOrd="0" destOrd="0" presId="urn:microsoft.com/office/officeart/2008/layout/LinedList"/>
    <dgm:cxn modelId="{F52B1E5B-6675-45F2-8998-F150C6D9A974}" type="presParOf" srcId="{7C7ADBE0-12A2-4154-825D-A1CE9531B136}" destId="{A65ECE39-AEA3-44E9-A430-BA2DB9B99C84}" srcOrd="0" destOrd="0" presId="urn:microsoft.com/office/officeart/2008/layout/LinedList"/>
    <dgm:cxn modelId="{25041D8B-2A84-4294-9381-7F7E28D37F0B}" type="presParOf" srcId="{7C7ADBE0-12A2-4154-825D-A1CE9531B136}" destId="{B6913F54-D988-45CA-9BB4-DE824EA47FA3}" srcOrd="1" destOrd="0" presId="urn:microsoft.com/office/officeart/2008/layout/LinedList"/>
    <dgm:cxn modelId="{6FFCE3E8-212E-43CF-BAA0-10C4904E5BE6}" type="presParOf" srcId="{B6913F54-D988-45CA-9BB4-DE824EA47FA3}" destId="{24CB10C7-BDCC-488F-B369-0A0B3E92BECB}" srcOrd="0" destOrd="0" presId="urn:microsoft.com/office/officeart/2008/layout/LinedList"/>
    <dgm:cxn modelId="{2A1915CC-66E1-4471-B874-BAD51390DF0E}" type="presParOf" srcId="{B6913F54-D988-45CA-9BB4-DE824EA47FA3}" destId="{41CA8E2D-27A5-47F5-B840-FF941782FD83}" srcOrd="1" destOrd="0" presId="urn:microsoft.com/office/officeart/2008/layout/LinedList"/>
    <dgm:cxn modelId="{40C579EB-565D-4CC8-88AA-A06760B83C4F}" type="presParOf" srcId="{41CA8E2D-27A5-47F5-B840-FF941782FD83}" destId="{D0E8155C-1A1E-447D-9521-C200519B78DC}" srcOrd="0" destOrd="0" presId="urn:microsoft.com/office/officeart/2008/layout/LinedList"/>
    <dgm:cxn modelId="{BFEF2C2C-ADE7-494D-87DC-6D1019033769}" type="presParOf" srcId="{41CA8E2D-27A5-47F5-B840-FF941782FD83}" destId="{145FF4CA-6DD1-4B01-8DE6-31C89A19F33A}" srcOrd="1" destOrd="0" presId="urn:microsoft.com/office/officeart/2008/layout/LinedList"/>
    <dgm:cxn modelId="{DD7BE779-BC00-4064-B2FF-5DF3C39CFFDD}" type="presParOf" srcId="{145FF4CA-6DD1-4B01-8DE6-31C89A19F33A}" destId="{5FF352A8-F354-464C-B500-E4FC403435C4}" srcOrd="0" destOrd="0" presId="urn:microsoft.com/office/officeart/2008/layout/LinedList"/>
    <dgm:cxn modelId="{B2CF45E6-335C-4C48-AFDB-0FC41027DF51}" type="presParOf" srcId="{145FF4CA-6DD1-4B01-8DE6-31C89A19F33A}" destId="{49DB9421-87D2-433C-A254-1A6C469F138A}" srcOrd="1" destOrd="0" presId="urn:microsoft.com/office/officeart/2008/layout/LinedList"/>
    <dgm:cxn modelId="{F7FA43EB-D90E-441C-8720-55943B423298}" type="presParOf" srcId="{145FF4CA-6DD1-4B01-8DE6-31C89A19F33A}" destId="{FE6FAAFE-A167-4CB7-8640-01C7A570A07C}" srcOrd="2" destOrd="0" presId="urn:microsoft.com/office/officeart/2008/layout/LinedList"/>
    <dgm:cxn modelId="{40202932-522C-4BCC-83F4-6B4DD9C53942}" type="presParOf" srcId="{41CA8E2D-27A5-47F5-B840-FF941782FD83}" destId="{FCDC752E-36DE-406D-8D8D-EB8B87785A9D}" srcOrd="2" destOrd="0" presId="urn:microsoft.com/office/officeart/2008/layout/LinedList"/>
    <dgm:cxn modelId="{4F4A8B4A-50B7-40E1-98E9-9760A259FF99}" type="presParOf" srcId="{41CA8E2D-27A5-47F5-B840-FF941782FD83}" destId="{39AE87E9-6C1F-4804-B25A-F9CD7655BD63}" srcOrd="3" destOrd="0" presId="urn:microsoft.com/office/officeart/2008/layout/LinedList"/>
    <dgm:cxn modelId="{35BBDA2F-FECD-46AC-BF05-1B070E0D5DA3}" type="presParOf" srcId="{41CA8E2D-27A5-47F5-B840-FF941782FD83}" destId="{4C88E253-4BA9-40F2-A762-2FCA90DD9992}" srcOrd="4" destOrd="0" presId="urn:microsoft.com/office/officeart/2008/layout/LinedList"/>
    <dgm:cxn modelId="{C03ABFCC-5342-44C5-A189-FBD06725372F}" type="presParOf" srcId="{4C88E253-4BA9-40F2-A762-2FCA90DD9992}" destId="{1B0E94F3-812F-4674-9C23-AF8F3862648A}" srcOrd="0" destOrd="0" presId="urn:microsoft.com/office/officeart/2008/layout/LinedList"/>
    <dgm:cxn modelId="{13A20D7B-1B71-4119-826A-EEE4390CCD71}" type="presParOf" srcId="{4C88E253-4BA9-40F2-A762-2FCA90DD9992}" destId="{84ED082C-0F4A-47B7-A1BD-C04332EFBBE5}" srcOrd="1" destOrd="0" presId="urn:microsoft.com/office/officeart/2008/layout/LinedList"/>
    <dgm:cxn modelId="{F1F2D3B0-D449-4044-A1A8-256AF5202E38}" type="presParOf" srcId="{4C88E253-4BA9-40F2-A762-2FCA90DD9992}" destId="{6A29B980-79E3-458D-9013-DFD0BD79D430}" srcOrd="2" destOrd="0" presId="urn:microsoft.com/office/officeart/2008/layout/LinedList"/>
    <dgm:cxn modelId="{88059EC3-1DE2-4FE9-A52E-B160F45AC115}" type="presParOf" srcId="{41CA8E2D-27A5-47F5-B840-FF941782FD83}" destId="{DA7BFC3B-9947-4801-8C18-AA2911BDC847}" srcOrd="5" destOrd="0" presId="urn:microsoft.com/office/officeart/2008/layout/LinedList"/>
    <dgm:cxn modelId="{B4DD3BF0-50D5-4C59-B9AA-C54EEACDDDE9}" type="presParOf" srcId="{41CA8E2D-27A5-47F5-B840-FF941782FD83}" destId="{F5BC2251-CA3F-4D3A-9AEC-7D75B7FC6BF1}" srcOrd="6" destOrd="0" presId="urn:microsoft.com/office/officeart/2008/layout/LinedList"/>
    <dgm:cxn modelId="{ECBCAE11-D7A4-4CCC-8DA3-CF5533F2BA0B}" type="presParOf" srcId="{41CA8E2D-27A5-47F5-B840-FF941782FD83}" destId="{79176F73-A051-48FE-A291-489DC9607982}" srcOrd="7" destOrd="0" presId="urn:microsoft.com/office/officeart/2008/layout/LinedList"/>
    <dgm:cxn modelId="{5372D479-ED26-4B5C-B590-942E4C1A7127}" type="presParOf" srcId="{79176F73-A051-48FE-A291-489DC9607982}" destId="{19A09840-0CBE-435C-A1EB-3EF8ED1248EC}" srcOrd="0" destOrd="0" presId="urn:microsoft.com/office/officeart/2008/layout/LinedList"/>
    <dgm:cxn modelId="{A3C5918D-8775-4C43-858B-316630D459D1}" type="presParOf" srcId="{79176F73-A051-48FE-A291-489DC9607982}" destId="{2B509E2D-8FA8-40D2-AD7A-03FC8F15BEF4}" srcOrd="1" destOrd="0" presId="urn:microsoft.com/office/officeart/2008/layout/LinedList"/>
    <dgm:cxn modelId="{D22063D9-1D05-4DF5-BBD5-7BF525F99E82}" type="presParOf" srcId="{79176F73-A051-48FE-A291-489DC9607982}" destId="{D2C108B0-B09F-4334-AF7E-462D9B2603BB}" srcOrd="2" destOrd="0" presId="urn:microsoft.com/office/officeart/2008/layout/LinedList"/>
    <dgm:cxn modelId="{E3450EC3-0624-41BA-80A2-03FF0D005AA9}" type="presParOf" srcId="{41CA8E2D-27A5-47F5-B840-FF941782FD83}" destId="{C45CA4D9-0D2A-4E1E-B891-79D0352C4C07}" srcOrd="8" destOrd="0" presId="urn:microsoft.com/office/officeart/2008/layout/LinedList"/>
    <dgm:cxn modelId="{6DDE94C6-7E27-45A4-876D-136AC8850E5F}" type="presParOf" srcId="{41CA8E2D-27A5-47F5-B840-FF941782FD83}" destId="{7A0EBD22-0CB8-45A8-903D-B581CC4A2325}" srcOrd="9" destOrd="0" presId="urn:microsoft.com/office/officeart/2008/layout/LinedList"/>
    <dgm:cxn modelId="{5C7B8AAE-C38C-4A88-904F-B4073744C542}" type="presParOf" srcId="{41CA8E2D-27A5-47F5-B840-FF941782FD83}" destId="{425C69A5-E59B-45D8-AA67-2F26C84A48DB}" srcOrd="10" destOrd="0" presId="urn:microsoft.com/office/officeart/2008/layout/LinedList"/>
    <dgm:cxn modelId="{236CE257-2658-4BD3-ABF6-81D85E0B94EC}" type="presParOf" srcId="{425C69A5-E59B-45D8-AA67-2F26C84A48DB}" destId="{2DCA1076-66A9-4BDC-9C9D-4623A70A4F42}" srcOrd="0" destOrd="0" presId="urn:microsoft.com/office/officeart/2008/layout/LinedList"/>
    <dgm:cxn modelId="{5A5C5EE3-FF31-4BF8-B5C1-904339CC84BC}" type="presParOf" srcId="{425C69A5-E59B-45D8-AA67-2F26C84A48DB}" destId="{D78E1EBB-0992-4A98-8111-AB39C83C3445}" srcOrd="1" destOrd="0" presId="urn:microsoft.com/office/officeart/2008/layout/LinedList"/>
    <dgm:cxn modelId="{832B50A1-A9E6-4710-B7EF-D54ADBAC015B}" type="presParOf" srcId="{425C69A5-E59B-45D8-AA67-2F26C84A48DB}" destId="{76B0203C-AF2C-4BD7-A0B8-085129169EE2}" srcOrd="2" destOrd="0" presId="urn:microsoft.com/office/officeart/2008/layout/LinedList"/>
    <dgm:cxn modelId="{2F22A817-1E70-4D00-9C23-062FE0C74824}" type="presParOf" srcId="{41CA8E2D-27A5-47F5-B840-FF941782FD83}" destId="{A75DF5A7-4B09-449B-ADFF-5803C8368B2D}" srcOrd="11" destOrd="0" presId="urn:microsoft.com/office/officeart/2008/layout/LinedList"/>
    <dgm:cxn modelId="{01103B47-1CAA-4404-9681-3A16AAB46318}" type="presParOf" srcId="{41CA8E2D-27A5-47F5-B840-FF941782FD83}" destId="{C4C4025A-7BC1-4B79-81E3-D79C8A4EDF11}" srcOrd="12" destOrd="0" presId="urn:microsoft.com/office/officeart/2008/layout/LinedList"/>
    <dgm:cxn modelId="{5B107CA5-F341-4AAD-B4C1-7731A3F9948E}" type="presParOf" srcId="{41CA8E2D-27A5-47F5-B840-FF941782FD83}" destId="{E894C169-317E-4256-94B5-B0A49407A72C}" srcOrd="13" destOrd="0" presId="urn:microsoft.com/office/officeart/2008/layout/LinedList"/>
    <dgm:cxn modelId="{28CB3B08-E358-4A7F-A632-A4912A4BC2CA}" type="presParOf" srcId="{E894C169-317E-4256-94B5-B0A49407A72C}" destId="{94782818-D42B-4906-BE98-041CBAD1E975}" srcOrd="0" destOrd="0" presId="urn:microsoft.com/office/officeart/2008/layout/LinedList"/>
    <dgm:cxn modelId="{1726EE00-25A7-4FA6-8C2A-1EDA5C12FB4C}" type="presParOf" srcId="{E894C169-317E-4256-94B5-B0A49407A72C}" destId="{1B5BC204-CCA2-4434-A535-91DE182EE0E4}" srcOrd="1" destOrd="0" presId="urn:microsoft.com/office/officeart/2008/layout/LinedList"/>
    <dgm:cxn modelId="{F99A1F3B-F143-4C48-A62A-B92ADCA014A8}" type="presParOf" srcId="{E894C169-317E-4256-94B5-B0A49407A72C}" destId="{632DF62F-476D-4526-94A3-66887D91F0A7}" srcOrd="2" destOrd="0" presId="urn:microsoft.com/office/officeart/2008/layout/LinedList"/>
    <dgm:cxn modelId="{8BDD11CB-6A96-4223-9151-9A4ADEDCEA06}" type="presParOf" srcId="{41CA8E2D-27A5-47F5-B840-FF941782FD83}" destId="{1DF1ADA8-2FE1-4397-978A-132A72EA74EB}" srcOrd="14" destOrd="0" presId="urn:microsoft.com/office/officeart/2008/layout/LinedList"/>
    <dgm:cxn modelId="{EF2CE04A-1C75-484F-B293-E3FB2AADE537}" type="presParOf" srcId="{41CA8E2D-27A5-47F5-B840-FF941782FD83}" destId="{2C7A904C-3A37-4A9B-B50A-9B392B14B07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ECE39-AEA3-44E9-A430-BA2DB9B99C8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B10C7-BDCC-488F-B369-0A0B3E92BECB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Funcionalidades</a:t>
          </a:r>
          <a:r>
            <a:rPr lang="en-US" sz="2200" kern="1200"/>
            <a:t>:</a:t>
          </a:r>
        </a:p>
      </dsp:txBody>
      <dsp:txXfrm>
        <a:off x="0" y="0"/>
        <a:ext cx="2103120" cy="4351338"/>
      </dsp:txXfrm>
    </dsp:sp>
    <dsp:sp modelId="{49DB9421-87D2-433C-A254-1A6C469F138A}">
      <dsp:nvSpPr>
        <dsp:cNvPr id="0" name=""/>
        <dsp:cNvSpPr/>
      </dsp:nvSpPr>
      <dsp:spPr>
        <a:xfrm>
          <a:off x="2260854" y="41006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Isolamento: assegura que as operações de multiplas transações não interfiram uma nas outras.</a:t>
          </a:r>
        </a:p>
      </dsp:txBody>
      <dsp:txXfrm>
        <a:off x="2260854" y="41006"/>
        <a:ext cx="8254746" cy="820125"/>
      </dsp:txXfrm>
    </dsp:sp>
    <dsp:sp modelId="{FCDC752E-36DE-406D-8D8D-EB8B87785A9D}">
      <dsp:nvSpPr>
        <dsp:cNvPr id="0" name=""/>
        <dsp:cNvSpPr/>
      </dsp:nvSpPr>
      <dsp:spPr>
        <a:xfrm>
          <a:off x="2103120" y="8611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D082C-0F4A-47B7-A1BD-C04332EFBBE5}">
      <dsp:nvSpPr>
        <dsp:cNvPr id="0" name=""/>
        <dsp:cNvSpPr/>
      </dsp:nvSpPr>
      <dsp:spPr>
        <a:xfrm>
          <a:off x="2260854" y="902137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Atomicidade: garante que todas as operações sejam completamente executadas ou nenhuma delas seja.</a:t>
          </a:r>
        </a:p>
      </dsp:txBody>
      <dsp:txXfrm>
        <a:off x="2260854" y="902137"/>
        <a:ext cx="8254746" cy="820125"/>
      </dsp:txXfrm>
    </dsp:sp>
    <dsp:sp modelId="{DA7BFC3B-9947-4801-8C18-AA2911BDC847}">
      <dsp:nvSpPr>
        <dsp:cNvPr id="0" name=""/>
        <dsp:cNvSpPr/>
      </dsp:nvSpPr>
      <dsp:spPr>
        <a:xfrm>
          <a:off x="2103120" y="17222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09E2D-8FA8-40D2-AD7A-03FC8F15BEF4}">
      <dsp:nvSpPr>
        <dsp:cNvPr id="0" name=""/>
        <dsp:cNvSpPr/>
      </dsp:nvSpPr>
      <dsp:spPr>
        <a:xfrm>
          <a:off x="2260854" y="1763269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Durabilidade: garante que uma vez que uma transação é concluida em caso de falhas (como falhas de energia ou um erro no Sistema</a:t>
          </a:r>
        </a:p>
      </dsp:txBody>
      <dsp:txXfrm>
        <a:off x="2260854" y="1763269"/>
        <a:ext cx="8254746" cy="820125"/>
      </dsp:txXfrm>
    </dsp:sp>
    <dsp:sp modelId="{C45CA4D9-0D2A-4E1E-B891-79D0352C4C07}">
      <dsp:nvSpPr>
        <dsp:cNvPr id="0" name=""/>
        <dsp:cNvSpPr/>
      </dsp:nvSpPr>
      <dsp:spPr>
        <a:xfrm>
          <a:off x="2103120" y="2583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E1EBB-0992-4A98-8111-AB39C83C3445}">
      <dsp:nvSpPr>
        <dsp:cNvPr id="0" name=""/>
        <dsp:cNvSpPr/>
      </dsp:nvSpPr>
      <dsp:spPr>
        <a:xfrm>
          <a:off x="2260854" y="2624400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Gestão de log: Mantém o registo de todas as operações realizadas durante uma transação.</a:t>
          </a:r>
        </a:p>
      </dsp:txBody>
      <dsp:txXfrm>
        <a:off x="2260854" y="2624400"/>
        <a:ext cx="8254746" cy="820125"/>
      </dsp:txXfrm>
    </dsp:sp>
    <dsp:sp modelId="{A75DF5A7-4B09-449B-ADFF-5803C8368B2D}">
      <dsp:nvSpPr>
        <dsp:cNvPr id="0" name=""/>
        <dsp:cNvSpPr/>
      </dsp:nvSpPr>
      <dsp:spPr>
        <a:xfrm>
          <a:off x="2103120" y="34445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BC204-CCA2-4434-A535-91DE182EE0E4}">
      <dsp:nvSpPr>
        <dsp:cNvPr id="0" name=""/>
        <dsp:cNvSpPr/>
      </dsp:nvSpPr>
      <dsp:spPr>
        <a:xfrm>
          <a:off x="2260854" y="3485532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Bloqueio</a:t>
          </a:r>
          <a:r>
            <a:rPr lang="en-US" sz="2200" kern="1200"/>
            <a:t> e </a:t>
          </a:r>
          <a:r>
            <a:rPr lang="en-US" sz="2200" kern="1200" err="1"/>
            <a:t>desbloqueio</a:t>
          </a:r>
          <a:r>
            <a:rPr lang="en-US" sz="2200" kern="1200"/>
            <a:t>: </a:t>
          </a:r>
          <a:r>
            <a:rPr lang="en-US" sz="2200" kern="1200" err="1"/>
            <a:t>utiliza</a:t>
          </a:r>
          <a:r>
            <a:rPr lang="en-US" sz="2200" kern="1200"/>
            <a:t> </a:t>
          </a:r>
          <a:r>
            <a:rPr lang="en-US" sz="2200" kern="1200" err="1"/>
            <a:t>mecanismos</a:t>
          </a:r>
          <a:r>
            <a:rPr lang="en-US" sz="2200" kern="1200"/>
            <a:t> de </a:t>
          </a:r>
          <a:r>
            <a:rPr lang="en-US" sz="2200" kern="1200" err="1"/>
            <a:t>bloqueio</a:t>
          </a:r>
          <a:r>
            <a:rPr lang="en-US" sz="2200" kern="1200"/>
            <a:t> para </a:t>
          </a:r>
          <a:r>
            <a:rPr lang="en-US" sz="2200" kern="1200" err="1"/>
            <a:t>controlar</a:t>
          </a:r>
          <a:r>
            <a:rPr lang="en-US" sz="2200" kern="1200"/>
            <a:t> o </a:t>
          </a:r>
          <a:r>
            <a:rPr lang="en-US" sz="2200" kern="1200" err="1"/>
            <a:t>acesso</a:t>
          </a:r>
          <a:r>
            <a:rPr lang="en-US" sz="2200" kern="1200"/>
            <a:t> </a:t>
          </a:r>
          <a:r>
            <a:rPr lang="en-US" sz="2200" kern="1200" err="1"/>
            <a:t>concorrente</a:t>
          </a:r>
          <a:r>
            <a:rPr lang="en-US" sz="2200" kern="1200"/>
            <a:t> dos dados, </a:t>
          </a:r>
          <a:r>
            <a:rPr lang="en-US" sz="2200" kern="1200" err="1"/>
            <a:t>mantendo</a:t>
          </a:r>
          <a:r>
            <a:rPr lang="en-US" sz="2200" kern="1200"/>
            <a:t> à </a:t>
          </a:r>
          <a:r>
            <a:rPr lang="en-US" sz="2200" kern="1200" err="1"/>
            <a:t>integridade</a:t>
          </a:r>
          <a:r>
            <a:rPr lang="en-US" sz="2200" kern="1200"/>
            <a:t> dos dados.</a:t>
          </a:r>
        </a:p>
      </dsp:txBody>
      <dsp:txXfrm>
        <a:off x="2260854" y="3485532"/>
        <a:ext cx="8254746" cy="820125"/>
      </dsp:txXfrm>
    </dsp:sp>
    <dsp:sp modelId="{1DF1ADA8-2FE1-4397-978A-132A72EA74EB}">
      <dsp:nvSpPr>
        <dsp:cNvPr id="0" name=""/>
        <dsp:cNvSpPr/>
      </dsp:nvSpPr>
      <dsp:spPr>
        <a:xfrm>
          <a:off x="2103120" y="430565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1B505-D8A7-4E2C-8372-79AC93B4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E9AE7-8111-DCD2-7BEA-D7F43685E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859786-B74B-6E45-D92F-8E520FC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00BF54-4424-6A92-A7E8-B544252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FA65E8-D4F4-78C3-B485-C57FC916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49E39-D75B-75A7-0692-D3B6C6D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8AA5806-8E3E-462A-D326-9AFB9F61D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C966BE-61F6-14AE-75EB-89962CB3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A09560-57D5-330E-7CB7-AAF44C32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E8577A-2716-6217-B3FC-A52F023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47ADBE-EBA3-EF24-0CD2-11ACDE2DE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F54ED71-E7A2-064A-ACB5-BBF0F56A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3B8384-A8B5-7770-2063-7D694A0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885C0E-BE1A-1F07-EC27-D5D33F58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8C324B-A2FD-F619-9D8A-DF9B5F53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C6A1-FCFA-C9FC-9050-8659ECED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D73CAE-A16A-338D-6662-071A3458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A71DBB-0084-8FD0-F373-D207AB94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2593CC-8768-0E34-F54D-A791E7F5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136DF2-AEC7-7F7B-5C79-8317C8D2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E934B-FA73-D48D-20F6-D601B114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B124AA-D1A9-0535-DDD1-89FEED25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9D15AE-8B66-2ABD-EADC-5163078F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94FAD6-6650-250D-D231-D08E389B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ED563E-F4FE-55E3-735D-CFBD48F2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AC6C4-6F23-46E4-6EDF-790F906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B8C404-586B-6ED2-73DB-DE453CEED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D9C379-0206-3165-767E-6CAE2563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6A8B0E-4FDE-AB3E-51FB-70BD37FC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88999-1C9D-71D1-EA29-325DBCD5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DC6761-B571-458F-7B64-E7CF1C6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688F-0D9C-FEBE-E5B6-F488C97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0EAE04-753F-D494-47A3-07F58BBA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005BE0-D3EB-4759-79AC-A10EAEFF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B8416EC-AFEC-760B-1BDA-F3E037ED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1E2BB4F-970D-E535-2EE0-DC81CB8A1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B061F6-72ED-0F8D-497F-971AAA9F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A912C6B-1541-4914-CD39-539F3573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F9CBA1-B845-F209-F2E2-39520A77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14A83-B48E-8484-5F91-954CD20F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7279FF2-E23A-BE60-7FCD-FAD88B63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14E746-4971-E5FF-B325-2F2081A3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03E564-331F-C277-90A7-EB43F45F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83867A8-ED39-4AE8-B778-459A8697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16DA0D1-2FF9-EF3B-080B-110771D8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3C3F97-0D88-6546-A123-D5C5C29A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4DC28-3465-865A-0335-2E99622F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D742B0-CDF5-2B78-F1BF-607202B2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4DFCFE4-C16A-07B7-056F-D11E9EB0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121ACA-7ECD-9557-D9C2-5DB8BED5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695596D-8517-3F49-AD56-63348DC3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A4F7BCE-3FB9-A709-9887-DD8B0D9E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BEEBA-AF2E-F3FF-354C-20F4F735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1CFD5D3-3776-BF9B-07FD-2C7055C94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ED5CA44-5394-91DC-C278-59B7FE18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E360E0-5546-7D2F-89CE-9A654A25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800584-B99D-41A6-99D6-C9F5D103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F1D6C00-2033-84E6-4301-6BE21F46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09FDB7A-E450-A7BA-D995-D812715E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92CAC1-0B9E-C9C2-89C0-59D78B60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D1C64F-977E-C38C-A88F-6BBB8835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F9EB-7906-4516-B942-2140BCDB3C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EC7092-F344-7AB5-F121-E326E4BD7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5125BF-9B7A-64C8-EFA0-8B9F80DE2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E691-7E05-426E-8882-85B642E3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frwiki.wiki/wiki/Unisy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Transaction_processing_syst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linkedin.com/pulse/servidores-de-aplica%C3%A7%C3%A3o-uso-vantagens-e-desvantagens-de-g%C3%B3es-zanetti" TargetMode="External"/><Relationship Id="rId5" Type="http://schemas.openxmlformats.org/officeDocument/2006/relationships/hyperlink" Target="https://www.cloudflare.com/pt-br/learning/network-layer/what-is-a-computer-port/" TargetMode="External"/><Relationship Id="rId4" Type="http://schemas.openxmlformats.org/officeDocument/2006/relationships/hyperlink" Target="https://linuxsolutions.com.br/sockets-o-que-e-e-como-eles-funcion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adação de cor pastel do céu">
            <a:extLst>
              <a:ext uri="{FF2B5EF4-FFF2-40B4-BE49-F238E27FC236}">
                <a16:creationId xmlns:a16="http://schemas.microsoft.com/office/drawing/2014/main" id="{72938CA2-8343-3F82-C157-1AF7688A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C5E5E6-6403-6F6A-7597-263DD2DD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9279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err="1">
                <a:latin typeface="Berlin Sans FB" panose="020E0602020502020306" pitchFamily="34" charset="0"/>
              </a:rPr>
              <a:t>Integração</a:t>
            </a:r>
            <a:r>
              <a:rPr lang="en-US" sz="6000">
                <a:latin typeface="Berlin Sans FB" panose="020E0602020502020306" pitchFamily="34" charset="0"/>
              </a:rPr>
              <a:t> </a:t>
            </a:r>
            <a:br>
              <a:rPr lang="en-US" sz="6000">
                <a:latin typeface="Berlin Sans FB" panose="020E0602020502020306" pitchFamily="34" charset="0"/>
              </a:rPr>
            </a:br>
            <a:r>
              <a:rPr lang="en-US" sz="6000">
                <a:latin typeface="Berlin Sans FB" panose="020E0602020502020306" pitchFamily="34" charset="0"/>
              </a:rPr>
              <a:t>Inter-</a:t>
            </a:r>
            <a:r>
              <a:rPr lang="en-US" sz="6000" err="1">
                <a:latin typeface="Berlin Sans FB" panose="020E0602020502020306" pitchFamily="34" charset="0"/>
              </a:rPr>
              <a:t>organizações</a:t>
            </a:r>
            <a:endParaRPr lang="pt-BR" sz="60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E4B513-AD10-AD82-A7CA-24FE315B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6" y="4686269"/>
            <a:ext cx="9896475" cy="1174750"/>
          </a:xfrm>
        </p:spPr>
        <p:txBody>
          <a:bodyPr/>
          <a:lstStyle/>
          <a:p>
            <a:r>
              <a:rPr lang="en-US">
                <a:solidFill>
                  <a:schemeClr val="bg1">
                    <a:alpha val="55000"/>
                  </a:schemeClr>
                </a:solidFill>
              </a:rPr>
              <a:t>5120 -</a:t>
            </a:r>
            <a:r>
              <a:rPr lang="en-US" err="1">
                <a:solidFill>
                  <a:schemeClr val="bg1">
                    <a:alpha val="55000"/>
                  </a:schemeClr>
                </a:solidFill>
              </a:rPr>
              <a:t>Integração</a:t>
            </a:r>
            <a:r>
              <a:rPr lang="en-US">
                <a:solidFill>
                  <a:schemeClr val="bg1">
                    <a:alpha val="55000"/>
                  </a:schemeClr>
                </a:solidFill>
              </a:rPr>
              <a:t> de </a:t>
            </a:r>
            <a:r>
              <a:rPr lang="en-US" err="1">
                <a:solidFill>
                  <a:schemeClr val="bg1">
                    <a:alpha val="55000"/>
                  </a:schemeClr>
                </a:solidFill>
              </a:rPr>
              <a:t>Sistemas</a:t>
            </a:r>
            <a:r>
              <a:rPr lang="en-US">
                <a:solidFill>
                  <a:schemeClr val="bg1">
                    <a:alpha val="55000"/>
                  </a:schemeClr>
                </a:solidFill>
              </a:rPr>
              <a:t> de </a:t>
            </a:r>
            <a:r>
              <a:rPr lang="en-US" err="1">
                <a:solidFill>
                  <a:schemeClr val="bg1">
                    <a:alpha val="55000"/>
                  </a:schemeClr>
                </a:solidFill>
              </a:rPr>
              <a:t>Informação</a:t>
            </a:r>
            <a:r>
              <a:rPr lang="en-US">
                <a:solidFill>
                  <a:schemeClr val="bg1">
                    <a:alpha val="55000"/>
                  </a:schemeClr>
                </a:solidFill>
              </a:rPr>
              <a:t> </a:t>
            </a:r>
          </a:p>
          <a:p>
            <a:r>
              <a:rPr lang="en-US" err="1">
                <a:solidFill>
                  <a:schemeClr val="bg1">
                    <a:alpha val="55000"/>
                  </a:schemeClr>
                </a:solidFill>
              </a:rPr>
              <a:t>Alunas</a:t>
            </a:r>
            <a:r>
              <a:rPr lang="en-US">
                <a:solidFill>
                  <a:schemeClr val="bg1">
                    <a:alpha val="55000"/>
                  </a:schemeClr>
                </a:solidFill>
              </a:rPr>
              <a:t>: Idilly </a:t>
            </a:r>
            <a:r>
              <a:rPr lang="en-US" err="1">
                <a:solidFill>
                  <a:schemeClr val="bg1">
                    <a:alpha val="55000"/>
                  </a:schemeClr>
                </a:solidFill>
              </a:rPr>
              <a:t>Prestes</a:t>
            </a:r>
            <a:r>
              <a:rPr lang="en-US">
                <a:solidFill>
                  <a:schemeClr val="bg1">
                    <a:alpha val="55000"/>
                  </a:schemeClr>
                </a:solidFill>
              </a:rPr>
              <a:t>, </a:t>
            </a:r>
            <a:r>
              <a:rPr lang="en-US" err="1">
                <a:solidFill>
                  <a:schemeClr val="bg1">
                    <a:alpha val="55000"/>
                  </a:schemeClr>
                </a:solidFill>
              </a:rPr>
              <a:t>Nayra</a:t>
            </a:r>
            <a:r>
              <a:rPr lang="en-US">
                <a:solidFill>
                  <a:schemeClr val="bg1">
                    <a:alpha val="55000"/>
                  </a:schemeClr>
                </a:solidFill>
              </a:rPr>
              <a:t> Lima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57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adação de cor pastel do céu">
            <a:extLst>
              <a:ext uri="{FF2B5EF4-FFF2-40B4-BE49-F238E27FC236}">
                <a16:creationId xmlns:a16="http://schemas.microsoft.com/office/drawing/2014/main" id="{D6AACF2E-5C38-ACCE-A19A-7917C205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36F973-3F4C-29F3-EDE1-75074C75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ea typeface="Calibri Light"/>
                <a:cs typeface="Calibri Light"/>
              </a:rPr>
              <a:t>2 - Sockets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8D5E78-8FA1-1509-6A3C-9DED60CE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Uma porta é um </a:t>
            </a:r>
            <a:r>
              <a:rPr lang="en-US" sz="2400" err="1">
                <a:ea typeface="+mn-lt"/>
                <a:cs typeface="+mn-lt"/>
              </a:rPr>
              <a:t>ponto</a:t>
            </a:r>
            <a:r>
              <a:rPr lang="en-US" sz="2400">
                <a:ea typeface="+mn-lt"/>
                <a:cs typeface="+mn-lt"/>
              </a:rPr>
              <a:t> virtual </a:t>
            </a:r>
            <a:r>
              <a:rPr lang="en-US" sz="2400" err="1">
                <a:ea typeface="+mn-lt"/>
                <a:cs typeface="+mn-lt"/>
              </a:rPr>
              <a:t>onde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começam</a:t>
            </a:r>
            <a:r>
              <a:rPr lang="en-US" sz="240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terminam</a:t>
            </a:r>
            <a:r>
              <a:rPr lang="en-US" sz="2400">
                <a:ea typeface="+mn-lt"/>
                <a:cs typeface="+mn-lt"/>
              </a:rPr>
              <a:t> as </a:t>
            </a:r>
            <a:r>
              <a:rPr lang="en-US" sz="2400" err="1">
                <a:ea typeface="+mn-lt"/>
                <a:cs typeface="+mn-lt"/>
              </a:rPr>
              <a:t>conexões</a:t>
            </a:r>
            <a:r>
              <a:rPr lang="en-US" sz="2400">
                <a:ea typeface="+mn-lt"/>
                <a:cs typeface="+mn-lt"/>
              </a:rPr>
              <a:t> de rede, </a:t>
            </a:r>
            <a:r>
              <a:rPr lang="en-US" sz="2400" err="1">
                <a:ea typeface="+mn-lt"/>
                <a:cs typeface="+mn-lt"/>
              </a:rPr>
              <a:t>Cada</a:t>
            </a:r>
            <a:r>
              <a:rPr lang="en-US" sz="2400">
                <a:ea typeface="+mn-lt"/>
                <a:cs typeface="+mn-lt"/>
              </a:rPr>
              <a:t> porta </a:t>
            </a:r>
            <a:r>
              <a:rPr lang="en-US" sz="2400" err="1">
                <a:ea typeface="+mn-lt"/>
                <a:cs typeface="+mn-lt"/>
              </a:rPr>
              <a:t>está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associada</a:t>
            </a:r>
            <a:r>
              <a:rPr lang="en-US" sz="2400">
                <a:ea typeface="+mn-lt"/>
                <a:cs typeface="+mn-lt"/>
              </a:rPr>
              <a:t> a um </a:t>
            </a:r>
            <a:r>
              <a:rPr lang="en-US" sz="2400" err="1">
                <a:ea typeface="+mn-lt"/>
                <a:cs typeface="+mn-lt"/>
              </a:rPr>
              <a:t>processo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serviço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específico</a:t>
            </a:r>
            <a:r>
              <a:rPr lang="en-US" sz="240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>
                <a:ea typeface="+mn-lt"/>
                <a:cs typeface="+mn-lt"/>
              </a:rPr>
              <a:t> um site </a:t>
            </a:r>
            <a:r>
              <a:rPr lang="en-US" sz="2400" err="1">
                <a:ea typeface="+mn-lt"/>
                <a:cs typeface="+mn-lt"/>
              </a:rPr>
              <a:t>por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exemplo</a:t>
            </a:r>
            <a:r>
              <a:rPr lang="en-US" sz="2400">
                <a:ea typeface="+mn-lt"/>
                <a:cs typeface="+mn-lt"/>
              </a:rPr>
              <a:t>) e </a:t>
            </a:r>
            <a:r>
              <a:rPr lang="en-US" sz="2400" err="1">
                <a:ea typeface="+mn-lt"/>
                <a:cs typeface="+mn-lt"/>
              </a:rPr>
              <a:t>cada</a:t>
            </a:r>
            <a:r>
              <a:rPr lang="en-US" sz="2400">
                <a:ea typeface="+mn-lt"/>
                <a:cs typeface="+mn-lt"/>
              </a:rPr>
              <a:t> porta é </a:t>
            </a:r>
            <a:r>
              <a:rPr lang="en-US" sz="2400" err="1">
                <a:ea typeface="+mn-lt"/>
                <a:cs typeface="+mn-lt"/>
              </a:rPr>
              <a:t>definida</a:t>
            </a:r>
            <a:r>
              <a:rPr lang="en-US" sz="2400">
                <a:ea typeface="+mn-lt"/>
                <a:cs typeface="+mn-lt"/>
              </a:rPr>
              <a:t> pela organização IANA.</a:t>
            </a:r>
            <a:endParaRPr lang="en-US" sz="2400" err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solidFill>
                <a:srgbClr val="222222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Socket 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finciona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com  a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comunicação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entre duas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pontas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 (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fonte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destino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) entre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dois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processos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que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estejam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na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mesma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máquina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(Unix Socket)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ou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na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rede (TCP/IP Sockets). Na rede, a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representação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de um socket se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dá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por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ip:porta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, um socket que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usa</a:t>
            </a:r>
            <a:r>
              <a:rPr lang="en-US" sz="2400">
                <a:solidFill>
                  <a:srgbClr val="000000"/>
                </a:solidFill>
                <a:latin typeface="Calibri"/>
                <a:ea typeface="Roboto"/>
                <a:cs typeface="Roboto"/>
              </a:rPr>
              <a:t> rede é um Socket TCP/IP.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2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adação de cor pastel do céu">
            <a:extLst>
              <a:ext uri="{FF2B5EF4-FFF2-40B4-BE49-F238E27FC236}">
                <a16:creationId xmlns:a16="http://schemas.microsoft.com/office/drawing/2014/main" id="{39D4DA4E-07A6-9E05-BC30-324A1684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28BB93-D1A2-E9BF-BCF8-F7E084E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bg1"/>
                </a:solidFill>
                <a:ea typeface="Calibri Light"/>
                <a:cs typeface="Calibri Light"/>
              </a:rPr>
              <a:t>2- Sockets</a:t>
            </a:r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11E52-79A0-80F1-F227-92665058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80"/>
            <a:ext cx="50742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/>
                <a:cs typeface="Calibri"/>
              </a:rPr>
              <a:t>Exemplo:</a:t>
            </a:r>
          </a:p>
          <a:p>
            <a:r>
              <a:rPr lang="pt-BR">
                <a:ea typeface="Calibri"/>
                <a:cs typeface="Calibri"/>
              </a:rPr>
              <a:t>  Quando você pesquisa por uma coisa no Google, este tem um endereço de IP (porta) e seu computador também , o envio de informação que você faz quando pesquisa é feita por um socket que verifica que aquela informacao vai ser enviada e retornada pelo Google.</a:t>
            </a:r>
          </a:p>
          <a:p>
            <a:endParaRPr lang="pt-BR">
              <a:ea typeface="Calibri"/>
              <a:cs typeface="Calibri"/>
            </a:endParaRPr>
          </a:p>
        </p:txBody>
      </p:sp>
      <p:pic>
        <p:nvPicPr>
          <p:cNvPr id="5" name="Imagem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D6C6D01C-F3F8-B05C-E5DF-68CF6516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54" y="2175218"/>
            <a:ext cx="5316962" cy="2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adação de cor pastel do céu">
            <a:extLst>
              <a:ext uri="{FF2B5EF4-FFF2-40B4-BE49-F238E27FC236}">
                <a16:creationId xmlns:a16="http://schemas.microsoft.com/office/drawing/2014/main" id="{EC43A989-5230-97E6-68B7-212D9798C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F0A6F07-253B-35C2-CCD3-E20CE08E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79700"/>
            <a:ext cx="10515600" cy="1325563"/>
          </a:xfrm>
        </p:spPr>
        <p:txBody>
          <a:bodyPr/>
          <a:lstStyle/>
          <a:p>
            <a:r>
              <a:rPr lang="en-US" sz="4400">
                <a:solidFill>
                  <a:schemeClr val="bg1"/>
                </a:solidFill>
              </a:rPr>
              <a:t>3 – </a:t>
            </a:r>
            <a:r>
              <a:rPr lang="pt-PT" sz="4400" b="1">
                <a:solidFill>
                  <a:schemeClr val="bg1"/>
                </a:solidFill>
              </a:rPr>
              <a:t>Monitores</a:t>
            </a:r>
            <a:r>
              <a:rPr lang="en-US" sz="4400" b="1">
                <a:solidFill>
                  <a:schemeClr val="bg1"/>
                </a:solidFill>
              </a:rPr>
              <a:t> </a:t>
            </a:r>
            <a:r>
              <a:rPr lang="pt-PT" sz="4400" b="1">
                <a:solidFill>
                  <a:schemeClr val="bg1"/>
                </a:solidFill>
              </a:rPr>
              <a:t>Transacionais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917CD3-B52B-4BC1-EAB5-54EEE6D6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705263"/>
            <a:ext cx="6362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 </a:t>
            </a:r>
            <a:r>
              <a:rPr lang="en-US" sz="4000" b="1" err="1"/>
              <a:t>Conceito</a:t>
            </a:r>
            <a:r>
              <a:rPr lang="en-US" sz="4000" b="1"/>
              <a:t>: </a:t>
            </a:r>
          </a:p>
          <a:p>
            <a:endParaRPr lang="en-US" sz="2400"/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PT" sz="2800"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 é um Sistema que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e 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coordena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transações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distribuidos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banco de dados.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Ele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desempenha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crucial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manutenção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integridade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consistencia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de dados,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especialmente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multiplas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ocorrer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simultaneamente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/>
          </a:p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6277D7-0CCB-D830-9B0D-C854FA46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407" y="1705263"/>
            <a:ext cx="4286187" cy="320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E9325D0-63DA-3D06-9441-3FF372825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81695"/>
              </p:ext>
            </p:extLst>
          </p:nvPr>
        </p:nvGraphicFramePr>
        <p:xfrm>
          <a:off x="7288567" y="4918229"/>
          <a:ext cx="4277027" cy="1188720"/>
        </p:xfrm>
        <a:graphic>
          <a:graphicData uri="http://schemas.openxmlformats.org/drawingml/2006/table">
            <a:tbl>
              <a:tblPr/>
              <a:tblGrid>
                <a:gridCol w="4277027">
                  <a:extLst>
                    <a:ext uri="{9D8B030D-6E8A-4147-A177-3AD203B41FA5}">
                      <a16:colId xmlns:a16="http://schemas.microsoft.com/office/drawing/2014/main" val="466240370"/>
                    </a:ext>
                  </a:extLst>
                </a:gridCol>
              </a:tblGrid>
              <a:tr h="958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Exemplo de um monitor transacional em um sistema </a:t>
                      </a:r>
                      <a:r>
                        <a:rPr lang="pt-PT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Unisy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Unisys</a:t>
                      </a:r>
                      <a:r>
                        <a:rPr lang="pt-P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(Empresa de informática e biometria)</a:t>
                      </a:r>
                      <a:endParaRPr lang="pt-BR" sz="1800">
                        <a:solidFill>
                          <a:schemeClr val="tx1"/>
                        </a:solidFill>
                      </a:endParaRPr>
                    </a:p>
                    <a:p>
                      <a:endParaRPr lang="pt-BR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1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8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adação de cor pastel do céu">
            <a:extLst>
              <a:ext uri="{FF2B5EF4-FFF2-40B4-BE49-F238E27FC236}">
                <a16:creationId xmlns:a16="http://schemas.microsoft.com/office/drawing/2014/main" id="{06573787-0008-2CEC-44FB-BB57DB325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896D8C-246E-387E-055B-8FA8C2EA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chemeClr val="bg1"/>
                </a:solidFill>
              </a:rPr>
              <a:t>3 – </a:t>
            </a:r>
            <a:r>
              <a:rPr lang="pt-PT" sz="4400" b="1">
                <a:solidFill>
                  <a:schemeClr val="bg1"/>
                </a:solidFill>
              </a:rPr>
              <a:t>Monitores</a:t>
            </a:r>
            <a:r>
              <a:rPr lang="en-US" sz="4400" b="1">
                <a:solidFill>
                  <a:schemeClr val="bg1"/>
                </a:solidFill>
              </a:rPr>
              <a:t> </a:t>
            </a:r>
            <a:r>
              <a:rPr lang="pt-PT" sz="4400" b="1">
                <a:solidFill>
                  <a:schemeClr val="bg1"/>
                </a:solidFill>
              </a:rPr>
              <a:t>Transacionais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06E33CE4-B77E-1195-A40A-83F736604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931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193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Gradação de cor pastel do céu">
            <a:extLst>
              <a:ext uri="{FF2B5EF4-FFF2-40B4-BE49-F238E27FC236}">
                <a16:creationId xmlns:a16="http://schemas.microsoft.com/office/drawing/2014/main" id="{1758E9EF-AF56-75B3-9998-61FE7F92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130E16-2B21-1C4E-32C2-1F60B214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4 – </a:t>
            </a:r>
            <a:r>
              <a:rPr lang="en-US" b="1" err="1">
                <a:solidFill>
                  <a:schemeClr val="bg1"/>
                </a:solidFill>
              </a:rPr>
              <a:t>Servidores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Aplicacionais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5F322A-4945-42A9-E3B4-BC377178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4351338"/>
          </a:xfrm>
        </p:spPr>
        <p:txBody>
          <a:bodyPr>
            <a:normAutofit lnSpcReduction="10000"/>
          </a:bodyPr>
          <a:lstStyle/>
          <a:p>
            <a:r>
              <a:rPr lang="pt-PT" sz="1600" b="0" i="0">
                <a:effectLst/>
                <a:latin typeface="Arial" panose="020B0604020202020204" pitchFamily="34" charset="0"/>
              </a:rPr>
              <a:t>Um </a:t>
            </a:r>
            <a:r>
              <a:rPr lang="pt-PT" sz="1600" b="1" i="0">
                <a:effectLst/>
                <a:latin typeface="Arial" panose="020B0604020202020204" pitchFamily="34" charset="0"/>
              </a:rPr>
              <a:t>servidor de aplicação</a:t>
            </a:r>
            <a:r>
              <a:rPr lang="pt-PT" sz="1600" b="0" i="0">
                <a:effectLst/>
                <a:latin typeface="Arial" panose="020B0604020202020204" pitchFamily="34" charset="0"/>
              </a:rPr>
              <a:t> (em </a:t>
            </a:r>
            <a:r>
              <a:rPr lang="pt-PT" sz="1600" b="0" i="0" err="1">
                <a:effectLst/>
                <a:latin typeface="Arial" panose="020B0604020202020204" pitchFamily="34" charset="0"/>
              </a:rPr>
              <a:t>ingles</a:t>
            </a:r>
            <a:r>
              <a:rPr lang="pt-PT" sz="1600" b="0" i="0">
                <a:effectLst/>
                <a:latin typeface="Arial" panose="020B0604020202020204" pitchFamily="34" charset="0"/>
              </a:rPr>
              <a:t>, </a:t>
            </a:r>
            <a:r>
              <a:rPr lang="pt-PT" sz="1600" b="1" i="1" err="1">
                <a:effectLst/>
                <a:latin typeface="Arial" panose="020B0604020202020204" pitchFamily="34" charset="0"/>
              </a:rPr>
              <a:t>application</a:t>
            </a:r>
            <a:r>
              <a:rPr lang="pt-PT" sz="1600" b="1" i="1">
                <a:effectLst/>
                <a:latin typeface="Arial" panose="020B0604020202020204" pitchFamily="34" charset="0"/>
              </a:rPr>
              <a:t> server</a:t>
            </a:r>
            <a:r>
              <a:rPr lang="pt-PT" sz="1600" b="0" i="0">
                <a:effectLst/>
                <a:latin typeface="Arial" panose="020B0604020202020204" pitchFamily="34" charset="0"/>
              </a:rPr>
              <a:t>), é um </a:t>
            </a:r>
            <a:r>
              <a:rPr lang="pt-PT" sz="1600" b="0" i="0" u="none" strike="noStrike">
                <a:effectLst/>
                <a:latin typeface="Arial" panose="020B0604020202020204" pitchFamily="34" charset="0"/>
              </a:rPr>
              <a:t>servidor</a:t>
            </a:r>
            <a:r>
              <a:rPr lang="pt-PT" sz="1600" b="0" i="0">
                <a:effectLst/>
                <a:latin typeface="Arial" panose="020B0604020202020204" pitchFamily="34" charset="0"/>
              </a:rPr>
              <a:t> que disponibiliza um ambiente para a instalação e execução de </a:t>
            </a:r>
            <a:r>
              <a:rPr lang="pt-PT" sz="1600" b="0" i="0" u="none" strike="noStrike">
                <a:effectLst/>
                <a:latin typeface="Arial" panose="020B0604020202020204" pitchFamily="34" charset="0"/>
              </a:rPr>
              <a:t>aplicações </a:t>
            </a:r>
            <a:r>
              <a:rPr lang="pt-PT" sz="1600" b="0" i="0">
                <a:effectLst/>
                <a:latin typeface="Arial" panose="020B0604020202020204" pitchFamily="34" charset="0"/>
              </a:rPr>
              <a:t>de </a:t>
            </a:r>
            <a:r>
              <a:rPr lang="pt-PT" sz="1600" b="0" i="0" u="none" strike="noStrike">
                <a:effectLst/>
                <a:latin typeface="Arial" panose="020B0604020202020204" pitchFamily="34" charset="0"/>
              </a:rPr>
              <a:t>informática</a:t>
            </a:r>
            <a:r>
              <a:rPr lang="pt-PT" sz="1600" b="0" i="0">
                <a:effectLst/>
                <a:latin typeface="Arial" panose="020B0604020202020204" pitchFamily="34" charset="0"/>
              </a:rPr>
              <a:t>, centralizando e dispensando a instalação em computadores clientes.</a:t>
            </a:r>
            <a:r>
              <a:rPr lang="pt-PT" sz="1600" b="0" i="0" baseline="30000">
                <a:effectLst/>
                <a:latin typeface="Arial" panose="020B0604020202020204" pitchFamily="34" charset="0"/>
              </a:rPr>
              <a:t> </a:t>
            </a:r>
            <a:r>
              <a:rPr lang="pt-PT" sz="1600" b="0" i="0">
                <a:effectLst/>
                <a:latin typeface="Arial" panose="020B0604020202020204" pitchFamily="34" charset="0"/>
              </a:rPr>
              <a:t>Os servidores de aplicação também são conhecidos por </a:t>
            </a:r>
            <a:r>
              <a:rPr lang="pt-PT" sz="1600" b="0" i="1" u="none" strike="noStrike" err="1">
                <a:effectLst/>
                <a:latin typeface="Arial" panose="020B0604020202020204" pitchFamily="34" charset="0"/>
              </a:rPr>
              <a:t>middleware</a:t>
            </a:r>
            <a:r>
              <a:rPr lang="pt-PT" sz="1600" b="0" i="1" u="none" strike="noStrike">
                <a:effectLst/>
                <a:latin typeface="Arial" panose="020B0604020202020204" pitchFamily="34" charset="0"/>
              </a:rPr>
              <a:t>.</a:t>
            </a:r>
          </a:p>
          <a:p>
            <a:endParaRPr lang="pt-PT" sz="1600" i="1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 fontAlgn="auto"/>
            <a:r>
              <a:rPr lang="pt-PT" sz="1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Vantagens de usar um servidor de aplicação</a:t>
            </a:r>
          </a:p>
          <a:p>
            <a:pPr algn="l" fontAlgn="auto">
              <a:buFont typeface="+mj-lt"/>
              <a:buAutoNum type="arabicPeriod"/>
            </a:pPr>
            <a:r>
              <a:rPr lang="pt-PT" sz="1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Modularidade e Reutilização: Os servidores de aplicação permitem a modularidade das aplicações, permitindo que diferentes partes sejam desenvolvidas separadamente e depois combinadas. Isso facilita a reutilização de componentes e agiliza o desenvolvimento de software.</a:t>
            </a:r>
          </a:p>
          <a:p>
            <a:endParaRPr lang="pt-PT" sz="1600" b="0" i="1" u="none" strike="noStrike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pt-PT" sz="1600" i="1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pt-PT" sz="1600" i="1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3953BD-8A7D-D2F1-5FD8-B7BCAC63AB94}"/>
              </a:ext>
            </a:extLst>
          </p:cNvPr>
          <p:cNvSpPr txBox="1"/>
          <p:nvPr/>
        </p:nvSpPr>
        <p:spPr>
          <a:xfrm>
            <a:off x="5539666" y="2424359"/>
            <a:ext cx="6094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pt-PT" sz="1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2.Gerenciamento de Recursos: Um servidor de aplicação </a:t>
            </a:r>
            <a:r>
              <a:rPr lang="pt-PT" sz="1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gerencia</a:t>
            </a:r>
            <a:r>
              <a:rPr lang="pt-PT" sz="1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eficientemente os recursos necessários para executar aplicações web, como conexões com bancos de dados, gerenciamento de sessões, </a:t>
            </a:r>
            <a:r>
              <a:rPr lang="pt-PT" sz="1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r>
              <a:rPr lang="pt-PT" sz="1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conexões e gerenciamento de </a:t>
            </a:r>
            <a:r>
              <a:rPr lang="pt-PT" sz="1600" b="0" i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pt-PT" sz="1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Isso otimiza o desempenho e a escalabilidade das aplicações.</a:t>
            </a:r>
          </a:p>
          <a:p>
            <a:pPr algn="l" fontAlgn="auto"/>
            <a:endParaRPr lang="pt-PT" sz="16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auto"/>
            <a:r>
              <a:rPr lang="pt-PT" sz="16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Segurança: Os servidores de aplicação oferecem recursos de segurança, como autenticação, autorização e criptografia, para proteger as aplicações contra ameaças externas.</a:t>
            </a:r>
          </a:p>
        </p:txBody>
      </p:sp>
    </p:spTree>
    <p:extLst>
      <p:ext uri="{BB962C8B-B14F-4D97-AF65-F5344CB8AC3E}">
        <p14:creationId xmlns:p14="http://schemas.microsoft.com/office/powerpoint/2010/main" val="360684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adação de cor pastel do céu">
            <a:extLst>
              <a:ext uri="{FF2B5EF4-FFF2-40B4-BE49-F238E27FC236}">
                <a16:creationId xmlns:a16="http://schemas.microsoft.com/office/drawing/2014/main" id="{86985895-653A-7191-3059-680B936F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334A23-5439-D7C2-DAF5-F7609DB3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ea typeface="Calibri Light"/>
                <a:cs typeface="Calibri Light"/>
              </a:rPr>
              <a:t>4 – </a:t>
            </a:r>
            <a:r>
              <a:rPr lang="en-US" b="1" err="1">
                <a:solidFill>
                  <a:schemeClr val="bg1"/>
                </a:solidFill>
                <a:ea typeface="Calibri Light"/>
                <a:cs typeface="Calibri Light"/>
              </a:rPr>
              <a:t>Servidores</a:t>
            </a:r>
            <a:r>
              <a:rPr lang="en-US" b="1">
                <a:solidFill>
                  <a:schemeClr val="bg1"/>
                </a:solidFill>
                <a:ea typeface="Calibri Light"/>
                <a:cs typeface="Calibri Light"/>
              </a:rPr>
              <a:t> Aplicacionais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96185-05CA-9050-458B-76B83206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Calibri"/>
                <a:cs typeface="Calibri"/>
              </a:rPr>
              <a:t>Exemplos de Servidores aplicacionais pessoais utilizados:</a:t>
            </a:r>
          </a:p>
          <a:p>
            <a:endParaRPr lang="pt-BR">
              <a:ea typeface="Calibri"/>
              <a:cs typeface="Calibri"/>
            </a:endParaRPr>
          </a:p>
          <a:p>
            <a:r>
              <a:rPr lang="pt-BR">
                <a:ea typeface="Calibri"/>
                <a:cs typeface="Calibri"/>
              </a:rPr>
              <a:t>Jogos online: Muitas empresas disponibilizam servidores onde roda a maior parte do processamento, muitos mapas e grande parte das </a:t>
            </a:r>
            <a:r>
              <a:rPr lang="pt-BR" err="1">
                <a:ea typeface="Calibri"/>
                <a:cs typeface="Calibri"/>
              </a:rPr>
              <a:t>informacoes</a:t>
            </a:r>
            <a:r>
              <a:rPr lang="pt-BR">
                <a:ea typeface="Calibri"/>
                <a:cs typeface="Calibri"/>
              </a:rPr>
              <a:t> são armazenadas diretamente nos servidores da empresa </a:t>
            </a:r>
          </a:p>
          <a:p>
            <a:r>
              <a:rPr lang="pt-BR">
                <a:ea typeface="Calibri"/>
                <a:cs typeface="Calibri"/>
              </a:rPr>
              <a:t>Alguns exemplos que são frequentemente usados pela nossa equipe são: </a:t>
            </a:r>
            <a:r>
              <a:rPr lang="pt-BR" err="1">
                <a:ea typeface="Calibri"/>
                <a:cs typeface="Calibri"/>
              </a:rPr>
              <a:t>Fortnite</a:t>
            </a:r>
            <a:r>
              <a:rPr lang="pt-BR">
                <a:ea typeface="Calibri"/>
                <a:cs typeface="Calibri"/>
              </a:rPr>
              <a:t>, Minecraft, GTA, </a:t>
            </a:r>
            <a:r>
              <a:rPr lang="pt-BR" err="1">
                <a:ea typeface="Calibri"/>
                <a:cs typeface="Calibri"/>
              </a:rPr>
              <a:t>Roblox</a:t>
            </a:r>
            <a:r>
              <a:rPr lang="pt-BR">
                <a:ea typeface="Calibri"/>
                <a:cs typeface="Calibri"/>
              </a:rPr>
              <a:t> entre outros</a:t>
            </a:r>
          </a:p>
        </p:txBody>
      </p:sp>
    </p:spTree>
    <p:extLst>
      <p:ext uri="{BB962C8B-B14F-4D97-AF65-F5344CB8AC3E}">
        <p14:creationId xmlns:p14="http://schemas.microsoft.com/office/powerpoint/2010/main" val="420413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adação de cor pastel do céu">
            <a:extLst>
              <a:ext uri="{FF2B5EF4-FFF2-40B4-BE49-F238E27FC236}">
                <a16:creationId xmlns:a16="http://schemas.microsoft.com/office/drawing/2014/main" id="{D12C0F5E-ACB7-CEE6-AD2E-AE44BCA7A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E6B7D5-DC90-C688-2A46-1E621B4C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5 - </a:t>
            </a:r>
            <a:r>
              <a:rPr lang="en-US" b="1" err="1">
                <a:solidFill>
                  <a:schemeClr val="bg1"/>
                </a:solidFill>
              </a:rPr>
              <a:t>Conclusão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72DF79-FE32-3432-24A0-3F136A9F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err="1"/>
              <a:t>Sockets</a:t>
            </a:r>
            <a:r>
              <a:rPr lang="pt-PT"/>
              <a:t> na Computação: </a:t>
            </a:r>
            <a:r>
              <a:rPr lang="pt-PT" err="1"/>
              <a:t>Sockets</a:t>
            </a:r>
            <a:r>
              <a:rPr lang="pt-PT"/>
              <a:t> permitem a comunicação entre processos em redes usando protocolos como TCP/IP. Essenciais para aplicações de rede robustas.</a:t>
            </a:r>
          </a:p>
          <a:p>
            <a:pPr marL="0" indent="0">
              <a:buNone/>
            </a:pPr>
            <a:r>
              <a:rPr lang="pt-PT"/>
              <a:t> </a:t>
            </a:r>
          </a:p>
          <a:p>
            <a:r>
              <a:rPr lang="pt-PT"/>
              <a:t>Monitores Transacionais: Garantem a integridade e consistência dos dados em sistemas distribuídos. Controlam a concorrência e recuperam de falhas.</a:t>
            </a:r>
          </a:p>
          <a:p>
            <a:pPr marL="0" indent="0">
              <a:buNone/>
            </a:pPr>
            <a:r>
              <a:rPr lang="pt-PT"/>
              <a:t> </a:t>
            </a:r>
          </a:p>
          <a:p>
            <a:r>
              <a:rPr lang="pt-PT"/>
              <a:t>Servidores Aplicacionais: Fornecem uma plataforma para a execução de aplicações corporativas. Gerenciam recursos, segurança e transações.</a:t>
            </a:r>
          </a:p>
          <a:p>
            <a:pPr marL="0" indent="0">
              <a:buNone/>
            </a:pPr>
            <a:r>
              <a:rPr lang="pt-PT"/>
              <a:t> </a:t>
            </a:r>
          </a:p>
          <a:p>
            <a:r>
              <a:rPr lang="pt-PT"/>
              <a:t>Esses conceitos asseguram a eficiência e a segurança dos sistemas computacionais modernos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adação de cor pastel do céu">
            <a:extLst>
              <a:ext uri="{FF2B5EF4-FFF2-40B4-BE49-F238E27FC236}">
                <a16:creationId xmlns:a16="http://schemas.microsoft.com/office/drawing/2014/main" id="{B69038E8-9393-3968-0671-3D600DE3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0"/>
            <a:ext cx="125349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8BC684-9E37-432E-E3CF-32C0EFEB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bg1"/>
                </a:solidFill>
              </a:rPr>
              <a:t>6- Links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EE7157-E101-85C9-9365-EEBBADF9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hlinkClick r:id="rId3"/>
            </a:endParaRPr>
          </a:p>
          <a:p>
            <a:pPr marL="0" indent="0">
              <a:buNone/>
            </a:pPr>
            <a:r>
              <a:rPr lang="pt-BR">
                <a:ea typeface="+mn-lt"/>
                <a:cs typeface="+mn-lt"/>
                <a:hlinkClick r:id="rId4"/>
              </a:rPr>
              <a:t>https://linuxsolutions.com.br/sockets-o-que-e-e-como-eles-funcionam/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  <a:hlinkClick r:id="rId5"/>
              </a:rPr>
              <a:t>https://www.cloudflare.com/pt-br/learning/network-layer/what-is-a-computer-port/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pt-B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>
                <a:hlinkClick r:id="rId3"/>
              </a:rPr>
              <a:t>https://en.m.wikipedia.org/wiki/Transaction_processing_system</a:t>
            </a:r>
            <a:endParaRPr lang="pt-BR"/>
          </a:p>
          <a:p>
            <a:pPr marL="0" indent="0">
              <a:buNone/>
            </a:pPr>
            <a:r>
              <a:rPr lang="pt-PT">
                <a:hlinkClick r:id="rId6"/>
              </a:rPr>
              <a:t>Servidores de aplicação: Uso, vantagens e desvantagens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1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0d4521c-d27c-4570-bc5b-1f1018eef95c}" enabled="0" method="" siteId="{00d4521c-d27c-4570-bc5b-1f1018eef9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Integração  Inter-organizações</vt:lpstr>
      <vt:lpstr>2 - Sockets</vt:lpstr>
      <vt:lpstr>2- Sockets</vt:lpstr>
      <vt:lpstr>3 – Monitores Transacionais</vt:lpstr>
      <vt:lpstr>3 – Monitores Transacionais</vt:lpstr>
      <vt:lpstr>4 – Servidores Aplicacionais</vt:lpstr>
      <vt:lpstr>4 – Servidores Aplicacionais</vt:lpstr>
      <vt:lpstr>5 - Conclusão</vt:lpstr>
      <vt:lpstr>6-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IDILLY PRESTES</dc:creator>
  <cp:revision>1</cp:revision>
  <dcterms:created xsi:type="dcterms:W3CDTF">2024-12-13T15:13:54Z</dcterms:created>
  <dcterms:modified xsi:type="dcterms:W3CDTF">2024-12-13T17:13:55Z</dcterms:modified>
</cp:coreProperties>
</file>