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0" r:id="rId24"/>
    <p:sldId id="283" r:id="rId25"/>
    <p:sldId id="271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9B85F-75E5-400F-8042-7B285B2CDC3C}" v="76" dt="2024-08-14T17:12:49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ILLY PRESTES" userId="78052552-461e-4c6d-8d61-960581daf0ad" providerId="ADAL" clId="{3C49B85F-75E5-400F-8042-7B285B2CDC3C}"/>
    <pc:docChg chg="undo redo custSel addSld delSld modSld">
      <pc:chgData name="IDILLY PRESTES" userId="78052552-461e-4c6d-8d61-960581daf0ad" providerId="ADAL" clId="{3C49B85F-75E5-400F-8042-7B285B2CDC3C}" dt="2024-08-14T17:14:28.492" v="6902"/>
      <pc:docMkLst>
        <pc:docMk/>
      </pc:docMkLst>
      <pc:sldChg chg="modSp mod">
        <pc:chgData name="IDILLY PRESTES" userId="78052552-461e-4c6d-8d61-960581daf0ad" providerId="ADAL" clId="{3C49B85F-75E5-400F-8042-7B285B2CDC3C}" dt="2024-08-14T14:16:15.990" v="1072" actId="20577"/>
        <pc:sldMkLst>
          <pc:docMk/>
          <pc:sldMk cId="3908232964" sldId="262"/>
        </pc:sldMkLst>
        <pc:spChg chg="mod">
          <ac:chgData name="IDILLY PRESTES" userId="78052552-461e-4c6d-8d61-960581daf0ad" providerId="ADAL" clId="{3C49B85F-75E5-400F-8042-7B285B2CDC3C}" dt="2024-08-14T14:16:15.990" v="1072" actId="20577"/>
          <ac:spMkLst>
            <pc:docMk/>
            <pc:sldMk cId="3908232964" sldId="262"/>
            <ac:spMk id="3" creationId="{354283BD-F709-B7CD-6B73-F93D8FD05209}"/>
          </ac:spMkLst>
        </pc:spChg>
        <pc:picChg chg="mod">
          <ac:chgData name="IDILLY PRESTES" userId="78052552-461e-4c6d-8d61-960581daf0ad" providerId="ADAL" clId="{3C49B85F-75E5-400F-8042-7B285B2CDC3C}" dt="2024-08-14T14:03:03.394" v="761" actId="1076"/>
          <ac:picMkLst>
            <pc:docMk/>
            <pc:sldMk cId="3908232964" sldId="262"/>
            <ac:picMk id="15" creationId="{E007E49F-26C1-13D8-AD58-15D4B80A27C5}"/>
          </ac:picMkLst>
        </pc:picChg>
      </pc:sldChg>
      <pc:sldChg chg="modSp mod">
        <pc:chgData name="IDILLY PRESTES" userId="78052552-461e-4c6d-8d61-960581daf0ad" providerId="ADAL" clId="{3C49B85F-75E5-400F-8042-7B285B2CDC3C}" dt="2024-08-14T16:54:22.099" v="6609" actId="20577"/>
        <pc:sldMkLst>
          <pc:docMk/>
          <pc:sldMk cId="597494472" sldId="263"/>
        </pc:sldMkLst>
        <pc:spChg chg="mod">
          <ac:chgData name="IDILLY PRESTES" userId="78052552-461e-4c6d-8d61-960581daf0ad" providerId="ADAL" clId="{3C49B85F-75E5-400F-8042-7B285B2CDC3C}" dt="2024-08-14T16:54:22.099" v="6609" actId="20577"/>
          <ac:spMkLst>
            <pc:docMk/>
            <pc:sldMk cId="597494472" sldId="263"/>
            <ac:spMk id="2" creationId="{A707F8CA-9A65-3A80-CA0D-94369F9E4511}"/>
          </ac:spMkLst>
        </pc:spChg>
      </pc:sldChg>
      <pc:sldChg chg="modSp mod">
        <pc:chgData name="IDILLY PRESTES" userId="78052552-461e-4c6d-8d61-960581daf0ad" providerId="ADAL" clId="{3C49B85F-75E5-400F-8042-7B285B2CDC3C}" dt="2024-08-14T16:54:13.606" v="6597" actId="20577"/>
        <pc:sldMkLst>
          <pc:docMk/>
          <pc:sldMk cId="2273729266" sldId="264"/>
        </pc:sldMkLst>
        <pc:spChg chg="mod">
          <ac:chgData name="IDILLY PRESTES" userId="78052552-461e-4c6d-8d61-960581daf0ad" providerId="ADAL" clId="{3C49B85F-75E5-400F-8042-7B285B2CDC3C}" dt="2024-08-14T16:54:13.606" v="6597" actId="20577"/>
          <ac:spMkLst>
            <pc:docMk/>
            <pc:sldMk cId="2273729266" sldId="264"/>
            <ac:spMk id="2" creationId="{615A24AD-B51C-B56A-E9EA-4EC41DBE66AF}"/>
          </ac:spMkLst>
        </pc:spChg>
      </pc:sldChg>
      <pc:sldChg chg="addSp delSp modSp mod">
        <pc:chgData name="IDILLY PRESTES" userId="78052552-461e-4c6d-8d61-960581daf0ad" providerId="ADAL" clId="{3C49B85F-75E5-400F-8042-7B285B2CDC3C}" dt="2024-08-14T15:02:14.011" v="2362" actId="1076"/>
        <pc:sldMkLst>
          <pc:docMk/>
          <pc:sldMk cId="1091781086" sldId="265"/>
        </pc:sldMkLst>
        <pc:picChg chg="del">
          <ac:chgData name="IDILLY PRESTES" userId="78052552-461e-4c6d-8d61-960581daf0ad" providerId="ADAL" clId="{3C49B85F-75E5-400F-8042-7B285B2CDC3C}" dt="2024-08-14T15:01:54.853" v="2358" actId="478"/>
          <ac:picMkLst>
            <pc:docMk/>
            <pc:sldMk cId="1091781086" sldId="265"/>
            <ac:picMk id="4" creationId="{BCAC4164-798D-1212-55DE-2EB4E52503CD}"/>
          </ac:picMkLst>
        </pc:picChg>
        <pc:picChg chg="add mod ord">
          <ac:chgData name="IDILLY PRESTES" userId="78052552-461e-4c6d-8d61-960581daf0ad" providerId="ADAL" clId="{3C49B85F-75E5-400F-8042-7B285B2CDC3C}" dt="2024-08-14T15:02:14.011" v="2362" actId="1076"/>
          <ac:picMkLst>
            <pc:docMk/>
            <pc:sldMk cId="1091781086" sldId="265"/>
            <ac:picMk id="5" creationId="{72180C3D-6853-8D01-56C1-E8A34929C1DB}"/>
          </ac:picMkLst>
        </pc:picChg>
      </pc:sldChg>
      <pc:sldChg chg="modSp mod">
        <pc:chgData name="IDILLY PRESTES" userId="78052552-461e-4c6d-8d61-960581daf0ad" providerId="ADAL" clId="{3C49B85F-75E5-400F-8042-7B285B2CDC3C}" dt="2024-08-14T14:33:30.295" v="1443" actId="20577"/>
        <pc:sldMkLst>
          <pc:docMk/>
          <pc:sldMk cId="2719421418" sldId="266"/>
        </pc:sldMkLst>
        <pc:spChg chg="mod">
          <ac:chgData name="IDILLY PRESTES" userId="78052552-461e-4c6d-8d61-960581daf0ad" providerId="ADAL" clId="{3C49B85F-75E5-400F-8042-7B285B2CDC3C}" dt="2024-08-14T14:33:30.295" v="1443" actId="20577"/>
          <ac:spMkLst>
            <pc:docMk/>
            <pc:sldMk cId="2719421418" sldId="266"/>
            <ac:spMk id="2" creationId="{99D8B4F8-E364-EBB2-D3F3-6B740220F71E}"/>
          </ac:spMkLst>
        </pc:spChg>
      </pc:sldChg>
      <pc:sldChg chg="addSp modSp">
        <pc:chgData name="IDILLY PRESTES" userId="78052552-461e-4c6d-8d61-960581daf0ad" providerId="ADAL" clId="{3C49B85F-75E5-400F-8042-7B285B2CDC3C}" dt="2024-08-14T14:33:20.515" v="1439"/>
        <pc:sldMkLst>
          <pc:docMk/>
          <pc:sldMk cId="271150889" sldId="267"/>
        </pc:sldMkLst>
        <pc:picChg chg="add mod">
          <ac:chgData name="IDILLY PRESTES" userId="78052552-461e-4c6d-8d61-960581daf0ad" providerId="ADAL" clId="{3C49B85F-75E5-400F-8042-7B285B2CDC3C}" dt="2024-08-14T14:33:20.515" v="1439"/>
          <ac:picMkLst>
            <pc:docMk/>
            <pc:sldMk cId="271150889" sldId="267"/>
            <ac:picMk id="4" creationId="{E55EE7E5-A774-BFED-B79C-12149FBD3E20}"/>
          </ac:picMkLst>
        </pc:picChg>
      </pc:sldChg>
      <pc:sldChg chg="addSp modSp mod">
        <pc:chgData name="IDILLY PRESTES" userId="78052552-461e-4c6d-8d61-960581daf0ad" providerId="ADAL" clId="{3C49B85F-75E5-400F-8042-7B285B2CDC3C}" dt="2024-08-14T16:50:41.547" v="6565" actId="255"/>
        <pc:sldMkLst>
          <pc:docMk/>
          <pc:sldMk cId="3289593069" sldId="268"/>
        </pc:sldMkLst>
        <pc:spChg chg="mod">
          <ac:chgData name="IDILLY PRESTES" userId="78052552-461e-4c6d-8d61-960581daf0ad" providerId="ADAL" clId="{3C49B85F-75E5-400F-8042-7B285B2CDC3C}" dt="2024-08-14T16:50:41.547" v="6565" actId="255"/>
          <ac:spMkLst>
            <pc:docMk/>
            <pc:sldMk cId="3289593069" sldId="268"/>
            <ac:spMk id="2" creationId="{4DBBD53C-8035-6849-F578-AF7A14A8A337}"/>
          </ac:spMkLst>
        </pc:spChg>
        <pc:spChg chg="mod">
          <ac:chgData name="IDILLY PRESTES" userId="78052552-461e-4c6d-8d61-960581daf0ad" providerId="ADAL" clId="{3C49B85F-75E5-400F-8042-7B285B2CDC3C}" dt="2024-08-14T13:42:52.100" v="577" actId="20577"/>
          <ac:spMkLst>
            <pc:docMk/>
            <pc:sldMk cId="3289593069" sldId="268"/>
            <ac:spMk id="3" creationId="{F1A46B95-BD9A-61DD-8353-C1EF049690BD}"/>
          </ac:spMkLst>
        </pc:spChg>
        <pc:picChg chg="add mod">
          <ac:chgData name="IDILLY PRESTES" userId="78052552-461e-4c6d-8d61-960581daf0ad" providerId="ADAL" clId="{3C49B85F-75E5-400F-8042-7B285B2CDC3C}" dt="2024-08-14T13:25:42.649" v="464" actId="1076"/>
          <ac:picMkLst>
            <pc:docMk/>
            <pc:sldMk cId="3289593069" sldId="268"/>
            <ac:picMk id="8" creationId="{DCF9CD4A-4A4E-1CEA-F216-F349283D1ED5}"/>
          </ac:picMkLst>
        </pc:picChg>
      </pc:sldChg>
      <pc:sldChg chg="addSp modSp mod">
        <pc:chgData name="IDILLY PRESTES" userId="78052552-461e-4c6d-8d61-960581daf0ad" providerId="ADAL" clId="{3C49B85F-75E5-400F-8042-7B285B2CDC3C}" dt="2024-08-14T16:58:29.481" v="6686" actId="1035"/>
        <pc:sldMkLst>
          <pc:docMk/>
          <pc:sldMk cId="1435532300" sldId="269"/>
        </pc:sldMkLst>
        <pc:spChg chg="mod">
          <ac:chgData name="IDILLY PRESTES" userId="78052552-461e-4c6d-8d61-960581daf0ad" providerId="ADAL" clId="{3C49B85F-75E5-400F-8042-7B285B2CDC3C}" dt="2024-08-14T13:43:51.347" v="628" actId="20577"/>
          <ac:spMkLst>
            <pc:docMk/>
            <pc:sldMk cId="1435532300" sldId="269"/>
            <ac:spMk id="2" creationId="{7581E775-AB58-00D6-86D5-057E5A805E5C}"/>
          </ac:spMkLst>
        </pc:spChg>
        <pc:spChg chg="mod">
          <ac:chgData name="IDILLY PRESTES" userId="78052552-461e-4c6d-8d61-960581daf0ad" providerId="ADAL" clId="{3C49B85F-75E5-400F-8042-7B285B2CDC3C}" dt="2024-08-14T14:25:53.325" v="1416" actId="1076"/>
          <ac:spMkLst>
            <pc:docMk/>
            <pc:sldMk cId="1435532300" sldId="269"/>
            <ac:spMk id="3" creationId="{E089CBE5-B75A-F715-3A36-A6966C5D1BC6}"/>
          </ac:spMkLst>
        </pc:spChg>
        <pc:spChg chg="add mod">
          <ac:chgData name="IDILLY PRESTES" userId="78052552-461e-4c6d-8d61-960581daf0ad" providerId="ADAL" clId="{3C49B85F-75E5-400F-8042-7B285B2CDC3C}" dt="2024-08-14T16:58:29.481" v="6686" actId="1035"/>
          <ac:spMkLst>
            <pc:docMk/>
            <pc:sldMk cId="1435532300" sldId="269"/>
            <ac:spMk id="6" creationId="{FF55ACD1-A24F-7BAD-904F-6E5B2672F00A}"/>
          </ac:spMkLst>
        </pc:spChg>
        <pc:picChg chg="add mod">
          <ac:chgData name="IDILLY PRESTES" userId="78052552-461e-4c6d-8d61-960581daf0ad" providerId="ADAL" clId="{3C49B85F-75E5-400F-8042-7B285B2CDC3C}" dt="2024-08-14T14:29:13.496" v="1422" actId="1076"/>
          <ac:picMkLst>
            <pc:docMk/>
            <pc:sldMk cId="1435532300" sldId="269"/>
            <ac:picMk id="8" creationId="{4D0683D5-7751-A4F0-3E25-5713FDB4FE60}"/>
          </ac:picMkLst>
        </pc:picChg>
        <pc:picChg chg="add mod">
          <ac:chgData name="IDILLY PRESTES" userId="78052552-461e-4c6d-8d61-960581daf0ad" providerId="ADAL" clId="{3C49B85F-75E5-400F-8042-7B285B2CDC3C}" dt="2024-08-14T15:05:23.536" v="2383"/>
          <ac:picMkLst>
            <pc:docMk/>
            <pc:sldMk cId="1435532300" sldId="269"/>
            <ac:picMk id="10" creationId="{94F9B511-E917-0E14-4419-D09D6FC2C548}"/>
          </ac:picMkLst>
        </pc:picChg>
      </pc:sldChg>
      <pc:sldChg chg="addSp delSp modSp new mod setBg">
        <pc:chgData name="IDILLY PRESTES" userId="78052552-461e-4c6d-8d61-960581daf0ad" providerId="ADAL" clId="{3C49B85F-75E5-400F-8042-7B285B2CDC3C}" dt="2024-08-14T13:55:58.038" v="635" actId="1076"/>
        <pc:sldMkLst>
          <pc:docMk/>
          <pc:sldMk cId="1083125128" sldId="270"/>
        </pc:sldMkLst>
        <pc:spChg chg="del">
          <ac:chgData name="IDILLY PRESTES" userId="78052552-461e-4c6d-8d61-960581daf0ad" providerId="ADAL" clId="{3C49B85F-75E5-400F-8042-7B285B2CDC3C}" dt="2024-08-14T13:55:40.241" v="631" actId="26606"/>
          <ac:spMkLst>
            <pc:docMk/>
            <pc:sldMk cId="1083125128" sldId="270"/>
            <ac:spMk id="2" creationId="{2C4EED1E-C074-EA24-7F24-64E446A3AD84}"/>
          </ac:spMkLst>
        </pc:spChg>
        <pc:spChg chg="del">
          <ac:chgData name="IDILLY PRESTES" userId="78052552-461e-4c6d-8d61-960581daf0ad" providerId="ADAL" clId="{3C49B85F-75E5-400F-8042-7B285B2CDC3C}" dt="2024-08-14T13:55:22.680" v="630"/>
          <ac:spMkLst>
            <pc:docMk/>
            <pc:sldMk cId="1083125128" sldId="270"/>
            <ac:spMk id="3" creationId="{64E660AC-BCB6-265A-D5D5-4308B4FF886A}"/>
          </ac:spMkLst>
        </pc:spChg>
        <pc:spChg chg="add">
          <ac:chgData name="IDILLY PRESTES" userId="78052552-461e-4c6d-8d61-960581daf0ad" providerId="ADAL" clId="{3C49B85F-75E5-400F-8042-7B285B2CDC3C}" dt="2024-08-14T13:55:40.241" v="631" actId="26606"/>
          <ac:spMkLst>
            <pc:docMk/>
            <pc:sldMk cId="1083125128" sldId="270"/>
            <ac:spMk id="9" creationId="{AB8C311F-7253-4AED-9701-7FC0708C41C7}"/>
          </ac:spMkLst>
        </pc:spChg>
        <pc:spChg chg="add">
          <ac:chgData name="IDILLY PRESTES" userId="78052552-461e-4c6d-8d61-960581daf0ad" providerId="ADAL" clId="{3C49B85F-75E5-400F-8042-7B285B2CDC3C}" dt="2024-08-14T13:55:40.241" v="631" actId="26606"/>
          <ac:spMkLst>
            <pc:docMk/>
            <pc:sldMk cId="1083125128" sldId="270"/>
            <ac:spMk id="11" creationId="{E2384209-CB15-4CDF-9D31-C44FD9A3F20D}"/>
          </ac:spMkLst>
        </pc:spChg>
        <pc:spChg chg="add">
          <ac:chgData name="IDILLY PRESTES" userId="78052552-461e-4c6d-8d61-960581daf0ad" providerId="ADAL" clId="{3C49B85F-75E5-400F-8042-7B285B2CDC3C}" dt="2024-08-14T13:55:40.241" v="631" actId="26606"/>
          <ac:spMkLst>
            <pc:docMk/>
            <pc:sldMk cId="1083125128" sldId="270"/>
            <ac:spMk id="13" creationId="{2633B3B5-CC90-43F0-8714-D31D1F3F0209}"/>
          </ac:spMkLst>
        </pc:spChg>
        <pc:spChg chg="add">
          <ac:chgData name="IDILLY PRESTES" userId="78052552-461e-4c6d-8d61-960581daf0ad" providerId="ADAL" clId="{3C49B85F-75E5-400F-8042-7B285B2CDC3C}" dt="2024-08-14T13:55:40.241" v="631" actId="26606"/>
          <ac:spMkLst>
            <pc:docMk/>
            <pc:sldMk cId="1083125128" sldId="270"/>
            <ac:spMk id="15" creationId="{A8D57A06-A426-446D-B02C-A2DC6B62E45E}"/>
          </ac:spMkLst>
        </pc:spChg>
        <pc:picChg chg="add mod">
          <ac:chgData name="IDILLY PRESTES" userId="78052552-461e-4c6d-8d61-960581daf0ad" providerId="ADAL" clId="{3C49B85F-75E5-400F-8042-7B285B2CDC3C}" dt="2024-08-14T13:55:58.038" v="635" actId="1076"/>
          <ac:picMkLst>
            <pc:docMk/>
            <pc:sldMk cId="1083125128" sldId="270"/>
            <ac:picMk id="4" creationId="{5A92178A-C192-8271-B207-74FBD9814E7E}"/>
          </ac:picMkLst>
        </pc:picChg>
      </pc:sldChg>
      <pc:sldChg chg="addSp delSp modSp new mod setBg addAnim">
        <pc:chgData name="IDILLY PRESTES" userId="78052552-461e-4c6d-8d61-960581daf0ad" providerId="ADAL" clId="{3C49B85F-75E5-400F-8042-7B285B2CDC3C}" dt="2024-08-14T17:14:28.492" v="6902"/>
        <pc:sldMkLst>
          <pc:docMk/>
          <pc:sldMk cId="3420279250" sldId="271"/>
        </pc:sldMkLst>
        <pc:spChg chg="mod">
          <ac:chgData name="IDILLY PRESTES" userId="78052552-461e-4c6d-8d61-960581daf0ad" providerId="ADAL" clId="{3C49B85F-75E5-400F-8042-7B285B2CDC3C}" dt="2024-08-14T17:02:41.615" v="6801" actId="26606"/>
          <ac:spMkLst>
            <pc:docMk/>
            <pc:sldMk cId="3420279250" sldId="271"/>
            <ac:spMk id="2" creationId="{88A20A4E-7C11-1CBF-AC18-62987D9C4DD7}"/>
          </ac:spMkLst>
        </pc:spChg>
        <pc:spChg chg="mod">
          <ac:chgData name="IDILLY PRESTES" userId="78052552-461e-4c6d-8d61-960581daf0ad" providerId="ADAL" clId="{3C49B85F-75E5-400F-8042-7B285B2CDC3C}" dt="2024-08-14T17:14:28.492" v="6902"/>
          <ac:spMkLst>
            <pc:docMk/>
            <pc:sldMk cId="3420279250" sldId="271"/>
            <ac:spMk id="3" creationId="{C4B7E33F-56FF-0294-442B-93F6488A46E9}"/>
          </ac:spMkLst>
        </pc:spChg>
        <pc:spChg chg="add del">
          <ac:chgData name="IDILLY PRESTES" userId="78052552-461e-4c6d-8d61-960581daf0ad" providerId="ADAL" clId="{3C49B85F-75E5-400F-8042-7B285B2CDC3C}" dt="2024-08-14T17:02:41.615" v="6801" actId="26606"/>
          <ac:spMkLst>
            <pc:docMk/>
            <pc:sldMk cId="3420279250" sldId="271"/>
            <ac:spMk id="8" creationId="{6F5A5072-7B47-4D32-B52A-4EBBF590B8A5}"/>
          </ac:spMkLst>
        </pc:spChg>
        <pc:spChg chg="add del">
          <ac:chgData name="IDILLY PRESTES" userId="78052552-461e-4c6d-8d61-960581daf0ad" providerId="ADAL" clId="{3C49B85F-75E5-400F-8042-7B285B2CDC3C}" dt="2024-08-14T17:02:41.615" v="6801" actId="26606"/>
          <ac:spMkLst>
            <pc:docMk/>
            <pc:sldMk cId="3420279250" sldId="271"/>
            <ac:spMk id="10" creationId="{9715DAF0-AE1B-46C9-8A6B-DB2AA05AB91D}"/>
          </ac:spMkLst>
        </pc:spChg>
        <pc:spChg chg="add del">
          <ac:chgData name="IDILLY PRESTES" userId="78052552-461e-4c6d-8d61-960581daf0ad" providerId="ADAL" clId="{3C49B85F-75E5-400F-8042-7B285B2CDC3C}" dt="2024-08-14T17:02:41.615" v="6801" actId="26606"/>
          <ac:spMkLst>
            <pc:docMk/>
            <pc:sldMk cId="3420279250" sldId="271"/>
            <ac:spMk id="12" creationId="{6016219D-510E-4184-9090-6D5578A87BD1}"/>
          </ac:spMkLst>
        </pc:spChg>
        <pc:spChg chg="add del">
          <ac:chgData name="IDILLY PRESTES" userId="78052552-461e-4c6d-8d61-960581daf0ad" providerId="ADAL" clId="{3C49B85F-75E5-400F-8042-7B285B2CDC3C}" dt="2024-08-14T17:02:41.615" v="6801" actId="26606"/>
          <ac:spMkLst>
            <pc:docMk/>
            <pc:sldMk cId="3420279250" sldId="271"/>
            <ac:spMk id="14" creationId="{AFF4A713-7B75-4B21-90D7-5AB19547C728}"/>
          </ac:spMkLst>
        </pc:spChg>
        <pc:spChg chg="add del">
          <ac:chgData name="IDILLY PRESTES" userId="78052552-461e-4c6d-8d61-960581daf0ad" providerId="ADAL" clId="{3C49B85F-75E5-400F-8042-7B285B2CDC3C}" dt="2024-08-14T17:02:41.615" v="6801" actId="26606"/>
          <ac:spMkLst>
            <pc:docMk/>
            <pc:sldMk cId="3420279250" sldId="271"/>
            <ac:spMk id="16" creationId="{DC631C0B-6DA6-4E57-8231-CE32B3434A7E}"/>
          </ac:spMkLst>
        </pc:spChg>
        <pc:spChg chg="add del">
          <ac:chgData name="IDILLY PRESTES" userId="78052552-461e-4c6d-8d61-960581daf0ad" providerId="ADAL" clId="{3C49B85F-75E5-400F-8042-7B285B2CDC3C}" dt="2024-08-14T17:02:41.615" v="6801" actId="26606"/>
          <ac:spMkLst>
            <pc:docMk/>
            <pc:sldMk cId="3420279250" sldId="271"/>
            <ac:spMk id="18" creationId="{C29501E6-A978-4A61-9689-9085AF97A53A}"/>
          </ac:spMkLst>
        </pc:spChg>
        <pc:spChg chg="add">
          <ac:chgData name="IDILLY PRESTES" userId="78052552-461e-4c6d-8d61-960581daf0ad" providerId="ADAL" clId="{3C49B85F-75E5-400F-8042-7B285B2CDC3C}" dt="2024-08-14T17:02:41.615" v="6801" actId="26606"/>
          <ac:spMkLst>
            <pc:docMk/>
            <pc:sldMk cId="3420279250" sldId="271"/>
            <ac:spMk id="23" creationId="{1B15ED52-F352-441B-82BF-E0EA34836D08}"/>
          </ac:spMkLst>
        </pc:spChg>
        <pc:spChg chg="add">
          <ac:chgData name="IDILLY PRESTES" userId="78052552-461e-4c6d-8d61-960581daf0ad" providerId="ADAL" clId="{3C49B85F-75E5-400F-8042-7B285B2CDC3C}" dt="2024-08-14T17:02:41.615" v="6801" actId="26606"/>
          <ac:spMkLst>
            <pc:docMk/>
            <pc:sldMk cId="3420279250" sldId="271"/>
            <ac:spMk id="25" creationId="{3B2E3793-BFE6-45A2-9B7B-E18844431C99}"/>
          </ac:spMkLst>
        </pc:spChg>
        <pc:spChg chg="add">
          <ac:chgData name="IDILLY PRESTES" userId="78052552-461e-4c6d-8d61-960581daf0ad" providerId="ADAL" clId="{3C49B85F-75E5-400F-8042-7B285B2CDC3C}" dt="2024-08-14T17:02:41.615" v="6801" actId="26606"/>
          <ac:spMkLst>
            <pc:docMk/>
            <pc:sldMk cId="3420279250" sldId="271"/>
            <ac:spMk id="27" creationId="{BC4C4868-CB8F-4AF9-9CDB-8108F2C19B67}"/>
          </ac:spMkLst>
        </pc:spChg>
        <pc:spChg chg="add">
          <ac:chgData name="IDILLY PRESTES" userId="78052552-461e-4c6d-8d61-960581daf0ad" providerId="ADAL" clId="{3C49B85F-75E5-400F-8042-7B285B2CDC3C}" dt="2024-08-14T17:02:41.615" v="6801" actId="26606"/>
          <ac:spMkLst>
            <pc:docMk/>
            <pc:sldMk cId="3420279250" sldId="271"/>
            <ac:spMk id="29" creationId="{375E0459-6403-40CD-989D-56A4407CA12E}"/>
          </ac:spMkLst>
        </pc:spChg>
        <pc:spChg chg="add">
          <ac:chgData name="IDILLY PRESTES" userId="78052552-461e-4c6d-8d61-960581daf0ad" providerId="ADAL" clId="{3C49B85F-75E5-400F-8042-7B285B2CDC3C}" dt="2024-08-14T17:02:41.615" v="6801" actId="26606"/>
          <ac:spMkLst>
            <pc:docMk/>
            <pc:sldMk cId="3420279250" sldId="271"/>
            <ac:spMk id="31" creationId="{53E5B1A8-3AC9-4BD1-9BBC-78CA94F2D1BA}"/>
          </ac:spMkLst>
        </pc:spChg>
      </pc:sldChg>
      <pc:sldChg chg="addSp delSp modSp new mod">
        <pc:chgData name="IDILLY PRESTES" userId="78052552-461e-4c6d-8d61-960581daf0ad" providerId="ADAL" clId="{3C49B85F-75E5-400F-8042-7B285B2CDC3C}" dt="2024-08-14T16:58:41.149" v="6688" actId="255"/>
        <pc:sldMkLst>
          <pc:docMk/>
          <pc:sldMk cId="2235434040" sldId="272"/>
        </pc:sldMkLst>
        <pc:spChg chg="mod">
          <ac:chgData name="IDILLY PRESTES" userId="78052552-461e-4c6d-8d61-960581daf0ad" providerId="ADAL" clId="{3C49B85F-75E5-400F-8042-7B285B2CDC3C}" dt="2024-08-14T16:46:37.445" v="6519" actId="20577"/>
          <ac:spMkLst>
            <pc:docMk/>
            <pc:sldMk cId="2235434040" sldId="272"/>
            <ac:spMk id="2" creationId="{850EC93A-E949-4570-FF40-C9465BD7F996}"/>
          </ac:spMkLst>
        </pc:spChg>
        <pc:spChg chg="del mod">
          <ac:chgData name="IDILLY PRESTES" userId="78052552-461e-4c6d-8d61-960581daf0ad" providerId="ADAL" clId="{3C49B85F-75E5-400F-8042-7B285B2CDC3C}" dt="2024-08-14T14:35:33.737" v="1449" actId="931"/>
          <ac:spMkLst>
            <pc:docMk/>
            <pc:sldMk cId="2235434040" sldId="272"/>
            <ac:spMk id="3" creationId="{42E17B11-60D4-B99E-1091-6B94ADAB4E8E}"/>
          </ac:spMkLst>
        </pc:spChg>
        <pc:spChg chg="add del mod">
          <ac:chgData name="IDILLY PRESTES" userId="78052552-461e-4c6d-8d61-960581daf0ad" providerId="ADAL" clId="{3C49B85F-75E5-400F-8042-7B285B2CDC3C}" dt="2024-08-14T14:37:29.409" v="1456" actId="931"/>
          <ac:spMkLst>
            <pc:docMk/>
            <pc:sldMk cId="2235434040" sldId="272"/>
            <ac:spMk id="10" creationId="{240ED0F0-1723-2ECD-6F61-AE856A9422FC}"/>
          </ac:spMkLst>
        </pc:spChg>
        <pc:spChg chg="add mod">
          <ac:chgData name="IDILLY PRESTES" userId="78052552-461e-4c6d-8d61-960581daf0ad" providerId="ADAL" clId="{3C49B85F-75E5-400F-8042-7B285B2CDC3C}" dt="2024-08-14T14:51:20.764" v="1880" actId="12"/>
          <ac:spMkLst>
            <pc:docMk/>
            <pc:sldMk cId="2235434040" sldId="272"/>
            <ac:spMk id="15" creationId="{66331295-2DDC-B978-E3D5-CB8CE0CCE56D}"/>
          </ac:spMkLst>
        </pc:spChg>
        <pc:spChg chg="add mod">
          <ac:chgData name="IDILLY PRESTES" userId="78052552-461e-4c6d-8d61-960581daf0ad" providerId="ADAL" clId="{3C49B85F-75E5-400F-8042-7B285B2CDC3C}" dt="2024-08-14T14:51:46.346" v="1882" actId="1076"/>
          <ac:spMkLst>
            <pc:docMk/>
            <pc:sldMk cId="2235434040" sldId="272"/>
            <ac:spMk id="16" creationId="{47AEC80F-8C38-17A9-1272-0FBDA6428F03}"/>
          </ac:spMkLst>
        </pc:spChg>
        <pc:spChg chg="add mod">
          <ac:chgData name="IDILLY PRESTES" userId="78052552-461e-4c6d-8d61-960581daf0ad" providerId="ADAL" clId="{3C49B85F-75E5-400F-8042-7B285B2CDC3C}" dt="2024-08-14T14:51:52.869" v="1883"/>
          <ac:spMkLst>
            <pc:docMk/>
            <pc:sldMk cId="2235434040" sldId="272"/>
            <ac:spMk id="17" creationId="{2C22139A-6E10-9223-6892-9D978E8AF98D}"/>
          </ac:spMkLst>
        </pc:spChg>
        <pc:spChg chg="add mod">
          <ac:chgData name="IDILLY PRESTES" userId="78052552-461e-4c6d-8d61-960581daf0ad" providerId="ADAL" clId="{3C49B85F-75E5-400F-8042-7B285B2CDC3C}" dt="2024-08-14T16:58:41.149" v="6688" actId="255"/>
          <ac:spMkLst>
            <pc:docMk/>
            <pc:sldMk cId="2235434040" sldId="272"/>
            <ac:spMk id="19" creationId="{08FE5B04-D6DE-2C80-BD14-3DDF673609C3}"/>
          </ac:spMkLst>
        </pc:spChg>
        <pc:picChg chg="add mod">
          <ac:chgData name="IDILLY PRESTES" userId="78052552-461e-4c6d-8d61-960581daf0ad" providerId="ADAL" clId="{3C49B85F-75E5-400F-8042-7B285B2CDC3C}" dt="2024-08-14T14:32:48.025" v="1432" actId="14100"/>
          <ac:picMkLst>
            <pc:docMk/>
            <pc:sldMk cId="2235434040" sldId="272"/>
            <ac:picMk id="4" creationId="{92E8AE3F-1192-715E-5865-0F62E5BC5000}"/>
          </ac:picMkLst>
        </pc:picChg>
        <pc:picChg chg="add mod">
          <ac:chgData name="IDILLY PRESTES" userId="78052552-461e-4c6d-8d61-960581daf0ad" providerId="ADAL" clId="{3C49B85F-75E5-400F-8042-7B285B2CDC3C}" dt="2024-08-14T14:33:11.303" v="1438"/>
          <ac:picMkLst>
            <pc:docMk/>
            <pc:sldMk cId="2235434040" sldId="272"/>
            <ac:picMk id="5" creationId="{0743F13C-FFAD-01F3-EC5F-B24D67C09087}"/>
          </ac:picMkLst>
        </pc:picChg>
        <pc:picChg chg="add mod">
          <ac:chgData name="IDILLY PRESTES" userId="78052552-461e-4c6d-8d61-960581daf0ad" providerId="ADAL" clId="{3C49B85F-75E5-400F-8042-7B285B2CDC3C}" dt="2024-08-14T14:33:22.575" v="1440"/>
          <ac:picMkLst>
            <pc:docMk/>
            <pc:sldMk cId="2235434040" sldId="272"/>
            <ac:picMk id="6" creationId="{ECF2D1A2-7CC8-212D-D603-41C0359B1224}"/>
          </ac:picMkLst>
        </pc:picChg>
        <pc:picChg chg="add del mod">
          <ac:chgData name="IDILLY PRESTES" userId="78052552-461e-4c6d-8d61-960581daf0ad" providerId="ADAL" clId="{3C49B85F-75E5-400F-8042-7B285B2CDC3C}" dt="2024-08-14T14:35:39.486" v="1452" actId="478"/>
          <ac:picMkLst>
            <pc:docMk/>
            <pc:sldMk cId="2235434040" sldId="272"/>
            <ac:picMk id="8" creationId="{C3A0B43E-86D0-B50A-F800-06B570375724}"/>
          </ac:picMkLst>
        </pc:picChg>
        <pc:picChg chg="add del mod ord">
          <ac:chgData name="IDILLY PRESTES" userId="78052552-461e-4c6d-8d61-960581daf0ad" providerId="ADAL" clId="{3C49B85F-75E5-400F-8042-7B285B2CDC3C}" dt="2024-08-14T14:36:25.398" v="1455" actId="34307"/>
          <ac:picMkLst>
            <pc:docMk/>
            <pc:sldMk cId="2235434040" sldId="272"/>
            <ac:picMk id="11" creationId="{2C6E0D37-A76A-9ACF-37FF-0433B2E21093}"/>
          </ac:picMkLst>
        </pc:picChg>
        <pc:picChg chg="add mod modCrop">
          <ac:chgData name="IDILLY PRESTES" userId="78052552-461e-4c6d-8d61-960581daf0ad" providerId="ADAL" clId="{3C49B85F-75E5-400F-8042-7B285B2CDC3C}" dt="2024-08-14T14:38:01.930" v="1464" actId="1076"/>
          <ac:picMkLst>
            <pc:docMk/>
            <pc:sldMk cId="2235434040" sldId="272"/>
            <ac:picMk id="13" creationId="{137388B0-8AD1-98C8-A661-B94882391517}"/>
          </ac:picMkLst>
        </pc:picChg>
      </pc:sldChg>
      <pc:sldChg chg="addSp delSp modSp new mod setBg">
        <pc:chgData name="IDILLY PRESTES" userId="78052552-461e-4c6d-8d61-960581daf0ad" providerId="ADAL" clId="{3C49B85F-75E5-400F-8042-7B285B2CDC3C}" dt="2024-08-14T17:06:47.816" v="6849" actId="1076"/>
        <pc:sldMkLst>
          <pc:docMk/>
          <pc:sldMk cId="3587730953" sldId="273"/>
        </pc:sldMkLst>
        <pc:spChg chg="add del mod">
          <ac:chgData name="IDILLY PRESTES" userId="78052552-461e-4c6d-8d61-960581daf0ad" providerId="ADAL" clId="{3C49B85F-75E5-400F-8042-7B285B2CDC3C}" dt="2024-08-14T16:55:07.369" v="6625" actId="1076"/>
          <ac:spMkLst>
            <pc:docMk/>
            <pc:sldMk cId="3587730953" sldId="273"/>
            <ac:spMk id="2" creationId="{47688B51-B156-3C45-77FB-DAC65259E6CD}"/>
          </ac:spMkLst>
        </pc:spChg>
        <pc:spChg chg="add del mod">
          <ac:chgData name="IDILLY PRESTES" userId="78052552-461e-4c6d-8d61-960581daf0ad" providerId="ADAL" clId="{3C49B85F-75E5-400F-8042-7B285B2CDC3C}" dt="2024-08-14T16:55:16.961" v="6626" actId="1076"/>
          <ac:spMkLst>
            <pc:docMk/>
            <pc:sldMk cId="3587730953" sldId="273"/>
            <ac:spMk id="3" creationId="{D6F9CC24-8764-4150-0AF4-34A1C65F6601}"/>
          </ac:spMkLst>
        </pc:spChg>
        <pc:spChg chg="add mod">
          <ac:chgData name="IDILLY PRESTES" userId="78052552-461e-4c6d-8d61-960581daf0ad" providerId="ADAL" clId="{3C49B85F-75E5-400F-8042-7B285B2CDC3C}" dt="2024-08-14T15:01:19.950" v="2351" actId="1076"/>
          <ac:spMkLst>
            <pc:docMk/>
            <pc:sldMk cId="3587730953" sldId="273"/>
            <ac:spMk id="5" creationId="{6C3C65AA-92C1-CF2F-42A6-C05AA220230F}"/>
          </ac:spMkLst>
        </pc:spChg>
        <pc:spChg chg="add mod">
          <ac:chgData name="IDILLY PRESTES" userId="78052552-461e-4c6d-8d61-960581daf0ad" providerId="ADAL" clId="{3C49B85F-75E5-400F-8042-7B285B2CDC3C}" dt="2024-08-14T16:58:52.535" v="6690" actId="1076"/>
          <ac:spMkLst>
            <pc:docMk/>
            <pc:sldMk cId="3587730953" sldId="273"/>
            <ac:spMk id="7" creationId="{406BEE56-BC51-14E8-C9A0-BDF1B7769F71}"/>
          </ac:spMkLst>
        </pc:spChg>
        <pc:spChg chg="add del">
          <ac:chgData name="IDILLY PRESTES" userId="78052552-461e-4c6d-8d61-960581daf0ad" providerId="ADAL" clId="{3C49B85F-75E5-400F-8042-7B285B2CDC3C}" dt="2024-08-14T14:55:46.047" v="1901" actId="26606"/>
          <ac:spMkLst>
            <pc:docMk/>
            <pc:sldMk cId="3587730953" sldId="273"/>
            <ac:spMk id="9" creationId="{AB8C311F-7253-4AED-9701-7FC0708C41C7}"/>
          </ac:spMkLst>
        </pc:spChg>
        <pc:spChg chg="add del">
          <ac:chgData name="IDILLY PRESTES" userId="78052552-461e-4c6d-8d61-960581daf0ad" providerId="ADAL" clId="{3C49B85F-75E5-400F-8042-7B285B2CDC3C}" dt="2024-08-14T14:55:46.047" v="1901" actId="26606"/>
          <ac:spMkLst>
            <pc:docMk/>
            <pc:sldMk cId="3587730953" sldId="273"/>
            <ac:spMk id="11" creationId="{E2384209-CB15-4CDF-9D31-C44FD9A3F20D}"/>
          </ac:spMkLst>
        </pc:spChg>
        <pc:spChg chg="add del">
          <ac:chgData name="IDILLY PRESTES" userId="78052552-461e-4c6d-8d61-960581daf0ad" providerId="ADAL" clId="{3C49B85F-75E5-400F-8042-7B285B2CDC3C}" dt="2024-08-14T14:55:46.047" v="1901" actId="26606"/>
          <ac:spMkLst>
            <pc:docMk/>
            <pc:sldMk cId="3587730953" sldId="273"/>
            <ac:spMk id="13" creationId="{2633B3B5-CC90-43F0-8714-D31D1F3F0209}"/>
          </ac:spMkLst>
        </pc:spChg>
        <pc:spChg chg="add del">
          <ac:chgData name="IDILLY PRESTES" userId="78052552-461e-4c6d-8d61-960581daf0ad" providerId="ADAL" clId="{3C49B85F-75E5-400F-8042-7B285B2CDC3C}" dt="2024-08-14T14:55:46.047" v="1901" actId="26606"/>
          <ac:spMkLst>
            <pc:docMk/>
            <pc:sldMk cId="3587730953" sldId="273"/>
            <ac:spMk id="15" creationId="{A8D57A06-A426-446D-B02C-A2DC6B62E45E}"/>
          </ac:spMkLst>
        </pc:spChg>
        <pc:graphicFrameChg chg="add del">
          <ac:chgData name="IDILLY PRESTES" userId="78052552-461e-4c6d-8d61-960581daf0ad" providerId="ADAL" clId="{3C49B85F-75E5-400F-8042-7B285B2CDC3C}" dt="2024-08-14T15:03:40.537" v="2365" actId="26606"/>
          <ac:graphicFrameMkLst>
            <pc:docMk/>
            <pc:sldMk cId="3587730953" sldId="273"/>
            <ac:graphicFrameMk id="10" creationId="{9DE5EC46-699D-FA7E-43B3-09D88E296C03}"/>
          </ac:graphicFrameMkLst>
        </pc:graphicFrameChg>
        <pc:picChg chg="add del mod">
          <ac:chgData name="IDILLY PRESTES" userId="78052552-461e-4c6d-8d61-960581daf0ad" providerId="ADAL" clId="{3C49B85F-75E5-400F-8042-7B285B2CDC3C}" dt="2024-08-14T15:01:44.334" v="2357" actId="478"/>
          <ac:picMkLst>
            <pc:docMk/>
            <pc:sldMk cId="3587730953" sldId="273"/>
            <ac:picMk id="4" creationId="{1FBD22AA-D1D6-4494-AC92-A5DE7B89C045}"/>
          </ac:picMkLst>
        </pc:picChg>
        <pc:picChg chg="add mod">
          <ac:chgData name="IDILLY PRESTES" userId="78052552-461e-4c6d-8d61-960581daf0ad" providerId="ADAL" clId="{3C49B85F-75E5-400F-8042-7B285B2CDC3C}" dt="2024-08-14T15:02:35.032" v="2363"/>
          <ac:picMkLst>
            <pc:docMk/>
            <pc:sldMk cId="3587730953" sldId="273"/>
            <ac:picMk id="8" creationId="{AA87137F-5EA3-AB19-6D6B-CC87BE53389E}"/>
          </ac:picMkLst>
        </pc:picChg>
        <pc:picChg chg="add mod">
          <ac:chgData name="IDILLY PRESTES" userId="78052552-461e-4c6d-8d61-960581daf0ad" providerId="ADAL" clId="{3C49B85F-75E5-400F-8042-7B285B2CDC3C}" dt="2024-08-14T17:06:47.816" v="6849" actId="1076"/>
          <ac:picMkLst>
            <pc:docMk/>
            <pc:sldMk cId="3587730953" sldId="273"/>
            <ac:picMk id="16" creationId="{06802703-23ED-B709-80DE-C9D0145E5FB2}"/>
          </ac:picMkLst>
        </pc:picChg>
        <pc:cxnChg chg="add del">
          <ac:chgData name="IDILLY PRESTES" userId="78052552-461e-4c6d-8d61-960581daf0ad" providerId="ADAL" clId="{3C49B85F-75E5-400F-8042-7B285B2CDC3C}" dt="2024-08-14T15:01:09.097" v="2348" actId="26606"/>
          <ac:cxnSpMkLst>
            <pc:docMk/>
            <pc:sldMk cId="3587730953" sldId="273"/>
            <ac:cxnSpMk id="12" creationId="{1503BFE4-729B-D9D0-C17B-501E6AF1127A}"/>
          </ac:cxnSpMkLst>
        </pc:cxnChg>
      </pc:sldChg>
      <pc:sldChg chg="addSp delSp modSp new mod setBg">
        <pc:chgData name="IDILLY PRESTES" userId="78052552-461e-4c6d-8d61-960581daf0ad" providerId="ADAL" clId="{3C49B85F-75E5-400F-8042-7B285B2CDC3C}" dt="2024-08-14T17:07:09.080" v="6857" actId="1076"/>
        <pc:sldMkLst>
          <pc:docMk/>
          <pc:sldMk cId="2624773711" sldId="274"/>
        </pc:sldMkLst>
        <pc:spChg chg="mod">
          <ac:chgData name="IDILLY PRESTES" userId="78052552-461e-4c6d-8d61-960581daf0ad" providerId="ADAL" clId="{3C49B85F-75E5-400F-8042-7B285B2CDC3C}" dt="2024-08-14T16:55:23.369" v="6627" actId="255"/>
          <ac:spMkLst>
            <pc:docMk/>
            <pc:sldMk cId="2624773711" sldId="274"/>
            <ac:spMk id="2" creationId="{EB8B3D9F-1C61-6CAA-7777-ED2E286A571D}"/>
          </ac:spMkLst>
        </pc:spChg>
        <pc:spChg chg="add del mod">
          <ac:chgData name="IDILLY PRESTES" userId="78052552-461e-4c6d-8d61-960581daf0ad" providerId="ADAL" clId="{3C49B85F-75E5-400F-8042-7B285B2CDC3C}" dt="2024-08-14T15:12:46.565" v="3001" actId="1076"/>
          <ac:spMkLst>
            <pc:docMk/>
            <pc:sldMk cId="2624773711" sldId="274"/>
            <ac:spMk id="3" creationId="{90855AC1-E81B-B4B9-DBC7-96EE218E5EB8}"/>
          </ac:spMkLst>
        </pc:spChg>
        <pc:spChg chg="add mod">
          <ac:chgData name="IDILLY PRESTES" userId="78052552-461e-4c6d-8d61-960581daf0ad" providerId="ADAL" clId="{3C49B85F-75E5-400F-8042-7B285B2CDC3C}" dt="2024-08-14T16:53:25.355" v="6575" actId="1076"/>
          <ac:spMkLst>
            <pc:docMk/>
            <pc:sldMk cId="2624773711" sldId="274"/>
            <ac:spMk id="5" creationId="{9FD7D6CD-1E5D-1991-1E7F-AFB9E5B0C394}"/>
          </ac:spMkLst>
        </pc:spChg>
        <pc:spChg chg="add mod">
          <ac:chgData name="IDILLY PRESTES" userId="78052552-461e-4c6d-8d61-960581daf0ad" providerId="ADAL" clId="{3C49B85F-75E5-400F-8042-7B285B2CDC3C}" dt="2024-08-14T16:58:06.429" v="6674" actId="255"/>
          <ac:spMkLst>
            <pc:docMk/>
            <pc:sldMk cId="2624773711" sldId="274"/>
            <ac:spMk id="11" creationId="{9EA96094-C7A1-FFC8-B4FA-DA2220AC1D4B}"/>
          </ac:spMkLst>
        </pc:spChg>
        <pc:spChg chg="add del">
          <ac:chgData name="IDILLY PRESTES" userId="78052552-461e-4c6d-8d61-960581daf0ad" providerId="ADAL" clId="{3C49B85F-75E5-400F-8042-7B285B2CDC3C}" dt="2024-08-14T15:12:40.055" v="2998" actId="26606"/>
          <ac:spMkLst>
            <pc:docMk/>
            <pc:sldMk cId="2624773711" sldId="274"/>
            <ac:spMk id="12" creationId="{90855AC1-E81B-B4B9-DBC7-96EE218E5EB8}"/>
          </ac:spMkLst>
        </pc:spChg>
        <pc:graphicFrameChg chg="add del">
          <ac:chgData name="IDILLY PRESTES" userId="78052552-461e-4c6d-8d61-960581daf0ad" providerId="ADAL" clId="{3C49B85F-75E5-400F-8042-7B285B2CDC3C}" dt="2024-08-14T15:12:32.058" v="2992" actId="26606"/>
          <ac:graphicFrameMkLst>
            <pc:docMk/>
            <pc:sldMk cId="2624773711" sldId="274"/>
            <ac:graphicFrameMk id="6" creationId="{05A001ED-E1A6-3882-7E18-15FF459807C7}"/>
          </ac:graphicFrameMkLst>
        </pc:graphicFrameChg>
        <pc:graphicFrameChg chg="add del">
          <ac:chgData name="IDILLY PRESTES" userId="78052552-461e-4c6d-8d61-960581daf0ad" providerId="ADAL" clId="{3C49B85F-75E5-400F-8042-7B285B2CDC3C}" dt="2024-08-14T15:12:33.261" v="2994" actId="26606"/>
          <ac:graphicFrameMkLst>
            <pc:docMk/>
            <pc:sldMk cId="2624773711" sldId="274"/>
            <ac:graphicFrameMk id="8" creationId="{3F9FC31A-2417-4E64-D7A4-D746EAEB7D6E}"/>
          </ac:graphicFrameMkLst>
        </pc:graphicFrameChg>
        <pc:graphicFrameChg chg="add del">
          <ac:chgData name="IDILLY PRESTES" userId="78052552-461e-4c6d-8d61-960581daf0ad" providerId="ADAL" clId="{3C49B85F-75E5-400F-8042-7B285B2CDC3C}" dt="2024-08-14T15:12:36.053" v="2996" actId="26606"/>
          <ac:graphicFrameMkLst>
            <pc:docMk/>
            <pc:sldMk cId="2624773711" sldId="274"/>
            <ac:graphicFrameMk id="10" creationId="{05A001ED-E1A6-3882-7E18-15FF459807C7}"/>
          </ac:graphicFrameMkLst>
        </pc:graphicFrameChg>
        <pc:picChg chg="add mod">
          <ac:chgData name="IDILLY PRESTES" userId="78052552-461e-4c6d-8d61-960581daf0ad" providerId="ADAL" clId="{3C49B85F-75E5-400F-8042-7B285B2CDC3C}" dt="2024-08-14T15:12:40.055" v="2998" actId="26606"/>
          <ac:picMkLst>
            <pc:docMk/>
            <pc:sldMk cId="2624773711" sldId="274"/>
            <ac:picMk id="4" creationId="{E34B4665-D6ED-AF6C-CCBF-EA6998EA16EC}"/>
          </ac:picMkLst>
        </pc:picChg>
        <pc:picChg chg="add mod">
          <ac:chgData name="IDILLY PRESTES" userId="78052552-461e-4c6d-8d61-960581daf0ad" providerId="ADAL" clId="{3C49B85F-75E5-400F-8042-7B285B2CDC3C}" dt="2024-08-14T17:07:09.080" v="6857" actId="1076"/>
          <ac:picMkLst>
            <pc:docMk/>
            <pc:sldMk cId="2624773711" sldId="274"/>
            <ac:picMk id="14" creationId="{009C893B-18C0-37F6-20E8-D946620BAD4E}"/>
          </ac:picMkLst>
        </pc:picChg>
        <pc:cxnChg chg="add del">
          <ac:chgData name="IDILLY PRESTES" userId="78052552-461e-4c6d-8d61-960581daf0ad" providerId="ADAL" clId="{3C49B85F-75E5-400F-8042-7B285B2CDC3C}" dt="2024-08-14T15:12:40.055" v="2998" actId="26606"/>
          <ac:cxnSpMkLst>
            <pc:docMk/>
            <pc:sldMk cId="2624773711" sldId="274"/>
            <ac:cxnSpMk id="9" creationId="{1503BFE4-729B-D9D0-C17B-501E6AF1127A}"/>
          </ac:cxnSpMkLst>
        </pc:cxnChg>
      </pc:sldChg>
      <pc:sldChg chg="addSp delSp modSp new mod setBg">
        <pc:chgData name="IDILLY PRESTES" userId="78052552-461e-4c6d-8d61-960581daf0ad" providerId="ADAL" clId="{3C49B85F-75E5-400F-8042-7B285B2CDC3C}" dt="2024-08-14T17:07:28.620" v="6864" actId="1076"/>
        <pc:sldMkLst>
          <pc:docMk/>
          <pc:sldMk cId="6701112" sldId="275"/>
        </pc:sldMkLst>
        <pc:spChg chg="mod">
          <ac:chgData name="IDILLY PRESTES" userId="78052552-461e-4c6d-8d61-960581daf0ad" providerId="ADAL" clId="{3C49B85F-75E5-400F-8042-7B285B2CDC3C}" dt="2024-08-14T16:55:31.167" v="6628" actId="255"/>
          <ac:spMkLst>
            <pc:docMk/>
            <pc:sldMk cId="6701112" sldId="275"/>
            <ac:spMk id="2" creationId="{D3416E8B-2D3A-8434-DAA6-F1860CCFE000}"/>
          </ac:spMkLst>
        </pc:spChg>
        <pc:spChg chg="mod">
          <ac:chgData name="IDILLY PRESTES" userId="78052552-461e-4c6d-8d61-960581daf0ad" providerId="ADAL" clId="{3C49B85F-75E5-400F-8042-7B285B2CDC3C}" dt="2024-08-14T15:15:29.919" v="3357" actId="313"/>
          <ac:spMkLst>
            <pc:docMk/>
            <pc:sldMk cId="6701112" sldId="275"/>
            <ac:spMk id="3" creationId="{28A912D7-AD6F-2046-86F4-B9B90E7FED92}"/>
          </ac:spMkLst>
        </pc:spChg>
        <pc:spChg chg="add mod">
          <ac:chgData name="IDILLY PRESTES" userId="78052552-461e-4c6d-8d61-960581daf0ad" providerId="ADAL" clId="{3C49B85F-75E5-400F-8042-7B285B2CDC3C}" dt="2024-08-14T16:59:25.617" v="6715" actId="255"/>
          <ac:spMkLst>
            <pc:docMk/>
            <pc:sldMk cId="6701112" sldId="275"/>
            <ac:spMk id="7" creationId="{EEDE0688-8CC4-2956-0D13-14B4B037D8D6}"/>
          </ac:spMkLst>
        </pc:spChg>
        <pc:picChg chg="add del mod">
          <ac:chgData name="IDILLY PRESTES" userId="78052552-461e-4c6d-8d61-960581daf0ad" providerId="ADAL" clId="{3C49B85F-75E5-400F-8042-7B285B2CDC3C}" dt="2024-08-14T15:04:17.209" v="2372" actId="478"/>
          <ac:picMkLst>
            <pc:docMk/>
            <pc:sldMk cId="6701112" sldId="275"/>
            <ac:picMk id="4" creationId="{56A618EB-7779-5D78-881A-CB012E0E54A3}"/>
          </ac:picMkLst>
        </pc:picChg>
        <pc:picChg chg="add mod">
          <ac:chgData name="IDILLY PRESTES" userId="78052552-461e-4c6d-8d61-960581daf0ad" providerId="ADAL" clId="{3C49B85F-75E5-400F-8042-7B285B2CDC3C}" dt="2024-08-14T15:04:22.520" v="2373"/>
          <ac:picMkLst>
            <pc:docMk/>
            <pc:sldMk cId="6701112" sldId="275"/>
            <ac:picMk id="5" creationId="{E59EE4A8-089C-1D41-8576-CBC612FC0A53}"/>
          </ac:picMkLst>
        </pc:picChg>
        <pc:picChg chg="add mod">
          <ac:chgData name="IDILLY PRESTES" userId="78052552-461e-4c6d-8d61-960581daf0ad" providerId="ADAL" clId="{3C49B85F-75E5-400F-8042-7B285B2CDC3C}" dt="2024-08-14T17:07:28.620" v="6864" actId="1076"/>
          <ac:picMkLst>
            <pc:docMk/>
            <pc:sldMk cId="6701112" sldId="275"/>
            <ac:picMk id="10" creationId="{2D6388F2-D792-A590-12B7-FAFADF5176BE}"/>
          </ac:picMkLst>
        </pc:picChg>
        <pc:cxnChg chg="add">
          <ac:chgData name="IDILLY PRESTES" userId="78052552-461e-4c6d-8d61-960581daf0ad" providerId="ADAL" clId="{3C49B85F-75E5-400F-8042-7B285B2CDC3C}" dt="2024-08-14T15:04:12.305" v="2370" actId="26606"/>
          <ac:cxnSpMkLst>
            <pc:docMk/>
            <pc:sldMk cId="6701112" sldId="275"/>
            <ac:cxnSpMk id="9" creationId="{1503BFE4-729B-D9D0-C17B-501E6AF1127A}"/>
          </ac:cxnSpMkLst>
        </pc:cxnChg>
      </pc:sldChg>
      <pc:sldChg chg="addSp delSp modSp new mod">
        <pc:chgData name="IDILLY PRESTES" userId="78052552-461e-4c6d-8d61-960581daf0ad" providerId="ADAL" clId="{3C49B85F-75E5-400F-8042-7B285B2CDC3C}" dt="2024-08-14T17:04:20.077" v="6824" actId="1076"/>
        <pc:sldMkLst>
          <pc:docMk/>
          <pc:sldMk cId="797625759" sldId="276"/>
        </pc:sldMkLst>
        <pc:spChg chg="mod">
          <ac:chgData name="IDILLY PRESTES" userId="78052552-461e-4c6d-8d61-960581daf0ad" providerId="ADAL" clId="{3C49B85F-75E5-400F-8042-7B285B2CDC3C}" dt="2024-08-14T16:55:37.907" v="6634" actId="20577"/>
          <ac:spMkLst>
            <pc:docMk/>
            <pc:sldMk cId="797625759" sldId="276"/>
            <ac:spMk id="2" creationId="{1D77D59E-66A7-2584-17DB-B0FC3417A911}"/>
          </ac:spMkLst>
        </pc:spChg>
        <pc:spChg chg="mod">
          <ac:chgData name="IDILLY PRESTES" userId="78052552-461e-4c6d-8d61-960581daf0ad" providerId="ADAL" clId="{3C49B85F-75E5-400F-8042-7B285B2CDC3C}" dt="2024-08-14T16:52:39.597" v="6573" actId="14100"/>
          <ac:spMkLst>
            <pc:docMk/>
            <pc:sldMk cId="797625759" sldId="276"/>
            <ac:spMk id="3" creationId="{F3629B59-DE13-ECE5-0378-353768DC1BA8}"/>
          </ac:spMkLst>
        </pc:spChg>
        <pc:spChg chg="add mod">
          <ac:chgData name="IDILLY PRESTES" userId="78052552-461e-4c6d-8d61-960581daf0ad" providerId="ADAL" clId="{3C49B85F-75E5-400F-8042-7B285B2CDC3C}" dt="2024-08-14T16:53:35.897" v="6577" actId="1076"/>
          <ac:spMkLst>
            <pc:docMk/>
            <pc:sldMk cId="797625759" sldId="276"/>
            <ac:spMk id="5" creationId="{B48A24D3-1002-CA83-FA9D-FAF1577F8261}"/>
          </ac:spMkLst>
        </pc:spChg>
        <pc:spChg chg="add mod">
          <ac:chgData name="IDILLY PRESTES" userId="78052552-461e-4c6d-8d61-960581daf0ad" providerId="ADAL" clId="{3C49B85F-75E5-400F-8042-7B285B2CDC3C}" dt="2024-08-14T17:00:02.270" v="6726" actId="1076"/>
          <ac:spMkLst>
            <pc:docMk/>
            <pc:sldMk cId="797625759" sldId="276"/>
            <ac:spMk id="7" creationId="{0168D9E3-4DA8-D7BA-F274-185C153E094A}"/>
          </ac:spMkLst>
        </pc:spChg>
        <pc:picChg chg="add del mod">
          <ac:chgData name="IDILLY PRESTES" userId="78052552-461e-4c6d-8d61-960581daf0ad" providerId="ADAL" clId="{3C49B85F-75E5-400F-8042-7B285B2CDC3C}" dt="2024-08-14T17:04:05.679" v="6819" actId="1076"/>
          <ac:picMkLst>
            <pc:docMk/>
            <pc:sldMk cId="797625759" sldId="276"/>
            <ac:picMk id="4" creationId="{FE2432A8-58CB-E4EB-E325-518964EAFA42}"/>
          </ac:picMkLst>
        </pc:picChg>
        <pc:picChg chg="add mod">
          <ac:chgData name="IDILLY PRESTES" userId="78052552-461e-4c6d-8d61-960581daf0ad" providerId="ADAL" clId="{3C49B85F-75E5-400F-8042-7B285B2CDC3C}" dt="2024-08-14T17:04:20.077" v="6824" actId="1076"/>
          <ac:picMkLst>
            <pc:docMk/>
            <pc:sldMk cId="797625759" sldId="276"/>
            <ac:picMk id="8" creationId="{27305451-58DE-5F9F-E61F-BC32DB67A426}"/>
          </ac:picMkLst>
        </pc:picChg>
        <pc:picChg chg="add del mod">
          <ac:chgData name="IDILLY PRESTES" userId="78052552-461e-4c6d-8d61-960581daf0ad" providerId="ADAL" clId="{3C49B85F-75E5-400F-8042-7B285B2CDC3C}" dt="2024-08-14T17:04:05.679" v="6819" actId="1076"/>
          <ac:picMkLst>
            <pc:docMk/>
            <pc:sldMk cId="797625759" sldId="276"/>
            <ac:picMk id="1026" creationId="{B6C4C459-0203-CCC5-3630-99ED66DD2BF5}"/>
          </ac:picMkLst>
        </pc:picChg>
      </pc:sldChg>
      <pc:sldChg chg="addSp delSp modSp new mod setBg">
        <pc:chgData name="IDILLY PRESTES" userId="78052552-461e-4c6d-8d61-960581daf0ad" providerId="ADAL" clId="{3C49B85F-75E5-400F-8042-7B285B2CDC3C}" dt="2024-08-14T17:05:11.158" v="6833" actId="1076"/>
        <pc:sldMkLst>
          <pc:docMk/>
          <pc:sldMk cId="77157584" sldId="277"/>
        </pc:sldMkLst>
        <pc:spChg chg="mod">
          <ac:chgData name="IDILLY PRESTES" userId="78052552-461e-4c6d-8d61-960581daf0ad" providerId="ADAL" clId="{3C49B85F-75E5-400F-8042-7B285B2CDC3C}" dt="2024-08-14T16:55:46.726" v="6635" actId="255"/>
          <ac:spMkLst>
            <pc:docMk/>
            <pc:sldMk cId="77157584" sldId="277"/>
            <ac:spMk id="2" creationId="{11227973-5B6A-6A20-F139-2F39AA3103D0}"/>
          </ac:spMkLst>
        </pc:spChg>
        <pc:spChg chg="mod">
          <ac:chgData name="IDILLY PRESTES" userId="78052552-461e-4c6d-8d61-960581daf0ad" providerId="ADAL" clId="{3C49B85F-75E5-400F-8042-7B285B2CDC3C}" dt="2024-08-14T15:39:02.770" v="4089" actId="255"/>
          <ac:spMkLst>
            <pc:docMk/>
            <pc:sldMk cId="77157584" sldId="277"/>
            <ac:spMk id="3" creationId="{358B30BD-DF86-08CE-93F4-25E6D8B4F2A3}"/>
          </ac:spMkLst>
        </pc:spChg>
        <pc:spChg chg="add del mod">
          <ac:chgData name="IDILLY PRESTES" userId="78052552-461e-4c6d-8d61-960581daf0ad" providerId="ADAL" clId="{3C49B85F-75E5-400F-8042-7B285B2CDC3C}" dt="2024-08-14T17:00:37.132" v="6751" actId="1076"/>
          <ac:spMkLst>
            <pc:docMk/>
            <pc:sldMk cId="77157584" sldId="277"/>
            <ac:spMk id="7" creationId="{11E79C52-679D-E6C6-1EBD-875639D4026E}"/>
          </ac:spMkLst>
        </pc:spChg>
        <pc:picChg chg="add del mod">
          <ac:chgData name="IDILLY PRESTES" userId="78052552-461e-4c6d-8d61-960581daf0ad" providerId="ADAL" clId="{3C49B85F-75E5-400F-8042-7B285B2CDC3C}" dt="2024-08-14T15:07:25.386" v="2449" actId="478"/>
          <ac:picMkLst>
            <pc:docMk/>
            <pc:sldMk cId="77157584" sldId="277"/>
            <ac:picMk id="4" creationId="{F157A381-D0D6-2590-F28F-3006A00262F8}"/>
          </ac:picMkLst>
        </pc:picChg>
        <pc:picChg chg="add mod">
          <ac:chgData name="IDILLY PRESTES" userId="78052552-461e-4c6d-8d61-960581daf0ad" providerId="ADAL" clId="{3C49B85F-75E5-400F-8042-7B285B2CDC3C}" dt="2024-08-14T17:05:06.735" v="6831" actId="14100"/>
          <ac:picMkLst>
            <pc:docMk/>
            <pc:sldMk cId="77157584" sldId="277"/>
            <ac:picMk id="5" creationId="{D4F1DA42-DE12-FC5C-8839-3BDA5268AAD8}"/>
          </ac:picMkLst>
        </pc:picChg>
        <pc:picChg chg="add mod">
          <ac:chgData name="IDILLY PRESTES" userId="78052552-461e-4c6d-8d61-960581daf0ad" providerId="ADAL" clId="{3C49B85F-75E5-400F-8042-7B285B2CDC3C}" dt="2024-08-14T17:05:11.158" v="6833" actId="1076"/>
          <ac:picMkLst>
            <pc:docMk/>
            <pc:sldMk cId="77157584" sldId="277"/>
            <ac:picMk id="8" creationId="{DD9F7991-51F3-F86A-8D51-CE89C9CA2B64}"/>
          </ac:picMkLst>
        </pc:picChg>
        <pc:cxnChg chg="add">
          <ac:chgData name="IDILLY PRESTES" userId="78052552-461e-4c6d-8d61-960581daf0ad" providerId="ADAL" clId="{3C49B85F-75E5-400F-8042-7B285B2CDC3C}" dt="2024-08-14T15:07:23.925" v="2448" actId="26606"/>
          <ac:cxnSpMkLst>
            <pc:docMk/>
            <pc:sldMk cId="77157584" sldId="277"/>
            <ac:cxnSpMk id="9" creationId="{1503BFE4-729B-D9D0-C17B-501E6AF1127A}"/>
          </ac:cxnSpMkLst>
        </pc:cxnChg>
      </pc:sldChg>
      <pc:sldChg chg="addSp modSp new mod">
        <pc:chgData name="IDILLY PRESTES" userId="78052552-461e-4c6d-8d61-960581daf0ad" providerId="ADAL" clId="{3C49B85F-75E5-400F-8042-7B285B2CDC3C}" dt="2024-08-14T17:05:39.529" v="6841" actId="1076"/>
        <pc:sldMkLst>
          <pc:docMk/>
          <pc:sldMk cId="248824725" sldId="278"/>
        </pc:sldMkLst>
        <pc:spChg chg="mod">
          <ac:chgData name="IDILLY PRESTES" userId="78052552-461e-4c6d-8d61-960581daf0ad" providerId="ADAL" clId="{3C49B85F-75E5-400F-8042-7B285B2CDC3C}" dt="2024-08-14T16:55:54.199" v="6636" actId="255"/>
          <ac:spMkLst>
            <pc:docMk/>
            <pc:sldMk cId="248824725" sldId="278"/>
            <ac:spMk id="2" creationId="{8331583F-93F6-33E1-6638-14BCAB6A3505}"/>
          </ac:spMkLst>
        </pc:spChg>
        <pc:spChg chg="mod">
          <ac:chgData name="IDILLY PRESTES" userId="78052552-461e-4c6d-8d61-960581daf0ad" providerId="ADAL" clId="{3C49B85F-75E5-400F-8042-7B285B2CDC3C}" dt="2024-08-14T16:53:41.956" v="6578" actId="1076"/>
          <ac:spMkLst>
            <pc:docMk/>
            <pc:sldMk cId="248824725" sldId="278"/>
            <ac:spMk id="3" creationId="{6A18797D-5046-3368-77C8-B07B5E2F3A51}"/>
          </ac:spMkLst>
        </pc:spChg>
        <pc:spChg chg="add mod">
          <ac:chgData name="IDILLY PRESTES" userId="78052552-461e-4c6d-8d61-960581daf0ad" providerId="ADAL" clId="{3C49B85F-75E5-400F-8042-7B285B2CDC3C}" dt="2024-08-14T16:57:12.562" v="6652" actId="1076"/>
          <ac:spMkLst>
            <pc:docMk/>
            <pc:sldMk cId="248824725" sldId="278"/>
            <ac:spMk id="5" creationId="{00B0269F-035B-073D-02E1-EC02FF21D7EA}"/>
          </ac:spMkLst>
        </pc:spChg>
        <pc:spChg chg="add mod">
          <ac:chgData name="IDILLY PRESTES" userId="78052552-461e-4c6d-8d61-960581daf0ad" providerId="ADAL" clId="{3C49B85F-75E5-400F-8042-7B285B2CDC3C}" dt="2024-08-14T17:00:51.647" v="6753" actId="1076"/>
          <ac:spMkLst>
            <pc:docMk/>
            <pc:sldMk cId="248824725" sldId="278"/>
            <ac:spMk id="6" creationId="{36D8FCB9-8FD3-444D-758C-58B350E9BBD3}"/>
          </ac:spMkLst>
        </pc:spChg>
        <pc:picChg chg="add mod">
          <ac:chgData name="IDILLY PRESTES" userId="78052552-461e-4c6d-8d61-960581daf0ad" providerId="ADAL" clId="{3C49B85F-75E5-400F-8042-7B285B2CDC3C}" dt="2024-08-14T17:05:39.529" v="6841" actId="1076"/>
          <ac:picMkLst>
            <pc:docMk/>
            <pc:sldMk cId="248824725" sldId="278"/>
            <ac:picMk id="4" creationId="{5CDDC9F3-CBC6-30BA-9489-27F8EC69E1F5}"/>
          </ac:picMkLst>
        </pc:picChg>
        <pc:picChg chg="add mod">
          <ac:chgData name="IDILLY PRESTES" userId="78052552-461e-4c6d-8d61-960581daf0ad" providerId="ADAL" clId="{3C49B85F-75E5-400F-8042-7B285B2CDC3C}" dt="2024-08-14T17:05:36.283" v="6839" actId="1076"/>
          <ac:picMkLst>
            <pc:docMk/>
            <pc:sldMk cId="248824725" sldId="278"/>
            <ac:picMk id="7" creationId="{5A8E0440-6D49-542D-C02D-FBAC41F2C90C}"/>
          </ac:picMkLst>
        </pc:picChg>
      </pc:sldChg>
      <pc:sldChg chg="addSp delSp modSp new mod setBg">
        <pc:chgData name="IDILLY PRESTES" userId="78052552-461e-4c6d-8d61-960581daf0ad" providerId="ADAL" clId="{3C49B85F-75E5-400F-8042-7B285B2CDC3C}" dt="2024-08-14T17:08:31.849" v="6868" actId="2711"/>
        <pc:sldMkLst>
          <pc:docMk/>
          <pc:sldMk cId="3249983330" sldId="279"/>
        </pc:sldMkLst>
        <pc:spChg chg="mod">
          <ac:chgData name="IDILLY PRESTES" userId="78052552-461e-4c6d-8d61-960581daf0ad" providerId="ADAL" clId="{3C49B85F-75E5-400F-8042-7B285B2CDC3C}" dt="2024-08-14T16:56:06.984" v="6645" actId="255"/>
          <ac:spMkLst>
            <pc:docMk/>
            <pc:sldMk cId="3249983330" sldId="279"/>
            <ac:spMk id="2" creationId="{77C9333C-4C6F-9490-4DD3-7B9EE79A98BF}"/>
          </ac:spMkLst>
        </pc:spChg>
        <pc:spChg chg="mod">
          <ac:chgData name="IDILLY PRESTES" userId="78052552-461e-4c6d-8d61-960581daf0ad" providerId="ADAL" clId="{3C49B85F-75E5-400F-8042-7B285B2CDC3C}" dt="2024-08-14T17:08:31.849" v="6868" actId="2711"/>
          <ac:spMkLst>
            <pc:docMk/>
            <pc:sldMk cId="3249983330" sldId="279"/>
            <ac:spMk id="3" creationId="{C45A3651-BDC2-60A0-5760-64216EAB7871}"/>
          </ac:spMkLst>
        </pc:spChg>
        <pc:spChg chg="add mod">
          <ac:chgData name="IDILLY PRESTES" userId="78052552-461e-4c6d-8d61-960581daf0ad" providerId="ADAL" clId="{3C49B85F-75E5-400F-8042-7B285B2CDC3C}" dt="2024-08-14T17:01:21.969" v="6771" actId="20577"/>
          <ac:spMkLst>
            <pc:docMk/>
            <pc:sldMk cId="3249983330" sldId="279"/>
            <ac:spMk id="6" creationId="{A9A16B68-F1A2-2934-7CDD-DCA95A8307E8}"/>
          </ac:spMkLst>
        </pc:spChg>
        <pc:picChg chg="add del mod">
          <ac:chgData name="IDILLY PRESTES" userId="78052552-461e-4c6d-8d61-960581daf0ad" providerId="ADAL" clId="{3C49B85F-75E5-400F-8042-7B285B2CDC3C}" dt="2024-08-14T15:05:58.072" v="2387" actId="478"/>
          <ac:picMkLst>
            <pc:docMk/>
            <pc:sldMk cId="3249983330" sldId="279"/>
            <ac:picMk id="4" creationId="{F9A0B618-C9E7-B2DB-A26C-27BE22815339}"/>
          </ac:picMkLst>
        </pc:picChg>
        <pc:picChg chg="add mod">
          <ac:chgData name="IDILLY PRESTES" userId="78052552-461e-4c6d-8d61-960581daf0ad" providerId="ADAL" clId="{3C49B85F-75E5-400F-8042-7B285B2CDC3C}" dt="2024-08-14T15:05:59.357" v="2388"/>
          <ac:picMkLst>
            <pc:docMk/>
            <pc:sldMk cId="3249983330" sldId="279"/>
            <ac:picMk id="5" creationId="{6BF99545-76E9-30BB-B550-C3AB696DFECB}"/>
          </ac:picMkLst>
        </pc:picChg>
        <pc:picChg chg="add mod">
          <ac:chgData name="IDILLY PRESTES" userId="78052552-461e-4c6d-8d61-960581daf0ad" providerId="ADAL" clId="{3C49B85F-75E5-400F-8042-7B285B2CDC3C}" dt="2024-08-14T17:08:24.967" v="6867" actId="1076"/>
          <ac:picMkLst>
            <pc:docMk/>
            <pc:sldMk cId="3249983330" sldId="279"/>
            <ac:picMk id="7" creationId="{4B36658F-9967-097D-3AAD-8AD9FAA5A2CA}"/>
          </ac:picMkLst>
        </pc:picChg>
        <pc:cxnChg chg="add">
          <ac:chgData name="IDILLY PRESTES" userId="78052552-461e-4c6d-8d61-960581daf0ad" providerId="ADAL" clId="{3C49B85F-75E5-400F-8042-7B285B2CDC3C}" dt="2024-08-14T15:05:56.576" v="2386" actId="26606"/>
          <ac:cxnSpMkLst>
            <pc:docMk/>
            <pc:sldMk cId="3249983330" sldId="279"/>
            <ac:cxnSpMk id="9" creationId="{1503BFE4-729B-D9D0-C17B-501E6AF1127A}"/>
          </ac:cxnSpMkLst>
        </pc:cxnChg>
      </pc:sldChg>
      <pc:sldChg chg="addSp delSp modSp new mod setBg">
        <pc:chgData name="IDILLY PRESTES" userId="78052552-461e-4c6d-8d61-960581daf0ad" providerId="ADAL" clId="{3C49B85F-75E5-400F-8042-7B285B2CDC3C}" dt="2024-08-14T17:09:22.776" v="6875" actId="1076"/>
        <pc:sldMkLst>
          <pc:docMk/>
          <pc:sldMk cId="3812219311" sldId="280"/>
        </pc:sldMkLst>
        <pc:spChg chg="mod">
          <ac:chgData name="IDILLY PRESTES" userId="78052552-461e-4c6d-8d61-960581daf0ad" providerId="ADAL" clId="{3C49B85F-75E5-400F-8042-7B285B2CDC3C}" dt="2024-08-14T15:55:14.022" v="5657" actId="20577"/>
          <ac:spMkLst>
            <pc:docMk/>
            <pc:sldMk cId="3812219311" sldId="280"/>
            <ac:spMk id="2" creationId="{30902C2F-B7EA-2DFC-2B8B-859B0DCC5D10}"/>
          </ac:spMkLst>
        </pc:spChg>
        <pc:spChg chg="mod">
          <ac:chgData name="IDILLY PRESTES" userId="78052552-461e-4c6d-8d61-960581daf0ad" providerId="ADAL" clId="{3C49B85F-75E5-400F-8042-7B285B2CDC3C}" dt="2024-08-14T15:58:03.386" v="5681" actId="2711"/>
          <ac:spMkLst>
            <pc:docMk/>
            <pc:sldMk cId="3812219311" sldId="280"/>
            <ac:spMk id="3" creationId="{4F200B85-8858-6916-ABB5-4726031BC90D}"/>
          </ac:spMkLst>
        </pc:spChg>
        <pc:spChg chg="add mod">
          <ac:chgData name="IDILLY PRESTES" userId="78052552-461e-4c6d-8d61-960581daf0ad" providerId="ADAL" clId="{3C49B85F-75E5-400F-8042-7B285B2CDC3C}" dt="2024-08-14T17:02:00.784" v="6795" actId="1076"/>
          <ac:spMkLst>
            <pc:docMk/>
            <pc:sldMk cId="3812219311" sldId="280"/>
            <ac:spMk id="6" creationId="{56357213-9300-2072-1615-60C23C3EAD63}"/>
          </ac:spMkLst>
        </pc:spChg>
        <pc:picChg chg="add del mod">
          <ac:chgData name="IDILLY PRESTES" userId="78052552-461e-4c6d-8d61-960581daf0ad" providerId="ADAL" clId="{3C49B85F-75E5-400F-8042-7B285B2CDC3C}" dt="2024-08-14T15:50:04.460" v="5547" actId="478"/>
          <ac:picMkLst>
            <pc:docMk/>
            <pc:sldMk cId="3812219311" sldId="280"/>
            <ac:picMk id="4" creationId="{234ED838-2961-3246-BBD8-77D9D546DC82}"/>
          </ac:picMkLst>
        </pc:picChg>
        <pc:picChg chg="add mod">
          <ac:chgData name="IDILLY PRESTES" userId="78052552-461e-4c6d-8d61-960581daf0ad" providerId="ADAL" clId="{3C49B85F-75E5-400F-8042-7B285B2CDC3C}" dt="2024-08-14T15:50:21.020" v="5551" actId="26606"/>
          <ac:picMkLst>
            <pc:docMk/>
            <pc:sldMk cId="3812219311" sldId="280"/>
            <ac:picMk id="5" creationId="{AF3550C9-B228-008E-F249-DC758751179B}"/>
          </ac:picMkLst>
        </pc:picChg>
        <pc:picChg chg="add mod">
          <ac:chgData name="IDILLY PRESTES" userId="78052552-461e-4c6d-8d61-960581daf0ad" providerId="ADAL" clId="{3C49B85F-75E5-400F-8042-7B285B2CDC3C}" dt="2024-08-14T17:09:22.776" v="6875" actId="1076"/>
          <ac:picMkLst>
            <pc:docMk/>
            <pc:sldMk cId="3812219311" sldId="280"/>
            <ac:picMk id="7" creationId="{4A79CD52-03DC-A642-481A-CEA0613E72DD}"/>
          </ac:picMkLst>
        </pc:picChg>
        <pc:cxnChg chg="add">
          <ac:chgData name="IDILLY PRESTES" userId="78052552-461e-4c6d-8d61-960581daf0ad" providerId="ADAL" clId="{3C49B85F-75E5-400F-8042-7B285B2CDC3C}" dt="2024-08-14T15:50:21.020" v="5551" actId="26606"/>
          <ac:cxnSpMkLst>
            <pc:docMk/>
            <pc:sldMk cId="3812219311" sldId="280"/>
            <ac:cxnSpMk id="10" creationId="{1503BFE4-729B-D9D0-C17B-501E6AF1127A}"/>
          </ac:cxnSpMkLst>
        </pc:cxnChg>
      </pc:sldChg>
      <pc:sldChg chg="addSp delSp modSp new del mod setBg">
        <pc:chgData name="IDILLY PRESTES" userId="78052552-461e-4c6d-8d61-960581daf0ad" providerId="ADAL" clId="{3C49B85F-75E5-400F-8042-7B285B2CDC3C}" dt="2024-08-14T15:50:41.459" v="5555" actId="47"/>
        <pc:sldMkLst>
          <pc:docMk/>
          <pc:sldMk cId="1059149385" sldId="281"/>
        </pc:sldMkLst>
        <pc:spChg chg="mod">
          <ac:chgData name="IDILLY PRESTES" userId="78052552-461e-4c6d-8d61-960581daf0ad" providerId="ADAL" clId="{3C49B85F-75E5-400F-8042-7B285B2CDC3C}" dt="2024-08-14T15:50:30.807" v="5553" actId="1076"/>
          <ac:spMkLst>
            <pc:docMk/>
            <pc:sldMk cId="1059149385" sldId="281"/>
            <ac:spMk id="2" creationId="{83A98EB0-1F72-20F2-C40A-418322308534}"/>
          </ac:spMkLst>
        </pc:spChg>
        <pc:spChg chg="mod">
          <ac:chgData name="IDILLY PRESTES" userId="78052552-461e-4c6d-8d61-960581daf0ad" providerId="ADAL" clId="{3C49B85F-75E5-400F-8042-7B285B2CDC3C}" dt="2024-08-14T15:50:33.095" v="5554" actId="1076"/>
          <ac:spMkLst>
            <pc:docMk/>
            <pc:sldMk cId="1059149385" sldId="281"/>
            <ac:spMk id="3" creationId="{DEDA3F1D-51CB-A610-5CB0-F15AEC445D6C}"/>
          </ac:spMkLst>
        </pc:spChg>
        <pc:picChg chg="add del mod">
          <ac:chgData name="IDILLY PRESTES" userId="78052552-461e-4c6d-8d61-960581daf0ad" providerId="ADAL" clId="{3C49B85F-75E5-400F-8042-7B285B2CDC3C}" dt="2024-08-14T15:06:11.711" v="2391" actId="478"/>
          <ac:picMkLst>
            <pc:docMk/>
            <pc:sldMk cId="1059149385" sldId="281"/>
            <ac:picMk id="4" creationId="{8B8EEF1C-834C-83EC-EB03-4FDC306480BC}"/>
          </ac:picMkLst>
        </pc:picChg>
        <pc:picChg chg="add del mod">
          <ac:chgData name="IDILLY PRESTES" userId="78052552-461e-4c6d-8d61-960581daf0ad" providerId="ADAL" clId="{3C49B85F-75E5-400F-8042-7B285B2CDC3C}" dt="2024-08-14T15:50:27.257" v="5552" actId="478"/>
          <ac:picMkLst>
            <pc:docMk/>
            <pc:sldMk cId="1059149385" sldId="281"/>
            <ac:picMk id="5" creationId="{3653D595-FA97-45C4-0DA8-046F09BCE9C0}"/>
          </ac:picMkLst>
        </pc:picChg>
        <pc:cxnChg chg="add">
          <ac:chgData name="IDILLY PRESTES" userId="78052552-461e-4c6d-8d61-960581daf0ad" providerId="ADAL" clId="{3C49B85F-75E5-400F-8042-7B285B2CDC3C}" dt="2024-08-14T15:06:06.828" v="2390" actId="26606"/>
          <ac:cxnSpMkLst>
            <pc:docMk/>
            <pc:sldMk cId="1059149385" sldId="281"/>
            <ac:cxnSpMk id="9" creationId="{1503BFE4-729B-D9D0-C17B-501E6AF1127A}"/>
          </ac:cxnSpMkLst>
        </pc:cxnChg>
      </pc:sldChg>
      <pc:sldChg chg="addSp delSp modSp new mod setBg setClrOvrMap">
        <pc:chgData name="IDILLY PRESTES" userId="78052552-461e-4c6d-8d61-960581daf0ad" providerId="ADAL" clId="{3C49B85F-75E5-400F-8042-7B285B2CDC3C}" dt="2024-08-14T17:12:49.314" v="6898"/>
        <pc:sldMkLst>
          <pc:docMk/>
          <pc:sldMk cId="1685226587" sldId="282"/>
        </pc:sldMkLst>
        <pc:spChg chg="add del mod">
          <ac:chgData name="IDILLY PRESTES" userId="78052552-461e-4c6d-8d61-960581daf0ad" providerId="ADAL" clId="{3C49B85F-75E5-400F-8042-7B285B2CDC3C}" dt="2024-08-14T17:11:30.975" v="6891" actId="26606"/>
          <ac:spMkLst>
            <pc:docMk/>
            <pc:sldMk cId="1685226587" sldId="282"/>
            <ac:spMk id="2" creationId="{ED62EEC4-78E1-BDE5-606A-6DE9083F6972}"/>
          </ac:spMkLst>
        </pc:spChg>
        <pc:spChg chg="add del mod">
          <ac:chgData name="IDILLY PRESTES" userId="78052552-461e-4c6d-8d61-960581daf0ad" providerId="ADAL" clId="{3C49B85F-75E5-400F-8042-7B285B2CDC3C}" dt="2024-08-14T17:11:30.975" v="6891" actId="26606"/>
          <ac:spMkLst>
            <pc:docMk/>
            <pc:sldMk cId="1685226587" sldId="282"/>
            <ac:spMk id="3" creationId="{802E9E8B-BF1D-FD4D-2813-5EFBBAC5800C}"/>
          </ac:spMkLst>
        </pc:spChg>
        <pc:spChg chg="add mod ord">
          <ac:chgData name="IDILLY PRESTES" userId="78052552-461e-4c6d-8d61-960581daf0ad" providerId="ADAL" clId="{3C49B85F-75E5-400F-8042-7B285B2CDC3C}" dt="2024-08-14T17:11:30.975" v="6891" actId="26606"/>
          <ac:spMkLst>
            <pc:docMk/>
            <pc:sldMk cId="1685226587" sldId="282"/>
            <ac:spMk id="5" creationId="{A72AF5E0-B2AB-C11C-ADF0-9FF9CD84604C}"/>
          </ac:spMkLst>
        </pc:spChg>
        <pc:spChg chg="add del mod">
          <ac:chgData name="IDILLY PRESTES" userId="78052552-461e-4c6d-8d61-960581daf0ad" providerId="ADAL" clId="{3C49B85F-75E5-400F-8042-7B285B2CDC3C}" dt="2024-08-14T17:01:32.139" v="6774" actId="478"/>
          <ac:spMkLst>
            <pc:docMk/>
            <pc:sldMk cId="1685226587" sldId="282"/>
            <ac:spMk id="6" creationId="{CA940E33-9204-5749-475C-06A45E737F1C}"/>
          </ac:spMkLst>
        </pc:spChg>
        <pc:spChg chg="add mod">
          <ac:chgData name="IDILLY PRESTES" userId="78052552-461e-4c6d-8d61-960581daf0ad" providerId="ADAL" clId="{3C49B85F-75E5-400F-8042-7B285B2CDC3C}" dt="2024-08-14T17:11:51.365" v="6894" actId="1076"/>
          <ac:spMkLst>
            <pc:docMk/>
            <pc:sldMk cId="1685226587" sldId="282"/>
            <ac:spMk id="7" creationId="{AC0D1568-DD72-3ECF-338D-0E9A85B34019}"/>
          </ac:spMkLst>
        </pc:spChg>
        <pc:spChg chg="add del">
          <ac:chgData name="IDILLY PRESTES" userId="78052552-461e-4c6d-8d61-960581daf0ad" providerId="ADAL" clId="{3C49B85F-75E5-400F-8042-7B285B2CDC3C}" dt="2024-08-14T15:51:12.706" v="5559" actId="26606"/>
          <ac:spMkLst>
            <pc:docMk/>
            <pc:sldMk cId="1685226587" sldId="282"/>
            <ac:spMk id="9" creationId="{AB8C311F-7253-4AED-9701-7FC0708C41C7}"/>
          </ac:spMkLst>
        </pc:spChg>
        <pc:spChg chg="add del">
          <ac:chgData name="IDILLY PRESTES" userId="78052552-461e-4c6d-8d61-960581daf0ad" providerId="ADAL" clId="{3C49B85F-75E5-400F-8042-7B285B2CDC3C}" dt="2024-08-14T15:51:12.706" v="5559" actId="26606"/>
          <ac:spMkLst>
            <pc:docMk/>
            <pc:sldMk cId="1685226587" sldId="282"/>
            <ac:spMk id="11" creationId="{E2384209-CB15-4CDF-9D31-C44FD9A3F20D}"/>
          </ac:spMkLst>
        </pc:spChg>
        <pc:spChg chg="add">
          <ac:chgData name="IDILLY PRESTES" userId="78052552-461e-4c6d-8d61-960581daf0ad" providerId="ADAL" clId="{3C49B85F-75E5-400F-8042-7B285B2CDC3C}" dt="2024-08-14T17:11:30.975" v="6891" actId="26606"/>
          <ac:spMkLst>
            <pc:docMk/>
            <pc:sldMk cId="1685226587" sldId="282"/>
            <ac:spMk id="12" creationId="{2A6B319F-86FE-4754-878E-06F0804D882B}"/>
          </ac:spMkLst>
        </pc:spChg>
        <pc:spChg chg="add del">
          <ac:chgData name="IDILLY PRESTES" userId="78052552-461e-4c6d-8d61-960581daf0ad" providerId="ADAL" clId="{3C49B85F-75E5-400F-8042-7B285B2CDC3C}" dt="2024-08-14T15:51:12.706" v="5559" actId="26606"/>
          <ac:spMkLst>
            <pc:docMk/>
            <pc:sldMk cId="1685226587" sldId="282"/>
            <ac:spMk id="13" creationId="{2633B3B5-CC90-43F0-8714-D31D1F3F0209}"/>
          </ac:spMkLst>
        </pc:spChg>
        <pc:spChg chg="add">
          <ac:chgData name="IDILLY PRESTES" userId="78052552-461e-4c6d-8d61-960581daf0ad" providerId="ADAL" clId="{3C49B85F-75E5-400F-8042-7B285B2CDC3C}" dt="2024-08-14T17:11:30.975" v="6891" actId="26606"/>
          <ac:spMkLst>
            <pc:docMk/>
            <pc:sldMk cId="1685226587" sldId="282"/>
            <ac:spMk id="14" creationId="{DCF7D1B5-3477-499F-ACC5-2C8B07F4EDB3}"/>
          </ac:spMkLst>
        </pc:spChg>
        <pc:spChg chg="add del">
          <ac:chgData name="IDILLY PRESTES" userId="78052552-461e-4c6d-8d61-960581daf0ad" providerId="ADAL" clId="{3C49B85F-75E5-400F-8042-7B285B2CDC3C}" dt="2024-08-14T15:51:12.706" v="5559" actId="26606"/>
          <ac:spMkLst>
            <pc:docMk/>
            <pc:sldMk cId="1685226587" sldId="282"/>
            <ac:spMk id="15" creationId="{A8D57A06-A426-446D-B02C-A2DC6B62E45E}"/>
          </ac:spMkLst>
        </pc:spChg>
        <pc:picChg chg="add del mod">
          <ac:chgData name="IDILLY PRESTES" userId="78052552-461e-4c6d-8d61-960581daf0ad" providerId="ADAL" clId="{3C49B85F-75E5-400F-8042-7B285B2CDC3C}" dt="2024-08-14T17:10:45.299" v="6881" actId="478"/>
          <ac:picMkLst>
            <pc:docMk/>
            <pc:sldMk cId="1685226587" sldId="282"/>
            <ac:picMk id="4" creationId="{4920446E-FCC1-5845-0587-8C85FE8848B0}"/>
          </ac:picMkLst>
        </pc:picChg>
      </pc:sldChg>
      <pc:sldChg chg="addSp modSp new mod">
        <pc:chgData name="IDILLY PRESTES" userId="78052552-461e-4c6d-8d61-960581daf0ad" providerId="ADAL" clId="{3C49B85F-75E5-400F-8042-7B285B2CDC3C}" dt="2024-08-14T17:09:49.875" v="6879" actId="1076"/>
        <pc:sldMkLst>
          <pc:docMk/>
          <pc:sldMk cId="1842719706" sldId="283"/>
        </pc:sldMkLst>
        <pc:spChg chg="mod">
          <ac:chgData name="IDILLY PRESTES" userId="78052552-461e-4c6d-8d61-960581daf0ad" providerId="ADAL" clId="{3C49B85F-75E5-400F-8042-7B285B2CDC3C}" dt="2024-08-14T16:56:54.628" v="6650" actId="1076"/>
          <ac:spMkLst>
            <pc:docMk/>
            <pc:sldMk cId="1842719706" sldId="283"/>
            <ac:spMk id="2" creationId="{4D8FB9A8-AD1A-653C-5115-4E169428232F}"/>
          </ac:spMkLst>
        </pc:spChg>
        <pc:spChg chg="mod">
          <ac:chgData name="IDILLY PRESTES" userId="78052552-461e-4c6d-8d61-960581daf0ad" providerId="ADAL" clId="{3C49B85F-75E5-400F-8042-7B285B2CDC3C}" dt="2024-08-14T16:56:58.128" v="6651" actId="1076"/>
          <ac:spMkLst>
            <pc:docMk/>
            <pc:sldMk cId="1842719706" sldId="283"/>
            <ac:spMk id="3" creationId="{5BEF58F3-B0D6-EC93-AACF-F40134EE7A69}"/>
          </ac:spMkLst>
        </pc:spChg>
        <pc:spChg chg="add mod">
          <ac:chgData name="IDILLY PRESTES" userId="78052552-461e-4c6d-8d61-960581daf0ad" providerId="ADAL" clId="{3C49B85F-75E5-400F-8042-7B285B2CDC3C}" dt="2024-08-14T16:57:30.424" v="6659" actId="1037"/>
          <ac:spMkLst>
            <pc:docMk/>
            <pc:sldMk cId="1842719706" sldId="283"/>
            <ac:spMk id="5" creationId="{2EE10CFA-AA58-03A9-F3F1-329143EC31B7}"/>
          </ac:spMkLst>
        </pc:spChg>
        <pc:spChg chg="add mod">
          <ac:chgData name="IDILLY PRESTES" userId="78052552-461e-4c6d-8d61-960581daf0ad" providerId="ADAL" clId="{3C49B85F-75E5-400F-8042-7B285B2CDC3C}" dt="2024-08-14T17:02:05.091" v="6797" actId="1076"/>
          <ac:spMkLst>
            <pc:docMk/>
            <pc:sldMk cId="1842719706" sldId="283"/>
            <ac:spMk id="6" creationId="{7311B002-6C3B-2D44-1638-B9D5AD78FA52}"/>
          </ac:spMkLst>
        </pc:spChg>
        <pc:picChg chg="add mod">
          <ac:chgData name="IDILLY PRESTES" userId="78052552-461e-4c6d-8d61-960581daf0ad" providerId="ADAL" clId="{3C49B85F-75E5-400F-8042-7B285B2CDC3C}" dt="2024-08-14T15:52:09.653" v="5563"/>
          <ac:picMkLst>
            <pc:docMk/>
            <pc:sldMk cId="1842719706" sldId="283"/>
            <ac:picMk id="4" creationId="{9E05D518-3075-D8C8-B6EE-CF6983EA8527}"/>
          </ac:picMkLst>
        </pc:picChg>
        <pc:picChg chg="add mod">
          <ac:chgData name="IDILLY PRESTES" userId="78052552-461e-4c6d-8d61-960581daf0ad" providerId="ADAL" clId="{3C49B85F-75E5-400F-8042-7B285B2CDC3C}" dt="2024-08-14T17:09:49.875" v="6879" actId="1076"/>
          <ac:picMkLst>
            <pc:docMk/>
            <pc:sldMk cId="1842719706" sldId="283"/>
            <ac:picMk id="7" creationId="{CAB6A325-B008-EF45-1F8C-FB1BE2D1CA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89CCC-778D-A362-C32D-DDC6BD1F2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F169B4-2874-C4A8-E0FA-788ECF660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9828B9-2CC2-2ACD-B3C1-3CE71191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5F-AB48-4CC6-9966-2BA14B51FCC5}" type="datetimeFigureOut">
              <a:rPr lang="pt-PT" smtClean="0"/>
              <a:t>14/08/2024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58E859-C490-6C9B-7B7D-70C7BF85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7CEA8E8-BB5A-E534-71A5-C719478A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46D0-47F7-4399-925A-8C078F3792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6E5B5-5F54-436D-AE3B-C40FE651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7C2F835-4D30-D4A8-025A-6B5926D34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F580989-DE9E-8BF2-0B40-9FDCFBE5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5F-AB48-4CC6-9966-2BA14B51FCC5}" type="datetimeFigureOut">
              <a:rPr lang="pt-PT" smtClean="0"/>
              <a:t>14/08/2024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250749-0919-E40E-3EE5-D629A714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9344F1-3E84-C449-D525-30F09A11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46D0-47F7-4399-925A-8C078F3792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065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C85608-7191-B471-44EB-C596785A6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6C94010-5A01-C68A-4B31-D355DE03C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69B7D2-9765-F9D4-1D31-B263C38B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5F-AB48-4CC6-9966-2BA14B51FCC5}" type="datetimeFigureOut">
              <a:rPr lang="pt-PT" smtClean="0"/>
              <a:t>14/08/2024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B86B0C-2712-C392-9AF2-4BF194EF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7911C5-4523-1EA0-E109-3D8223D0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46D0-47F7-4399-925A-8C078F3792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8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90BFD-BF7E-7FF2-1193-E5158D39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60CB64-8810-7CD0-2349-925E95C0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BDC7B5-AE2E-8574-9545-9FC14BFD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5F-AB48-4CC6-9966-2BA14B51FCC5}" type="datetimeFigureOut">
              <a:rPr lang="pt-PT" smtClean="0"/>
              <a:t>14/08/2024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60017B-1E1B-A57F-867A-F022A468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7FC8C44-4853-4092-429C-E70774B9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46D0-47F7-4399-925A-8C078F3792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14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7F390-30D5-0293-D18C-EB988134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39ACE9C-3209-F447-46D4-C191CCA7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E5897B-0643-B265-B463-7E2BE249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5F-AB48-4CC6-9966-2BA14B51FCC5}" type="datetimeFigureOut">
              <a:rPr lang="pt-PT" smtClean="0"/>
              <a:t>14/08/2024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58B3EE-2581-740E-FC47-77D0E6E0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82D3EF-E385-E9D7-92FB-4EB17819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46D0-47F7-4399-925A-8C078F3792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120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9C5A4-DD04-7AF6-52F8-A5761A2B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732EC0-B805-AC62-67D7-4DACA8203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F8452F0-320C-629C-948B-B8378E67A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D8EE7D0-178B-7F6B-3307-FDC11387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5F-AB48-4CC6-9966-2BA14B51FCC5}" type="datetimeFigureOut">
              <a:rPr lang="pt-PT" smtClean="0"/>
              <a:t>14/08/2024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B9DA311-97AE-E247-7603-5220315F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EE3A486-5EBE-502B-AFE8-77FA1980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46D0-47F7-4399-925A-8C078F3792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55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EE0BB-0B9C-236D-9E56-F6C40873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FFAA415-D49C-3392-49BC-C32BA158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8BE8C0A-B9F3-167D-EDF4-A65AE7E58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DF84C3D-4838-5EE8-90CE-A4686E996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642D6A0-23C8-4B9D-8223-90C3EB6B1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CFF4478-0A6E-5947-55F7-F22A733D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5F-AB48-4CC6-9966-2BA14B51FCC5}" type="datetimeFigureOut">
              <a:rPr lang="pt-PT" smtClean="0"/>
              <a:t>14/08/2024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9ECDAA8-1027-75DF-D374-491157C2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AAD7DA2-C8FD-10A4-E195-8F92C2E8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46D0-47F7-4399-925A-8C078F3792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227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F1713-AB44-7F5B-D64A-E89472F0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C30F6EE-52F2-2F45-875F-BCA1B978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5F-AB48-4CC6-9966-2BA14B51FCC5}" type="datetimeFigureOut">
              <a:rPr lang="pt-PT" smtClean="0"/>
              <a:t>14/08/2024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0D5D226-DB2E-1ABB-0F84-76AF2DB7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FC0E401-FD52-F944-EA49-454ABEB5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46D0-47F7-4399-925A-8C078F3792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319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EA63660-3FBD-09CE-E33F-AA75141B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5F-AB48-4CC6-9966-2BA14B51FCC5}" type="datetimeFigureOut">
              <a:rPr lang="pt-PT" smtClean="0"/>
              <a:t>14/08/2024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214BBF-672F-51B8-A19E-8CD77FF9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FBB5BF0-A870-6F02-A36C-AD241783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46D0-47F7-4399-925A-8C078F3792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559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8147E-33C1-CF5B-1C6F-89A691DB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AB07D0-2D6F-BBEE-C791-1B504609C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F170DBC-EF7E-BF18-12B4-39685360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EEDE018-CA0E-8ADE-9423-0451CB76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5F-AB48-4CC6-9966-2BA14B51FCC5}" type="datetimeFigureOut">
              <a:rPr lang="pt-PT" smtClean="0"/>
              <a:t>14/08/2024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80200BE-6FF0-A2D3-7B6E-F326DBA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130BD6-85A4-CDE2-0DF0-FF13F9E4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46D0-47F7-4399-925A-8C078F3792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930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2BEDF-0E7F-67A0-A0E3-51F2E8CD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98C6ABC-E729-85A7-808D-346744D91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27273C8-8B69-0FE9-2550-708FC9A8B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0521B9D-8B47-4495-E257-1899808B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0F5F-AB48-4CC6-9966-2BA14B51FCC5}" type="datetimeFigureOut">
              <a:rPr lang="pt-PT" smtClean="0"/>
              <a:t>14/08/2024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2F87F2-7017-4576-6BF2-B33A02ED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37A7D1B-230F-24E3-38F4-142C5FB8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546D0-47F7-4399-925A-8C078F3792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4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FF795A5-7A20-1FFF-28CD-2DCF4A35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1CAB46E-01FE-4D66-4421-A6CB9AF2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927C6C3-1F51-B19F-01FC-4FD6BFF5B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0F5F-AB48-4CC6-9966-2BA14B51FCC5}" type="datetimeFigureOut">
              <a:rPr lang="pt-PT" smtClean="0"/>
              <a:t>14/08/2024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398E7E-144C-0DE1-3663-1A9E3EE2E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EAE063-09B3-838E-03A7-F6663D4CE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546D0-47F7-4399-925A-8C078F3792A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50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blog/pt/modelos-e-exemplos-de-diagramas-uml#activity" TargetMode="External"/><Relationship Id="rId2" Type="http://schemas.openxmlformats.org/officeDocument/2006/relationships/hyperlink" Target="https://www.trt9.jus.br/pds/pdstrt9/guidances/concepts/use_case_model_CD178AF9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ro.com/pt/diagrama/o-que-e-uml/" TargetMode="External"/><Relationship Id="rId4" Type="http://schemas.openxmlformats.org/officeDocument/2006/relationships/hyperlink" Target="https://www.edrawsoft.com/pt/example-uml-class-diagram.html?gad_source=1&amp;gclid=EAIaIQobChMIusC3j9T0hwMVUWxBAh2ctguBEAMYASAAEgKP0_D_Bw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m 4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4B872E24-BDDF-98DE-6171-2C53CF02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-38591" y="0"/>
            <a:ext cx="12217626" cy="6942397"/>
          </a:xfrm>
          <a:prstGeom prst="rect">
            <a:avLst/>
          </a:prstGeom>
        </p:spPr>
      </p:pic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37" y="875758"/>
            <a:ext cx="5219885" cy="51095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86" y="673591"/>
            <a:ext cx="5565913" cy="54154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34" y="1041621"/>
            <a:ext cx="4953365" cy="480152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53602F-3682-8E88-8C2B-4109B8D91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871" y="1685677"/>
            <a:ext cx="4181444" cy="2362673"/>
          </a:xfrm>
        </p:spPr>
        <p:txBody>
          <a:bodyPr anchor="b">
            <a:normAutofit/>
          </a:bodyPr>
          <a:lstStyle/>
          <a:p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Linguagem</a:t>
            </a:r>
            <a:r>
              <a:rPr lang="pt-PT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UML</a:t>
            </a:r>
            <a:endParaRPr lang="pt-PT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8B84D7-2044-E91C-6460-D281F1829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648" y="4202811"/>
            <a:ext cx="3283888" cy="816301"/>
          </a:xfrm>
        </p:spPr>
        <p:txBody>
          <a:bodyPr anchor="t">
            <a:normAutofit/>
          </a:bodyPr>
          <a:lstStyle/>
          <a:p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DIAGRAMAS</a:t>
            </a: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5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8B4F8-E364-EBB2-D3F3-6B740220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8" y="895350"/>
            <a:ext cx="4400551" cy="795338"/>
          </a:xfrm>
        </p:spPr>
        <p:txBody>
          <a:bodyPr>
            <a:normAutofit/>
          </a:bodyPr>
          <a:lstStyle/>
          <a:p>
            <a:r>
              <a:rPr lang="pt-PT" sz="3200" dirty="0"/>
              <a:t>2.1 Vantagens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ACBA16-64C6-C2E4-25CE-04EE5A1CE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9" y="2022937"/>
            <a:ext cx="4400550" cy="3989249"/>
          </a:xfrm>
        </p:spPr>
        <p:txBody>
          <a:bodyPr>
            <a:normAutofit lnSpcReduction="10000"/>
          </a:bodyPr>
          <a:lstStyle/>
          <a:p>
            <a:r>
              <a:rPr lang="pt-PT" sz="1900" dirty="0"/>
              <a:t>Facilita a compreensão da estrutura do sistema.</a:t>
            </a:r>
          </a:p>
          <a:p>
            <a:endParaRPr lang="pt-PT" sz="1900" dirty="0"/>
          </a:p>
          <a:p>
            <a:r>
              <a:rPr lang="pt-PT" sz="1900" dirty="0"/>
              <a:t>Permite uma visão geral do sistema ajudando a identificar componentes, relacionamentos e possíveis inconsistências antes da implementação.</a:t>
            </a:r>
          </a:p>
          <a:p>
            <a:endParaRPr lang="pt-PT" sz="1900" dirty="0"/>
          </a:p>
          <a:p>
            <a:r>
              <a:rPr lang="pt-PT" sz="1900" dirty="0"/>
              <a:t>Permite a criação de modelos executáveis para simular o comportamento do sistema, validando o design e identificando possíveis entraves.</a:t>
            </a:r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B131006D-DF27-C946-9953-81C93D7877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 rot="10800000">
            <a:off x="0" y="0"/>
            <a:ext cx="6232124" cy="693346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6A67244-989E-53B1-F377-1AB39EA9312B}"/>
              </a:ext>
            </a:extLst>
          </p:cNvPr>
          <p:cNvSpPr/>
          <p:nvPr/>
        </p:nvSpPr>
        <p:spPr>
          <a:xfrm>
            <a:off x="7045542" y="845814"/>
            <a:ext cx="1207364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1B29A0-80A2-D345-18D5-85F449EE9917}"/>
              </a:ext>
            </a:extLst>
          </p:cNvPr>
          <p:cNvSpPr txBox="1"/>
          <p:nvPr/>
        </p:nvSpPr>
        <p:spPr>
          <a:xfrm>
            <a:off x="6953248" y="51356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CLASSES</a:t>
            </a:r>
            <a:endParaRPr lang="pt-PT" sz="1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70030E8-AEFF-1A17-44C7-240968B9F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8" y="1484237"/>
            <a:ext cx="4906484" cy="43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2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511F8-328D-522E-EBA0-C4761AE3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pt-PT" sz="3200" dirty="0"/>
              <a:t>2.2 Desvantagens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18C5CD-86F0-8E1F-69FE-F1965201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12" y="2249335"/>
            <a:ext cx="4085665" cy="3591207"/>
          </a:xfrm>
        </p:spPr>
        <p:txBody>
          <a:bodyPr>
            <a:noAutofit/>
          </a:bodyPr>
          <a:lstStyle/>
          <a:p>
            <a:r>
              <a:rPr lang="pt-PT" sz="1900" dirty="0"/>
              <a:t>Manter o diagrama de classes atualizado a medida que o sistema evolui, pode ser trabalhoso, especialmente se não houver ferramentas de modelagem adequadas</a:t>
            </a:r>
          </a:p>
          <a:p>
            <a:r>
              <a:rPr lang="pt-PT" sz="1900" dirty="0"/>
              <a:t>A criação de diagramas de classes podem ser excessivamente detalhados pode levar a uma sobrecarga de documentação.</a:t>
            </a:r>
          </a:p>
          <a:p>
            <a:r>
              <a:rPr lang="pt-PT" sz="1900" dirty="0"/>
              <a:t>Requer um bom nível de abstração o que pode ser um desafio para alguns desenvolvedores</a:t>
            </a:r>
          </a:p>
        </p:txBody>
      </p:sp>
      <p:pic>
        <p:nvPicPr>
          <p:cNvPr id="6" name="Imagem 5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00ABFBAB-BEA7-A055-C186-CC90119C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 rot="10800000">
            <a:off x="5650992" y="10"/>
            <a:ext cx="6541008" cy="68579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D09F704-41A3-7F0D-7681-2DC6F415671B}"/>
              </a:ext>
            </a:extLst>
          </p:cNvPr>
          <p:cNvSpPr txBox="1"/>
          <p:nvPr/>
        </p:nvSpPr>
        <p:spPr>
          <a:xfrm>
            <a:off x="797512" y="540813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CLASSES</a:t>
            </a:r>
            <a:endParaRPr lang="pt-PT" sz="1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85292C8-92B5-AC0A-66F8-0D5DE0E8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7" y="1863913"/>
            <a:ext cx="5604769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BD53C-8035-6849-F578-AF7A14A8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548" y="609600"/>
            <a:ext cx="4667252" cy="1081088"/>
          </a:xfrm>
        </p:spPr>
        <p:txBody>
          <a:bodyPr>
            <a:normAutofit/>
          </a:bodyPr>
          <a:lstStyle/>
          <a:p>
            <a:r>
              <a:rPr lang="pt-PT" sz="3200" b="1" dirty="0"/>
              <a:t>3. ATIVIDADES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A46B95-BD9A-61DD-8353-C1EF0496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548" y="1825625"/>
            <a:ext cx="4667251" cy="4351338"/>
          </a:xfrm>
        </p:spPr>
        <p:txBody>
          <a:bodyPr>
            <a:normAutofit/>
          </a:bodyPr>
          <a:lstStyle/>
          <a:p>
            <a:r>
              <a:rPr lang="pt-PT" sz="1900" dirty="0"/>
              <a:t>O modelo de atividades tem como objetivo modelar o fluxo de trabalho de um processo, mostrando as atividades que ocorrem e a ordem em que acontecem.</a:t>
            </a:r>
          </a:p>
          <a:p>
            <a:endParaRPr lang="pt-PT" sz="1900" dirty="0"/>
          </a:p>
          <a:p>
            <a:r>
              <a:rPr lang="pt-PT" sz="1900" dirty="0"/>
              <a:t> Exibem as funcionalidades de diversas atividades e fluxos de processos de negócios e sistemas de software.</a:t>
            </a:r>
          </a:p>
          <a:p>
            <a:endParaRPr lang="pt-PT" sz="1900" dirty="0"/>
          </a:p>
          <a:p>
            <a:r>
              <a:rPr lang="pt-PT" sz="1900" dirty="0"/>
              <a:t>É utilizado para afiar qualquer componente dentro de um sistema</a:t>
            </a:r>
          </a:p>
          <a:p>
            <a:endParaRPr lang="pt-PT" sz="1900" dirty="0"/>
          </a:p>
          <a:p>
            <a:endParaRPr lang="pt-PT" dirty="0"/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06566024-31AB-5252-026E-7338A1656C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 rot="10800000">
            <a:off x="0" y="0"/>
            <a:ext cx="6232124" cy="693346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BEB9350-39D9-F122-6BD8-D8DA89656CFB}"/>
              </a:ext>
            </a:extLst>
          </p:cNvPr>
          <p:cNvSpPr/>
          <p:nvPr/>
        </p:nvSpPr>
        <p:spPr>
          <a:xfrm>
            <a:off x="6769317" y="750564"/>
            <a:ext cx="1207364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4307BC-E919-1D4C-0997-1EAE3A610714}"/>
              </a:ext>
            </a:extLst>
          </p:cNvPr>
          <p:cNvSpPr txBox="1"/>
          <p:nvPr/>
        </p:nvSpPr>
        <p:spPr>
          <a:xfrm>
            <a:off x="6744347" y="388243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DIAGRAMAS</a:t>
            </a:r>
            <a:endParaRPr lang="pt-PT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F9CD4A-4A4E-1CEA-F216-F349283D1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3" y="1953963"/>
            <a:ext cx="4863167" cy="322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9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E775-AB58-00D6-86D5-057E5A80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pt-PT" sz="3200" dirty="0"/>
              <a:t>3.1 Vantagens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89CBE5-B75A-F715-3A36-A6966C5D1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51138"/>
            <a:ext cx="4085665" cy="3591207"/>
          </a:xfrm>
        </p:spPr>
        <p:txBody>
          <a:bodyPr>
            <a:normAutofit/>
          </a:bodyPr>
          <a:lstStyle/>
          <a:p>
            <a:r>
              <a:rPr lang="pt-PT" sz="2000" dirty="0"/>
              <a:t>Permite uma visualização clara e uma rápida compreensão do processo.</a:t>
            </a:r>
          </a:p>
          <a:p>
            <a:r>
              <a:rPr lang="pt-PT" sz="2000" dirty="0"/>
              <a:t>Serve como um meio eficaz para comunicar o processo a diferentes stakeholders , como clientes, desenvolvedores e gestores.</a:t>
            </a:r>
          </a:p>
          <a:p>
            <a:r>
              <a:rPr lang="pt-PT" sz="2000" dirty="0"/>
              <a:t>Pode ser utilizado como base para a automação de processos, através de ferramentas de modelagem e execução.</a:t>
            </a:r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1EBA0A6C-3319-BCEE-6415-FF9594B8B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 rot="10800000">
            <a:off x="5650992" y="10"/>
            <a:ext cx="6541008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55ACD1-A24F-7BAD-904F-6E5B2672F00A}"/>
              </a:ext>
            </a:extLst>
          </p:cNvPr>
          <p:cNvSpPr txBox="1"/>
          <p:nvPr/>
        </p:nvSpPr>
        <p:spPr>
          <a:xfrm>
            <a:off x="762000" y="55275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ATIVIDADES</a:t>
            </a:r>
          </a:p>
        </p:txBody>
      </p:sp>
      <p:pic>
        <p:nvPicPr>
          <p:cNvPr id="8" name="Imagem 7" descr="Uma imagem com texto, captura de ecrã, diagrama, número&#10;&#10;Descrição gerada automaticamente">
            <a:extLst>
              <a:ext uri="{FF2B5EF4-FFF2-40B4-BE49-F238E27FC236}">
                <a16:creationId xmlns:a16="http://schemas.microsoft.com/office/drawing/2014/main" id="{4D0683D5-7751-A4F0-3E25-5713FDB4F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30" y="329062"/>
            <a:ext cx="3023332" cy="619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3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EC93A-E949-4570-FF40-C9465BD7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8" y="789709"/>
            <a:ext cx="4967513" cy="1191924"/>
          </a:xfrm>
        </p:spPr>
        <p:txBody>
          <a:bodyPr>
            <a:normAutofit/>
          </a:bodyPr>
          <a:lstStyle/>
          <a:p>
            <a:r>
              <a:rPr lang="pt-PT" sz="3200" dirty="0"/>
              <a:t>3.2 Desvantagens</a:t>
            </a:r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92E8AE3F-1192-715E-5865-0F62E5BC50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 rot="10800000">
            <a:off x="-1" y="0"/>
            <a:ext cx="5805715" cy="6933460"/>
          </a:xfrm>
          <a:prstGeom prst="rect">
            <a:avLst/>
          </a:prstGeom>
        </p:spPr>
      </p:pic>
      <p:pic>
        <p:nvPicPr>
          <p:cNvPr id="13" name="Marcador de Posição de Conteúdo 12" descr="Uma imagem com texto, diagrama, esboço, captura de ecrã&#10;&#10;Descrição gerada automaticamente">
            <a:extLst>
              <a:ext uri="{FF2B5EF4-FFF2-40B4-BE49-F238E27FC236}">
                <a16:creationId xmlns:a16="http://schemas.microsoft.com/office/drawing/2014/main" id="{137388B0-8AD1-98C8-A661-B94882391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06"/>
          <a:stretch/>
        </p:blipFill>
        <p:spPr>
          <a:xfrm>
            <a:off x="982798" y="-1167596"/>
            <a:ext cx="3797020" cy="7171130"/>
          </a:xfr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331295-2DDC-B978-E3D5-CB8CE0CCE56D}"/>
              </a:ext>
            </a:extLst>
          </p:cNvPr>
          <p:cNvSpPr txBox="1"/>
          <p:nvPr/>
        </p:nvSpPr>
        <p:spPr>
          <a:xfrm>
            <a:off x="6386287" y="1981633"/>
            <a:ext cx="496751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900" dirty="0"/>
              <a:t>A representação de processos paralelos pode ser complexa e exigir o uso de notações especificas.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900" dirty="0"/>
              <a:t>O diagrama de atividades não modela o comportamento de objetos individuais, sendo o mais adequado para modelar o fluxo de trabalho como um todo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1900" dirty="0"/>
              <a:t>Normalmente o diagrama pode não capturar todos os detalhes do processo devido ao nível de abstração especifico.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AEC80F-8C38-17A9-1272-0FBDA6428F03}"/>
              </a:ext>
            </a:extLst>
          </p:cNvPr>
          <p:cNvSpPr/>
          <p:nvPr/>
        </p:nvSpPr>
        <p:spPr>
          <a:xfrm>
            <a:off x="6547644" y="743990"/>
            <a:ext cx="1207364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FE5B04-D6DE-2C80-BD14-3DDF673609C3}"/>
              </a:ext>
            </a:extLst>
          </p:cNvPr>
          <p:cNvSpPr txBox="1"/>
          <p:nvPr/>
        </p:nvSpPr>
        <p:spPr>
          <a:xfrm>
            <a:off x="6547644" y="37465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ATIVIDADES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23543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88B51-B156-3C45-77FB-DAC65259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55" y="540677"/>
            <a:ext cx="4883728" cy="1325563"/>
          </a:xfrm>
        </p:spPr>
        <p:txBody>
          <a:bodyPr>
            <a:normAutofit/>
          </a:bodyPr>
          <a:lstStyle/>
          <a:p>
            <a:r>
              <a:rPr lang="pt-PT" sz="3200" b="1" dirty="0"/>
              <a:t>4. COMPONENTES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F9CC24-8764-4150-0AF4-34A1C65F6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41" y="2050906"/>
            <a:ext cx="4883727" cy="3480666"/>
          </a:xfrm>
        </p:spPr>
        <p:txBody>
          <a:bodyPr>
            <a:normAutofit/>
          </a:bodyPr>
          <a:lstStyle/>
          <a:p>
            <a:r>
              <a:rPr lang="pt-PT" sz="1900" dirty="0"/>
              <a:t>Em geral são semelhantes aos diagramas de classes, ambos exibem a relação estrutural entre os sistemas de software e seus elementos.</a:t>
            </a:r>
          </a:p>
          <a:p>
            <a:r>
              <a:rPr lang="pt-PT" sz="1900" dirty="0"/>
              <a:t>Geralmente simplificam as interações em sistemas mais complexos.</a:t>
            </a:r>
          </a:p>
          <a:p>
            <a:r>
              <a:rPr lang="pt-PT" sz="1900" dirty="0"/>
              <a:t>São estruturados para que possam ser facilmente substituídos de acordo com a necessidade.</a:t>
            </a:r>
          </a:p>
          <a:p>
            <a:r>
              <a:rPr lang="pt-PT" sz="1900" dirty="0"/>
              <a:t>Podem ser facilmente reutilizados em projetos diferentes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3C65AA-92C1-CF2F-42A6-C05AA220230F}"/>
              </a:ext>
            </a:extLst>
          </p:cNvPr>
          <p:cNvSpPr/>
          <p:nvPr/>
        </p:nvSpPr>
        <p:spPr>
          <a:xfrm>
            <a:off x="720725" y="778682"/>
            <a:ext cx="1207364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6BEE56-BC51-14E8-C9A0-BDF1B7769F71}"/>
              </a:ext>
            </a:extLst>
          </p:cNvPr>
          <p:cNvSpPr txBox="1"/>
          <p:nvPr/>
        </p:nvSpPr>
        <p:spPr>
          <a:xfrm>
            <a:off x="660155" y="45506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DIAGRAMAS</a:t>
            </a:r>
            <a:endParaRPr lang="pt-PT" sz="1400" dirty="0"/>
          </a:p>
        </p:txBody>
      </p:sp>
      <p:pic>
        <p:nvPicPr>
          <p:cNvPr id="8" name="Imagem 7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AA87137F-5EA3-AB19-6D6B-CC87BE53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pic>
        <p:nvPicPr>
          <p:cNvPr id="16" name="Imagem 15" descr="Uma imagem com texto, diagrama, file, Esquema&#10;&#10;Descrição gerada automaticamente">
            <a:extLst>
              <a:ext uri="{FF2B5EF4-FFF2-40B4-BE49-F238E27FC236}">
                <a16:creationId xmlns:a16="http://schemas.microsoft.com/office/drawing/2014/main" id="{06802703-23ED-B709-80DE-C9D0145E5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1657209"/>
            <a:ext cx="3934963" cy="35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3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B3D9F-1C61-6CAA-7777-ED2E286A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909" y="830637"/>
            <a:ext cx="4967512" cy="1325563"/>
          </a:xfrm>
        </p:spPr>
        <p:txBody>
          <a:bodyPr>
            <a:normAutofit/>
          </a:bodyPr>
          <a:lstStyle/>
          <a:p>
            <a:r>
              <a:rPr lang="pt-PT" sz="3200" dirty="0"/>
              <a:t>4.1 Vantagens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855AC1-E81B-B4B9-DBC7-96EE218E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8" y="2357639"/>
            <a:ext cx="4967512" cy="4351338"/>
          </a:xfrm>
        </p:spPr>
        <p:txBody>
          <a:bodyPr>
            <a:normAutofit/>
          </a:bodyPr>
          <a:lstStyle/>
          <a:p>
            <a:r>
              <a:rPr lang="pt-PT" sz="1900" dirty="0"/>
              <a:t>Sua principal vantagem é a capacidade de poder reutilizar seus projetos já desenvolvidos.</a:t>
            </a:r>
          </a:p>
          <a:p>
            <a:r>
              <a:rPr lang="pt-PT" sz="1900" dirty="0"/>
              <a:t>Redução de custos.</a:t>
            </a:r>
          </a:p>
          <a:p>
            <a:r>
              <a:rPr lang="pt-PT" sz="1900" dirty="0"/>
              <a:t>Identificação mais clara dos problemas.</a:t>
            </a:r>
          </a:p>
          <a:p>
            <a:r>
              <a:rPr lang="pt-PT" sz="1900" dirty="0"/>
              <a:t>As equipes podem trabalhar de forma simultânea.</a:t>
            </a:r>
          </a:p>
          <a:p>
            <a:r>
              <a:rPr lang="pt-PT" sz="1900" dirty="0"/>
              <a:t>Na fase teste, os componentes podem ser testados de forma isolada, o que facilita a identificação dos erros</a:t>
            </a:r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E34B4665-D6ED-AF6C-CCBF-EA6998EA16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 rot="10800000">
            <a:off x="-1" y="0"/>
            <a:ext cx="5805715" cy="693346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FD7D6CD-1E5D-1991-1E7F-AFB9E5B0C394}"/>
              </a:ext>
            </a:extLst>
          </p:cNvPr>
          <p:cNvSpPr/>
          <p:nvPr/>
        </p:nvSpPr>
        <p:spPr>
          <a:xfrm>
            <a:off x="6269909" y="1009501"/>
            <a:ext cx="1207364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A96094-C7A1-FFC8-B4FA-DA2220AC1D4B}"/>
              </a:ext>
            </a:extLst>
          </p:cNvPr>
          <p:cNvSpPr txBox="1"/>
          <p:nvPr/>
        </p:nvSpPr>
        <p:spPr>
          <a:xfrm>
            <a:off x="6198833" y="623396"/>
            <a:ext cx="1755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COMPONENTES</a:t>
            </a:r>
            <a:endParaRPr lang="pt-PT" sz="1400" dirty="0"/>
          </a:p>
        </p:txBody>
      </p:sp>
      <p:pic>
        <p:nvPicPr>
          <p:cNvPr id="14" name="Imagem 13" descr="Uma imagem com diagrama, Esquema, Desenho técnico, esboço&#10;&#10;Descrição gerada automaticamente">
            <a:extLst>
              <a:ext uri="{FF2B5EF4-FFF2-40B4-BE49-F238E27FC236}">
                <a16:creationId xmlns:a16="http://schemas.microsoft.com/office/drawing/2014/main" id="{009C893B-18C0-37F6-20E8-D946620BA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7" y="2053370"/>
            <a:ext cx="4545558" cy="27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7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16E8B-2D3A-8434-DAA6-F1860CCF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pt-PT" sz="3200" dirty="0"/>
              <a:t>4.2 Desvantagens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A912D7-AD6F-2046-86F4-B9B90E7FE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pt-PT" sz="1900" dirty="0"/>
              <a:t>No inicio o desenvolvimento pode ter um custo elevado.</a:t>
            </a:r>
          </a:p>
          <a:p>
            <a:r>
              <a:rPr lang="pt-PT" sz="1900" dirty="0"/>
              <a:t>Os componentes podem ter dependência de outras frameworks, o que pode complicar na atualização </a:t>
            </a:r>
          </a:p>
          <a:p>
            <a:r>
              <a:rPr lang="pt-PT" sz="1900" dirty="0"/>
              <a:t>É necessário um bom sistema de gestão e gerenciamento para acompanhar as diferentes versões dos componentes e suas dependências</a:t>
            </a:r>
          </a:p>
        </p:txBody>
      </p:sp>
      <p:pic>
        <p:nvPicPr>
          <p:cNvPr id="5" name="Imagem 4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E59EE4A8-089C-1D41-8576-CBC612FC0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EDE0688-8CC4-2956-0D13-14B4B037D8D6}"/>
              </a:ext>
            </a:extLst>
          </p:cNvPr>
          <p:cNvSpPr txBox="1"/>
          <p:nvPr/>
        </p:nvSpPr>
        <p:spPr>
          <a:xfrm>
            <a:off x="801780" y="491144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COMPONENTES</a:t>
            </a:r>
            <a:endParaRPr lang="pt-PT" sz="1400" dirty="0"/>
          </a:p>
        </p:txBody>
      </p:sp>
      <p:pic>
        <p:nvPicPr>
          <p:cNvPr id="10" name="Imagem 9" descr="Uma imagem com texto, diagrama, Esquema, file&#10;&#10;Descrição gerada automaticamente">
            <a:extLst>
              <a:ext uri="{FF2B5EF4-FFF2-40B4-BE49-F238E27FC236}">
                <a16:creationId xmlns:a16="http://schemas.microsoft.com/office/drawing/2014/main" id="{2D6388F2-D792-A590-12B7-FAFADF517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98" y="1710642"/>
            <a:ext cx="4331203" cy="34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7D59E-66A7-2584-17DB-B0FC3417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7" y="604822"/>
            <a:ext cx="4967512" cy="1325563"/>
          </a:xfrm>
        </p:spPr>
        <p:txBody>
          <a:bodyPr>
            <a:normAutofit/>
          </a:bodyPr>
          <a:lstStyle/>
          <a:p>
            <a:r>
              <a:rPr lang="pt-PT" sz="3200" b="1" dirty="0"/>
              <a:t>5. ESTADO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629B59-DE13-ECE5-0378-353768DC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88" y="2141537"/>
            <a:ext cx="4693044" cy="4351338"/>
          </a:xfrm>
        </p:spPr>
        <p:txBody>
          <a:bodyPr>
            <a:normAutofit/>
          </a:bodyPr>
          <a:lstStyle/>
          <a:p>
            <a:r>
              <a:rPr lang="pt-PT" sz="1900" dirty="0"/>
              <a:t>Conhecido por diagrama de maquina de estados, é um tipo de diagrama comportamental na UML, que mostra transições entre vários objetos.</a:t>
            </a:r>
          </a:p>
          <a:p>
            <a:r>
              <a:rPr lang="pt-PT" sz="1900" dirty="0"/>
              <a:t>Retratam principalmente estados e transições.</a:t>
            </a:r>
          </a:p>
          <a:p>
            <a:r>
              <a:rPr lang="pt-PT" sz="1900" dirty="0"/>
              <a:t>Os estados indicam as diferentes combinações de informações que um objeto pode conter.</a:t>
            </a:r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FE2432A8-58CB-E4EB-E325-518964EAFA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 rot="10800000">
            <a:off x="0" y="0"/>
            <a:ext cx="5805715" cy="693346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48A24D3-1002-CA83-FA9D-FAF1577F8261}"/>
              </a:ext>
            </a:extLst>
          </p:cNvPr>
          <p:cNvSpPr/>
          <p:nvPr/>
        </p:nvSpPr>
        <p:spPr>
          <a:xfrm>
            <a:off x="6508965" y="867458"/>
            <a:ext cx="1207364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68D9E3-4DA8-D7BA-F274-185C153E094A}"/>
              </a:ext>
            </a:extLst>
          </p:cNvPr>
          <p:cNvSpPr txBox="1"/>
          <p:nvPr/>
        </p:nvSpPr>
        <p:spPr>
          <a:xfrm>
            <a:off x="6508965" y="581610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DIAGRAMAS</a:t>
            </a:r>
            <a:endParaRPr lang="pt-PT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305451-58DE-5F9F-E61F-BC32DB67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61" y="1930385"/>
            <a:ext cx="4425332" cy="30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25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27973-5B6A-6A20-F139-2F39AA31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pt-PT" sz="3200" dirty="0"/>
              <a:t>5.1 Vantagens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8B30BD-DF86-08CE-93F4-25E6D8B4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pt-PT" sz="1900" dirty="0"/>
              <a:t>A identificação de estados e transições facilita os objetos e as condições a levarem a uma mudança de estado.</a:t>
            </a:r>
          </a:p>
          <a:p>
            <a:r>
              <a:rPr lang="pt-PT" sz="1900" dirty="0"/>
              <a:t>Serve como documentação visual do comportamento de um objeto, facilitando a manutenção e atualização do sistema</a:t>
            </a:r>
          </a:p>
          <a:p>
            <a:r>
              <a:rPr lang="pt-PT" sz="1900" dirty="0"/>
              <a:t>Auxilia na implementação de sistemas reativos, como interfaces gráficas e sistemas embarcados.</a:t>
            </a:r>
          </a:p>
        </p:txBody>
      </p:sp>
      <p:pic>
        <p:nvPicPr>
          <p:cNvPr id="5" name="Imagem 4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D4F1DA42-DE12-FC5C-8839-3BDA5268A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>
            <a:off x="5317724" y="10"/>
            <a:ext cx="6874276" cy="685799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1E79C52-679D-E6C6-1EBD-875639D4026E}"/>
              </a:ext>
            </a:extLst>
          </p:cNvPr>
          <p:cNvSpPr txBox="1"/>
          <p:nvPr/>
        </p:nvSpPr>
        <p:spPr>
          <a:xfrm>
            <a:off x="801780" y="45036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ESTADO</a:t>
            </a:r>
            <a:endParaRPr lang="pt-PT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9F7991-51F3-F86A-8D51-CE89C9CA2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53" y="2290440"/>
            <a:ext cx="6117140" cy="26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EC659-1B0E-0B9D-477C-7E41F889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pt-PT" sz="3200" dirty="0"/>
              <a:t>O QUE É?</a:t>
            </a:r>
          </a:p>
        </p:txBody>
      </p:sp>
      <p:cxnSp>
        <p:nvCxnSpPr>
          <p:cNvPr id="1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2EF46D-A080-38AA-E384-7D2BB75A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2881957"/>
          </a:xfrm>
        </p:spPr>
        <p:txBody>
          <a:bodyPr>
            <a:normAutofit fontScale="92500" lnSpcReduction="10000"/>
          </a:bodyPr>
          <a:lstStyle/>
          <a:p>
            <a:r>
              <a:rPr lang="pt-PT" sz="2000" dirty="0"/>
              <a:t>Uifiqued Modeling Language (UML) é uma linguagem de notação utilizada para modelar e documentar as  diversas fases do desenvolvimento de sistemas orientados em objetos.</a:t>
            </a:r>
          </a:p>
          <a:p>
            <a:endParaRPr lang="pt-PT" sz="2000" dirty="0"/>
          </a:p>
          <a:p>
            <a:r>
              <a:rPr lang="pt-PT" sz="2100" b="0" i="0" dirty="0">
                <a:solidFill>
                  <a:srgbClr val="282C33"/>
                </a:solidFill>
                <a:effectLst/>
              </a:rPr>
              <a:t>De modo geral, diagramas UML descrevem o limite, a estrutura e o comportamento do sistema e os objetos nele contidos.</a:t>
            </a:r>
            <a:endParaRPr lang="pt-PT" sz="2100" dirty="0"/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C335C7E2-E0C5-8121-EA0C-3D0ACC49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>
            <a:off x="5650992" y="0"/>
            <a:ext cx="6541008" cy="69334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A00639-EA5E-5CF1-3E5F-5013C7CF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06" y="1138036"/>
            <a:ext cx="4615543" cy="411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994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1583F-93F6-33E1-6638-14BCAB6A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2" y="571084"/>
            <a:ext cx="5119255" cy="1325563"/>
          </a:xfrm>
        </p:spPr>
        <p:txBody>
          <a:bodyPr>
            <a:normAutofit/>
          </a:bodyPr>
          <a:lstStyle/>
          <a:p>
            <a:r>
              <a:rPr lang="pt-PT" sz="3200" dirty="0"/>
              <a:t>5.2 Desvantagens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18797D-5046-3368-77C8-B07B5E2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43" y="2260631"/>
            <a:ext cx="5119255" cy="4351338"/>
          </a:xfrm>
        </p:spPr>
        <p:txBody>
          <a:bodyPr>
            <a:normAutofit/>
          </a:bodyPr>
          <a:lstStyle/>
          <a:p>
            <a:r>
              <a:rPr lang="pt-PT" sz="1900" dirty="0"/>
              <a:t>Em sistemas com muitos estados e transições o diagrama pode se tornar complexo levando a dificuldade de compreensão do projeto.</a:t>
            </a:r>
          </a:p>
          <a:p>
            <a:r>
              <a:rPr lang="pt-PT" sz="1900" dirty="0"/>
              <a:t>A representação de sistemas concorrentes pode ser complexa e exigir o uso de notações especificas.</a:t>
            </a:r>
          </a:p>
          <a:p>
            <a:r>
              <a:rPr lang="pt-PT" sz="1900" dirty="0"/>
              <a:t>O diagrama não modela diretamente a interações entre objetos, sendo mais adequado para modelar o comportamento interno de um objeto.</a:t>
            </a:r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5CDDC9F3-CBC6-30BA-9489-27F8EC69E1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 rot="10800000">
            <a:off x="-1" y="0"/>
            <a:ext cx="5805715" cy="693346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0B0269F-035B-073D-02E1-EC02FF21D7EA}"/>
              </a:ext>
            </a:extLst>
          </p:cNvPr>
          <p:cNvSpPr/>
          <p:nvPr/>
        </p:nvSpPr>
        <p:spPr>
          <a:xfrm>
            <a:off x="6341899" y="810780"/>
            <a:ext cx="1207364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D8FCB9-8FD3-444D-758C-58B350E9BBD3}"/>
              </a:ext>
            </a:extLst>
          </p:cNvPr>
          <p:cNvSpPr txBox="1"/>
          <p:nvPr/>
        </p:nvSpPr>
        <p:spPr>
          <a:xfrm>
            <a:off x="6341899" y="513324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ESTADO</a:t>
            </a:r>
            <a:endParaRPr lang="pt-PT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A8E0440-6D49-542D-C02D-FBAC41F2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71" y="2381805"/>
            <a:ext cx="5054172" cy="24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333C-4C6F-9490-4DD3-7B9EE79A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pt-PT" sz="3600" b="1" dirty="0"/>
              <a:t>6. INTERAÇÃO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5A3651-BDC2-60A0-5760-64216EAB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 lnSpcReduction="10000"/>
          </a:bodyPr>
          <a:lstStyle/>
          <a:p>
            <a:r>
              <a:rPr lang="pt-PT" sz="2000" dirty="0"/>
              <a:t>Como o próprio nome já diz, o diagrama de interação é usado para mostrar o comportamento interativo do sistema.</a:t>
            </a:r>
          </a:p>
          <a:p>
            <a:r>
              <a:rPr lang="pt-PT" sz="2000" dirty="0"/>
              <a:t>Descrevem o fluxo de mensagens e fornecem um contexto para uma ou mais linhas da via dentro de um sistema.</a:t>
            </a:r>
          </a:p>
          <a:p>
            <a:r>
              <a:rPr lang="pt-PT" sz="2000" dirty="0"/>
              <a:t>Mostra  como os objetos se comunicam para realizar uma tarefa determinada, evidenciando a dinâmica do sistema.</a:t>
            </a:r>
          </a:p>
        </p:txBody>
      </p:sp>
      <p:pic>
        <p:nvPicPr>
          <p:cNvPr id="5" name="Imagem 4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6BF99545-76E9-30BB-B550-C3AB696DF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A16B68-F1A2-2934-7CDD-DCA95A8307E8}"/>
              </a:ext>
            </a:extLst>
          </p:cNvPr>
          <p:cNvSpPr txBox="1"/>
          <p:nvPr/>
        </p:nvSpPr>
        <p:spPr>
          <a:xfrm>
            <a:off x="801780" y="45036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DIAGRAMAS</a:t>
            </a:r>
            <a:endParaRPr lang="pt-PT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36658F-9967-097D-3AAD-8AD9FAA5A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164" y="1839271"/>
            <a:ext cx="5154843" cy="35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8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62EEC4-78E1-BDE5-606A-6DE9083F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6.1 Tipos de diagramas de interação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2E9E8B-BF1D-FD4D-2813-5EFBBAC5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Os diagramas de interação são divididos em 4 tipos principais de diagramas:</a:t>
            </a:r>
          </a:p>
          <a:p>
            <a:pPr marL="514350"/>
            <a:r>
              <a:rPr lang="en-US" sz="2000"/>
              <a:t>Diagrama de comunicação.</a:t>
            </a:r>
          </a:p>
          <a:p>
            <a:pPr marL="514350"/>
            <a:r>
              <a:rPr lang="en-US" sz="2000"/>
              <a:t>Diagrama de sequencia.</a:t>
            </a:r>
          </a:p>
          <a:p>
            <a:pPr marL="514350"/>
            <a:r>
              <a:rPr lang="en-US" sz="2000"/>
              <a:t>Diagrama de tempo.</a:t>
            </a:r>
          </a:p>
          <a:p>
            <a:pPr marL="514350"/>
            <a:r>
              <a:rPr lang="en-US" sz="2000"/>
              <a:t>Diagrama de visão geral de interação.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0D1568-DD72-3ECF-338D-0E9A85B34019}"/>
              </a:ext>
            </a:extLst>
          </p:cNvPr>
          <p:cNvSpPr txBox="1"/>
          <p:nvPr/>
        </p:nvSpPr>
        <p:spPr>
          <a:xfrm>
            <a:off x="629342" y="631755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INTERAÇÃO</a:t>
            </a:r>
            <a:endParaRPr lang="en-US" sz="14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2AF5E0-B2AB-C11C-ADF0-9FF9CD84604C}"/>
              </a:ext>
            </a:extLst>
          </p:cNvPr>
          <p:cNvSpPr/>
          <p:nvPr/>
        </p:nvSpPr>
        <p:spPr>
          <a:xfrm>
            <a:off x="852261" y="953884"/>
            <a:ext cx="1207364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522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02C2F-B7EA-2DFC-2B8B-859B0DCC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pt-PT" sz="3200" dirty="0"/>
              <a:t>6.2 Vantagens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200B85-8858-6916-ABB5-4726031B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pt-PT" sz="1900" dirty="0"/>
              <a:t>Podem modelar um sistema como uma sequencia de eventos organizada por tempo.</a:t>
            </a:r>
          </a:p>
          <a:p>
            <a:r>
              <a:rPr lang="pt-PT" sz="1900" dirty="0"/>
              <a:t>Fazer engenharia reversa ou avançada de um sistema ou processo</a:t>
            </a:r>
          </a:p>
          <a:p>
            <a:r>
              <a:rPr lang="pt-PT" sz="1900" dirty="0"/>
              <a:t>Organizar a estrutura de vários eventos interativos</a:t>
            </a:r>
          </a:p>
          <a:p>
            <a:r>
              <a:rPr lang="pt-PT" sz="1900" dirty="0"/>
              <a:t>Identificar possíveis conexões entre elementos de linhas da vida.</a:t>
            </a:r>
          </a:p>
          <a:p>
            <a:endParaRPr lang="pt-PT" sz="2000" dirty="0"/>
          </a:p>
        </p:txBody>
      </p:sp>
      <p:pic>
        <p:nvPicPr>
          <p:cNvPr id="5" name="Imagem 4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AF3550C9-B228-008E-F249-DC7587511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6357213-9300-2072-1615-60C23C3EAD63}"/>
              </a:ext>
            </a:extLst>
          </p:cNvPr>
          <p:cNvSpPr txBox="1"/>
          <p:nvPr/>
        </p:nvSpPr>
        <p:spPr>
          <a:xfrm>
            <a:off x="762000" y="573381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INTERAÇÃO</a:t>
            </a:r>
            <a:endParaRPr lang="pt-PT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79CD52-03DC-A642-481A-CEA0613E7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17" y="1978587"/>
            <a:ext cx="4912233" cy="29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19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FB9A8-AD1A-653C-5115-4E169428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844242"/>
            <a:ext cx="5181600" cy="1325563"/>
          </a:xfrm>
        </p:spPr>
        <p:txBody>
          <a:bodyPr>
            <a:normAutofit/>
          </a:bodyPr>
          <a:lstStyle/>
          <a:p>
            <a:r>
              <a:rPr lang="pt-PT" sz="3200" dirty="0"/>
              <a:t>6.3 Desvantagens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EF58F3-B0D6-EC93-AACF-F40134EE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2506662"/>
            <a:ext cx="5181600" cy="4351338"/>
          </a:xfrm>
        </p:spPr>
        <p:txBody>
          <a:bodyPr>
            <a:normAutofit/>
          </a:bodyPr>
          <a:lstStyle/>
          <a:p>
            <a:r>
              <a:rPr lang="pt-PT" sz="1900" dirty="0"/>
              <a:t>Para sistemas complexos com muitas interações, diagramas podem se tornar grandes e difíceis de entender.</a:t>
            </a:r>
          </a:p>
          <a:p>
            <a:r>
              <a:rPr lang="pt-PT" sz="1900" dirty="0"/>
              <a:t>Devido ao nível de abstração especifico, pode não capturar todos os detalhes das interações.</a:t>
            </a:r>
          </a:p>
          <a:p>
            <a:r>
              <a:rPr lang="pt-PT" sz="1900" dirty="0"/>
              <a:t>A representação em sistemas concorrentes pode ser complexa.</a:t>
            </a:r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9E05D518-3075-D8C8-B6EE-CF6983EA852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 rot="10800000">
            <a:off x="0" y="0"/>
            <a:ext cx="5805715" cy="693346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EE10CFA-AA58-03A9-F3F1-329143EC31B7}"/>
              </a:ext>
            </a:extLst>
          </p:cNvPr>
          <p:cNvSpPr/>
          <p:nvPr/>
        </p:nvSpPr>
        <p:spPr>
          <a:xfrm>
            <a:off x="6270877" y="1059355"/>
            <a:ext cx="1207364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11B002-6C3B-2D44-1638-B9D5AD78FA52}"/>
              </a:ext>
            </a:extLst>
          </p:cNvPr>
          <p:cNvSpPr txBox="1"/>
          <p:nvPr/>
        </p:nvSpPr>
        <p:spPr>
          <a:xfrm>
            <a:off x="6172200" y="75157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INTERAÇÃO</a:t>
            </a:r>
            <a:endParaRPr lang="pt-PT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B6A325-B008-EF45-1F8C-FB1BE2D1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8" y="2062955"/>
            <a:ext cx="4899612" cy="29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19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A20A4E-7C11-1CBF-AC18-62987D9C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Referencias: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B7E33F-56FF-0294-442B-93F6488A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2308193"/>
            <a:ext cx="9724031" cy="14384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latin typeface="+mn-lt"/>
                <a:ea typeface="+mn-ea"/>
                <a:cs typeface="+mn-cs"/>
                <a:hlinkClick r:id="rId2"/>
              </a:rPr>
              <a:t>Conceito</a:t>
            </a:r>
            <a:r>
              <a:rPr lang="en-US" sz="2000" kern="1200" dirty="0">
                <a:latin typeface="+mn-lt"/>
                <a:ea typeface="+mn-ea"/>
                <a:cs typeface="+mn-cs"/>
                <a:hlinkClick r:id="rId2"/>
              </a:rPr>
              <a:t>: </a:t>
            </a:r>
            <a:r>
              <a:rPr lang="en-US" sz="2000" kern="1200" dirty="0" err="1">
                <a:latin typeface="+mn-lt"/>
                <a:ea typeface="+mn-ea"/>
                <a:cs typeface="+mn-cs"/>
                <a:hlinkClick r:id="rId2"/>
              </a:rPr>
              <a:t>Modelo</a:t>
            </a:r>
            <a:r>
              <a:rPr lang="en-US" sz="2000" kern="1200" dirty="0">
                <a:latin typeface="+mn-lt"/>
                <a:ea typeface="+mn-ea"/>
                <a:cs typeface="+mn-cs"/>
                <a:hlinkClick r:id="rId2"/>
              </a:rPr>
              <a:t> de Caso de </a:t>
            </a:r>
            <a:r>
              <a:rPr lang="en-US" sz="2000" kern="1200" dirty="0" err="1">
                <a:latin typeface="+mn-lt"/>
                <a:ea typeface="+mn-ea"/>
                <a:cs typeface="+mn-cs"/>
                <a:hlinkClick r:id="rId2"/>
              </a:rPr>
              <a:t>Uso</a:t>
            </a:r>
            <a:r>
              <a:rPr lang="en-US" sz="2000" kern="1200" dirty="0">
                <a:latin typeface="+mn-lt"/>
                <a:ea typeface="+mn-ea"/>
                <a:cs typeface="+mn-cs"/>
                <a:hlinkClick r:id="rId2"/>
              </a:rPr>
              <a:t> (trt9.jus.br)</a:t>
            </a: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pt-PT" sz="1400" dirty="0">
                <a:hlinkClick r:id="rId3"/>
              </a:rPr>
              <a:t>Diagramas UML: exemplo e modelos | </a:t>
            </a:r>
            <a:r>
              <a:rPr lang="pt-PT" sz="1400" dirty="0" err="1">
                <a:hlinkClick r:id="rId3"/>
              </a:rPr>
              <a:t>Lucidchart</a:t>
            </a:r>
            <a:r>
              <a:rPr lang="pt-PT" sz="1400" dirty="0">
                <a:hlinkClick r:id="rId3"/>
              </a:rPr>
              <a:t> Blog</a:t>
            </a: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pt-PT" sz="1400" dirty="0">
                <a:hlinkClick r:id="rId4"/>
              </a:rPr>
              <a:t>Os Exemplos de Diagrama de Classe UML (edrawsoft.com)</a:t>
            </a: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pt-PT" sz="1400" dirty="0">
                <a:hlinkClick r:id="rId5"/>
              </a:rPr>
              <a:t>O que é diagrama UML e como fazer? Veja tipos, modelos e exemplos (miro.com)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2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6EA19-4915-2FE2-D4AB-9D766C04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008" y="681037"/>
            <a:ext cx="5646198" cy="1289806"/>
          </a:xfrm>
        </p:spPr>
        <p:txBody>
          <a:bodyPr>
            <a:noAutofit/>
          </a:bodyPr>
          <a:lstStyle/>
          <a:p>
            <a:r>
              <a:rPr lang="pt-PT" sz="2400" dirty="0"/>
              <a:t>A UML NÃO É UMA  LINGUAGEM DE PROGRAMAÇÃO!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7E2685-7C89-8A26-8338-82290038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976" y="2104007"/>
            <a:ext cx="3949823" cy="4072955"/>
          </a:xfrm>
        </p:spPr>
        <p:txBody>
          <a:bodyPr>
            <a:normAutofit/>
          </a:bodyPr>
          <a:lstStyle/>
          <a:p>
            <a:r>
              <a:rPr lang="pt-PT" sz="1900" dirty="0">
                <a:solidFill>
                  <a:srgbClr val="282C33"/>
                </a:solidFill>
              </a:rPr>
              <a:t>E</a:t>
            </a:r>
            <a:r>
              <a:rPr lang="pt-PT" sz="1900" b="0" i="0" dirty="0">
                <a:solidFill>
                  <a:srgbClr val="282C33"/>
                </a:solidFill>
                <a:effectLst/>
              </a:rPr>
              <a:t>xistem ferramentas que podem ser usadas para gerar código em várias linguagens por meio de diagramas UML. </a:t>
            </a:r>
            <a:r>
              <a:rPr lang="pt-PT" sz="1900" dirty="0">
                <a:solidFill>
                  <a:srgbClr val="282C33"/>
                </a:solidFill>
              </a:rPr>
              <a:t>Ela </a:t>
            </a:r>
            <a:r>
              <a:rPr lang="pt-PT" sz="1900" b="0" i="0" dirty="0">
                <a:solidFill>
                  <a:srgbClr val="282C33"/>
                </a:solidFill>
                <a:effectLst/>
              </a:rPr>
              <a:t>tem uma relação direta com a análise e o design orientados a objetos</a:t>
            </a:r>
            <a:r>
              <a:rPr lang="pt-PT" sz="2000" b="0" i="0" dirty="0">
                <a:solidFill>
                  <a:srgbClr val="282C33"/>
                </a:solidFill>
                <a:effectLst/>
              </a:rPr>
              <a:t>.</a:t>
            </a:r>
          </a:p>
          <a:p>
            <a:endParaRPr lang="pt-PT" sz="2000" dirty="0">
              <a:solidFill>
                <a:srgbClr val="282C33"/>
              </a:solidFill>
            </a:endParaRPr>
          </a:p>
          <a:p>
            <a:r>
              <a:rPr lang="pt-PT" sz="1900" b="0" i="0" dirty="0">
                <a:solidFill>
                  <a:srgbClr val="121416"/>
                </a:solidFill>
                <a:effectLst/>
              </a:rPr>
              <a:t>Trata-se de uma linguagem de modelagem única, cujo papel é auxiliar a equipe de desenvolvimento a visualizar os diversos </a:t>
            </a:r>
            <a:r>
              <a:rPr lang="pt-BR" sz="1900" b="0" i="0" dirty="0">
                <a:solidFill>
                  <a:srgbClr val="121416"/>
                </a:solidFill>
                <a:effectLst/>
              </a:rPr>
              <a:t>aspectos</a:t>
            </a:r>
            <a:r>
              <a:rPr lang="pt-PT" sz="1900" b="0" i="0" dirty="0">
                <a:solidFill>
                  <a:srgbClr val="121416"/>
                </a:solidFill>
                <a:effectLst/>
              </a:rPr>
              <a:t> da aplicação, facilitando a compreensão do seu funcionamento.</a:t>
            </a:r>
            <a:endParaRPr lang="pt-PT" sz="1900" b="0" i="0" dirty="0">
              <a:solidFill>
                <a:srgbClr val="282C33"/>
              </a:solidFill>
              <a:effectLst/>
            </a:endParaRPr>
          </a:p>
          <a:p>
            <a:endParaRPr lang="pt-PT" sz="1900" dirty="0">
              <a:solidFill>
                <a:srgbClr val="282C33"/>
              </a:solidFill>
            </a:endParaRPr>
          </a:p>
          <a:p>
            <a:endParaRPr lang="pt-PT" sz="2000" dirty="0"/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F073D185-FC01-3859-6CFC-497B72A2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 rot="10800000">
            <a:off x="0" y="-37730"/>
            <a:ext cx="6232124" cy="69334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1B7AAE-E438-96E5-1651-850EFEB8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693068"/>
            <a:ext cx="4591050" cy="321373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9711542-8A4E-EE36-B966-36F65030149A}"/>
              </a:ext>
            </a:extLst>
          </p:cNvPr>
          <p:cNvSpPr/>
          <p:nvPr/>
        </p:nvSpPr>
        <p:spPr>
          <a:xfrm>
            <a:off x="6676008" y="752058"/>
            <a:ext cx="1207364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6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A92178A-C192-8271-B207-74FBD9814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934" y="428"/>
            <a:ext cx="9143429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2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6B02C-A9B0-5374-F453-678584DF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0616B7-DADA-B363-2075-9D91B04A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463E50AD-A143-515B-ED64-B4D0EDEE5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0" y="-42199"/>
            <a:ext cx="12370026" cy="694239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DE20DDD-CC13-9FEF-72BB-37B82BF1F99A}"/>
              </a:ext>
            </a:extLst>
          </p:cNvPr>
          <p:cNvSpPr txBox="1"/>
          <p:nvPr/>
        </p:nvSpPr>
        <p:spPr>
          <a:xfrm>
            <a:off x="3000375" y="2140210"/>
            <a:ext cx="56292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6600" dirty="0">
                <a:solidFill>
                  <a:schemeClr val="bg1"/>
                </a:solidFill>
              </a:rPr>
              <a:t>   DIAGRAMAS</a:t>
            </a:r>
            <a:endParaRPr lang="pt-PT" sz="5400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915CAB-D6F3-AFAB-E730-5E2852C7556D}"/>
              </a:ext>
            </a:extLst>
          </p:cNvPr>
          <p:cNvSpPr txBox="1"/>
          <p:nvPr/>
        </p:nvSpPr>
        <p:spPr>
          <a:xfrm>
            <a:off x="665864" y="3428999"/>
            <a:ext cx="40726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bg1"/>
                </a:solidFill>
              </a:rPr>
              <a:t>CASOS DE USO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b="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b="0" i="0" dirty="0">
                <a:solidFill>
                  <a:schemeClr val="bg1"/>
                </a:solidFill>
                <a:effectLst/>
              </a:rPr>
              <a:t>CLASSES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bg1"/>
                </a:solidFill>
              </a:rPr>
              <a:t>ATIVIDADES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COMPONENTES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bg1"/>
                </a:solidFill>
              </a:rPr>
              <a:t>ES</a:t>
            </a:r>
            <a:r>
              <a:rPr lang="pt-PT" dirty="0">
                <a:solidFill>
                  <a:schemeClr val="bg1"/>
                </a:solidFill>
              </a:rPr>
              <a:t>TADO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sz="1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bg1"/>
                </a:solidFill>
              </a:rPr>
              <a:t>INTERAÇÃO</a:t>
            </a:r>
            <a:endParaRPr lang="pt-P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1F8FBF-5309-0ACE-D102-3996AC1E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620" y="600887"/>
            <a:ext cx="4840010" cy="1560824"/>
          </a:xfrm>
        </p:spPr>
        <p:txBody>
          <a:bodyPr>
            <a:normAutofit/>
          </a:bodyPr>
          <a:lstStyle/>
          <a:p>
            <a:r>
              <a:rPr lang="pt-PT" sz="3200" b="1" dirty="0"/>
              <a:t>1.</a:t>
            </a:r>
            <a:r>
              <a:rPr lang="pt-PT" sz="2800" b="1" dirty="0"/>
              <a:t> </a:t>
            </a:r>
            <a:r>
              <a:rPr lang="pt-PT" sz="3200" b="1" dirty="0"/>
              <a:t>CASOS DE USO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4283BD-F709-B7CD-6B73-F93D8FD0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237172"/>
            <a:ext cx="4840010" cy="3531417"/>
          </a:xfrm>
        </p:spPr>
        <p:txBody>
          <a:bodyPr>
            <a:normAutofit/>
          </a:bodyPr>
          <a:lstStyle/>
          <a:p>
            <a:r>
              <a:rPr lang="pt-PT" sz="1900" dirty="0">
                <a:solidFill>
                  <a:srgbClr val="282C33"/>
                </a:solidFill>
              </a:rPr>
              <a:t>Criado por </a:t>
            </a:r>
            <a:r>
              <a:rPr lang="pt-PT" sz="1900" dirty="0" err="1">
                <a:solidFill>
                  <a:srgbClr val="282C33"/>
                </a:solidFill>
              </a:rPr>
              <a:t>Ivar</a:t>
            </a:r>
            <a:r>
              <a:rPr lang="pt-PT" sz="1900" dirty="0">
                <a:solidFill>
                  <a:srgbClr val="282C33"/>
                </a:solidFill>
              </a:rPr>
              <a:t> </a:t>
            </a:r>
            <a:r>
              <a:rPr lang="pt-PT" sz="1900" dirty="0" err="1">
                <a:solidFill>
                  <a:srgbClr val="282C33"/>
                </a:solidFill>
              </a:rPr>
              <a:t>Jacobson</a:t>
            </a:r>
            <a:r>
              <a:rPr lang="pt-PT" sz="1900" dirty="0">
                <a:solidFill>
                  <a:srgbClr val="282C33"/>
                </a:solidFill>
              </a:rPr>
              <a:t> em 1970.</a:t>
            </a:r>
            <a:endParaRPr lang="pt-PT" sz="1900" b="0" i="0" dirty="0">
              <a:solidFill>
                <a:srgbClr val="282C33"/>
              </a:solidFill>
              <a:effectLst/>
            </a:endParaRPr>
          </a:p>
          <a:p>
            <a:r>
              <a:rPr lang="pt-PT" sz="1900" b="0" i="0" dirty="0">
                <a:solidFill>
                  <a:srgbClr val="282C33"/>
                </a:solidFill>
                <a:effectLst/>
              </a:rPr>
              <a:t>É uma lista de passos que definem a interação entre um ator (um ser humano que interage com o sistema, ou com um sistema externo) e o próprio sistema.</a:t>
            </a:r>
          </a:p>
          <a:p>
            <a:r>
              <a:rPr lang="pt-PT" sz="1900" b="0" i="0" dirty="0">
                <a:solidFill>
                  <a:srgbClr val="282C33"/>
                </a:solidFill>
                <a:effectLst/>
              </a:rPr>
              <a:t>Descrevem as especificações de um caso de uso e modelam as unidades funcionais de um sistema.</a:t>
            </a:r>
          </a:p>
          <a:p>
            <a:r>
              <a:rPr lang="pt-PT" sz="1900" b="0" i="0" dirty="0">
                <a:solidFill>
                  <a:srgbClr val="282C33"/>
                </a:solidFill>
                <a:effectLst/>
              </a:rPr>
              <a:t>Usado para descrever grafi</a:t>
            </a:r>
            <a:r>
              <a:rPr lang="pt-PT" sz="1900" dirty="0">
                <a:solidFill>
                  <a:srgbClr val="282C33"/>
                </a:solidFill>
              </a:rPr>
              <a:t>camente um subconjunto do modelo para simplificar a comunicação</a:t>
            </a:r>
            <a:endParaRPr lang="pt-PT" sz="1900" b="0" i="0" dirty="0">
              <a:solidFill>
                <a:srgbClr val="282C33"/>
              </a:solidFill>
              <a:effectLst/>
            </a:endParaRPr>
          </a:p>
          <a:p>
            <a:endParaRPr lang="pt-PT" sz="19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B2D91EE-35D7-54EF-143C-A350DEAAB81B}"/>
              </a:ext>
            </a:extLst>
          </p:cNvPr>
          <p:cNvSpPr/>
          <p:nvPr/>
        </p:nvSpPr>
        <p:spPr>
          <a:xfrm>
            <a:off x="6631620" y="772474"/>
            <a:ext cx="1207364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41C096-7CDD-3A03-3B6D-6663D556FAA6}"/>
              </a:ext>
            </a:extLst>
          </p:cNvPr>
          <p:cNvSpPr txBox="1"/>
          <p:nvPr/>
        </p:nvSpPr>
        <p:spPr>
          <a:xfrm>
            <a:off x="6631620" y="510416"/>
            <a:ext cx="2104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DIAGRAMAS</a:t>
            </a:r>
          </a:p>
        </p:txBody>
      </p:sp>
      <p:pic>
        <p:nvPicPr>
          <p:cNvPr id="15" name="Imagem 14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E007E49F-26C1-13D8-AD58-15D4B80A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 rot="10800000">
            <a:off x="-256410" y="0"/>
            <a:ext cx="6232124" cy="693346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BF588A-CB1C-0EEA-51E2-7626FD26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94" y="2125670"/>
            <a:ext cx="5086377" cy="320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3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7F8CA-9A65-3A80-CA0D-94369F9E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pt-PT" sz="3200" dirty="0"/>
              <a:t>1.1 Desvantagens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2F456-548B-3DAE-EAB0-F02ADF32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pt-PT" sz="1900" dirty="0"/>
              <a:t>São fáceis de entender e visualizar</a:t>
            </a:r>
          </a:p>
          <a:p>
            <a:r>
              <a:rPr lang="pt-PT" sz="1900" dirty="0"/>
              <a:t>Ajudam a esclarecer o escorpo, metas e recursos de um sistema de software</a:t>
            </a:r>
          </a:p>
          <a:p>
            <a:r>
              <a:rPr lang="pt-PT" sz="1900" dirty="0"/>
              <a:t>Facilitam a colaboração e a comunicação entre desenvolvedores, analistas, testadores e clientes, fornecendo uma linguagem comum e uma visão compartilhada do sistema</a:t>
            </a:r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3BC82AED-7EF0-B82B-3792-35222D16A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3527F6-4385-7E74-C0FB-484DC969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1662930"/>
            <a:ext cx="4048125" cy="385633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2C68E89-6FB2-6D48-286A-ADCBFFAC627C}"/>
              </a:ext>
            </a:extLst>
          </p:cNvPr>
          <p:cNvSpPr txBox="1"/>
          <p:nvPr/>
        </p:nvSpPr>
        <p:spPr>
          <a:xfrm>
            <a:off x="762000" y="429924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CASOS DE USO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9749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A24AD-B51C-B56A-E9EA-4EC41DBE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193" y="446844"/>
            <a:ext cx="4457701" cy="1544714"/>
          </a:xfrm>
        </p:spPr>
        <p:txBody>
          <a:bodyPr>
            <a:normAutofit/>
          </a:bodyPr>
          <a:lstStyle/>
          <a:p>
            <a:r>
              <a:rPr lang="pt-PT" sz="3200" dirty="0"/>
              <a:t>1.2 Desvantagens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173F22-37D4-CD80-ABF4-D6B04F8A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2105337"/>
            <a:ext cx="4457700" cy="4071625"/>
          </a:xfrm>
        </p:spPr>
        <p:txBody>
          <a:bodyPr>
            <a:normAutofit/>
          </a:bodyPr>
          <a:lstStyle/>
          <a:p>
            <a:r>
              <a:rPr lang="pt-PT" sz="1900" dirty="0"/>
              <a:t>Podem se tornar muito complexos e confusos se adicionado muitos detalhes ou muitos casos e uso.</a:t>
            </a:r>
          </a:p>
          <a:p>
            <a:endParaRPr lang="pt-PT" sz="1900" dirty="0"/>
          </a:p>
          <a:p>
            <a:r>
              <a:rPr lang="pt-PT" sz="1900" dirty="0"/>
              <a:t>Não são suficientes para expressar todos os requisitos não funcionais, como desempenho, segurança ou confiabilidade.</a:t>
            </a:r>
          </a:p>
          <a:p>
            <a:endParaRPr lang="pt-PT" sz="1900" dirty="0"/>
          </a:p>
          <a:p>
            <a:r>
              <a:rPr lang="pt-PT" sz="1900" dirty="0"/>
              <a:t>Podem ser ambíguos e inconsistentes se não estiverem bem definidos.</a:t>
            </a:r>
          </a:p>
          <a:p>
            <a:endParaRPr lang="pt-PT" dirty="0"/>
          </a:p>
        </p:txBody>
      </p:sp>
      <p:pic>
        <p:nvPicPr>
          <p:cNvPr id="4" name="Imagem 3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ED08739F-CFEC-B895-BD09-5D7A953314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 rot="10800000">
            <a:off x="0" y="0"/>
            <a:ext cx="6232124" cy="693346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BA71EC0-B245-D9E5-AAC5-D160B39EE717}"/>
              </a:ext>
            </a:extLst>
          </p:cNvPr>
          <p:cNvSpPr/>
          <p:nvPr/>
        </p:nvSpPr>
        <p:spPr>
          <a:xfrm>
            <a:off x="7045542" y="845814"/>
            <a:ext cx="1207364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9E948A-5E2F-936C-981F-1D2957550F05}"/>
              </a:ext>
            </a:extLst>
          </p:cNvPr>
          <p:cNvSpPr txBox="1"/>
          <p:nvPr/>
        </p:nvSpPr>
        <p:spPr>
          <a:xfrm>
            <a:off x="6976743" y="560896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CASOS DE USO</a:t>
            </a:r>
            <a:endParaRPr lang="pt-PT" sz="1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FD519DC-A190-6DA5-16B4-AA881D52B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89" y="668793"/>
            <a:ext cx="3942974" cy="550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72180C3D-6853-8D01-56C1-E8A34929C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163"/>
          <a:stretch/>
        </p:blipFill>
        <p:spPr>
          <a:xfrm>
            <a:off x="5818909" y="0"/>
            <a:ext cx="637309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25885A-784D-73F5-DC12-BF362E1D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pt-PT" sz="3200" b="1" dirty="0"/>
              <a:t>2. CLASSES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626411-FB36-7FF9-502C-0C3F65DFE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39127"/>
            <a:ext cx="4085665" cy="3591207"/>
          </a:xfrm>
        </p:spPr>
        <p:txBody>
          <a:bodyPr>
            <a:normAutofit/>
          </a:bodyPr>
          <a:lstStyle/>
          <a:p>
            <a:r>
              <a:rPr lang="pt-PT" sz="1900" b="0" i="0" dirty="0">
                <a:solidFill>
                  <a:srgbClr val="121416"/>
                </a:solidFill>
                <a:effectLst/>
              </a:rPr>
              <a:t>O diagrama de classes é um dos modelos mais importantes no processo de engenharia de software.</a:t>
            </a:r>
          </a:p>
          <a:p>
            <a:r>
              <a:rPr lang="pt-PT" sz="1900" dirty="0">
                <a:solidFill>
                  <a:srgbClr val="121416"/>
                </a:solidFill>
              </a:rPr>
              <a:t>S</a:t>
            </a:r>
            <a:r>
              <a:rPr lang="pt-PT" sz="1900" b="0" i="0" dirty="0">
                <a:solidFill>
                  <a:srgbClr val="121416"/>
                </a:solidFill>
                <a:effectLst/>
              </a:rPr>
              <a:t>erve de base para outros diagramas. Isso porque ele é utilizado para mapear o sistema por meio da modelagem dos seus métodos, atributos e classes.</a:t>
            </a:r>
          </a:p>
          <a:p>
            <a:r>
              <a:rPr lang="pt-PT" sz="1900" b="0" i="0" dirty="0">
                <a:solidFill>
                  <a:srgbClr val="121416"/>
                </a:solidFill>
                <a:effectLst/>
              </a:rPr>
              <a:t>Além dos relacionamentos definidos entre elas, como herança, composição, associação e dependência.</a:t>
            </a:r>
            <a:endParaRPr lang="pt-PT" sz="19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95C07C-5F7D-889A-9ECC-DAECABB74536}"/>
              </a:ext>
            </a:extLst>
          </p:cNvPr>
          <p:cNvSpPr txBox="1"/>
          <p:nvPr/>
        </p:nvSpPr>
        <p:spPr>
          <a:xfrm>
            <a:off x="762000" y="542926"/>
            <a:ext cx="1262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b="1" dirty="0">
                <a:latin typeface="+mj-lt"/>
              </a:rPr>
              <a:t>DIAGRAMAS</a:t>
            </a:r>
            <a:endParaRPr lang="pt-PT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22492E-5BA8-AC9A-AA81-97510217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899" y="2281170"/>
            <a:ext cx="5636755" cy="29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81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1240</Words>
  <Application>Microsoft Office PowerPoint</Application>
  <PresentationFormat>Ecrã Panorâmico</PresentationFormat>
  <Paragraphs>137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1" baseType="lpstr">
      <vt:lpstr>Meiryo</vt:lpstr>
      <vt:lpstr>Arial</vt:lpstr>
      <vt:lpstr>Calibri</vt:lpstr>
      <vt:lpstr>Calibri Light</vt:lpstr>
      <vt:lpstr>Wingdings</vt:lpstr>
      <vt:lpstr>Tema do Office</vt:lpstr>
      <vt:lpstr>Linguagem UML</vt:lpstr>
      <vt:lpstr>O QUE É?</vt:lpstr>
      <vt:lpstr>A UML NÃO É UMA  LINGUAGEM DE PROGRAMAÇÃO!</vt:lpstr>
      <vt:lpstr>Apresentação do PowerPoint</vt:lpstr>
      <vt:lpstr>Apresentação do PowerPoint</vt:lpstr>
      <vt:lpstr>1. CASOS DE USO</vt:lpstr>
      <vt:lpstr>1.1 Desvantagens</vt:lpstr>
      <vt:lpstr>1.2 Desvantagens</vt:lpstr>
      <vt:lpstr>2. CLASSES</vt:lpstr>
      <vt:lpstr>2.1 Vantagens</vt:lpstr>
      <vt:lpstr>2.2 Desvantagens</vt:lpstr>
      <vt:lpstr>3. ATIVIDADES</vt:lpstr>
      <vt:lpstr>3.1 Vantagens</vt:lpstr>
      <vt:lpstr>3.2 Desvantagens</vt:lpstr>
      <vt:lpstr>4. COMPONENTES</vt:lpstr>
      <vt:lpstr>4.1 Vantagens</vt:lpstr>
      <vt:lpstr>4.2 Desvantagens</vt:lpstr>
      <vt:lpstr>5. ESTADO</vt:lpstr>
      <vt:lpstr>5.1 Vantagens</vt:lpstr>
      <vt:lpstr>5.2 Desvantagens</vt:lpstr>
      <vt:lpstr>6. INTERAÇÃO </vt:lpstr>
      <vt:lpstr>6.1 Tipos de diagramas de interação</vt:lpstr>
      <vt:lpstr>6.2 Vantagens</vt:lpstr>
      <vt:lpstr>6.3 Desvantagens</vt:lpstr>
      <vt:lpstr>Referencias: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UML</dc:title>
  <dc:creator>IDILLY PRESTES</dc:creator>
  <cp:lastModifiedBy>IDILLY PRESTES</cp:lastModifiedBy>
  <cp:revision>1</cp:revision>
  <dcterms:created xsi:type="dcterms:W3CDTF">2024-08-12T15:42:30Z</dcterms:created>
  <dcterms:modified xsi:type="dcterms:W3CDTF">2024-08-14T17:14:37Z</dcterms:modified>
</cp:coreProperties>
</file>