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76ED9-9AA9-4982-8DA4-21E6740D1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«Пятнашки»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45301-96CD-44C7-A496-B91DEF496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Леон</a:t>
            </a:r>
          </a:p>
        </p:txBody>
      </p:sp>
    </p:spTree>
    <p:extLst>
      <p:ext uri="{BB962C8B-B14F-4D97-AF65-F5344CB8AC3E}">
        <p14:creationId xmlns:p14="http://schemas.microsoft.com/office/powerpoint/2010/main" val="31700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</a:t>
            </a:r>
            <a:r>
              <a:rPr lang="ru-RU" dirty="0"/>
              <a:t>и </a:t>
            </a:r>
            <a:r>
              <a:rPr lang="en-US" dirty="0" err="1"/>
              <a:t>checkForQuit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Функции, отвечающие за выход из игры (работает при нажатии </a:t>
            </a:r>
            <a:r>
              <a:rPr lang="en-US" dirty="0"/>
              <a:t>esc)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2FCF16-5200-40FC-BEDC-E359DE7E9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135866"/>
            <a:ext cx="4513262" cy="2284643"/>
          </a:xfrm>
        </p:spPr>
      </p:pic>
    </p:spTree>
    <p:extLst>
      <p:ext uri="{BB962C8B-B14F-4D97-AF65-F5344CB8AC3E}">
        <p14:creationId xmlns:p14="http://schemas.microsoft.com/office/powerpoint/2010/main" val="405345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getStartingBoard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Генерация начальной доски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7C37211-EF95-4156-B757-20DEA8F2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044806"/>
            <a:ext cx="4513262" cy="2466762"/>
          </a:xfrm>
        </p:spPr>
      </p:pic>
    </p:spTree>
    <p:extLst>
      <p:ext uri="{BB962C8B-B14F-4D97-AF65-F5344CB8AC3E}">
        <p14:creationId xmlns:p14="http://schemas.microsoft.com/office/powerpoint/2010/main" val="10098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makeMove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отвечающая за выполнение хода.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10388EE-AA28-4A31-AFCA-2CD0C058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551779"/>
            <a:ext cx="4513262" cy="1452817"/>
          </a:xfrm>
        </p:spPr>
      </p:pic>
    </p:spTree>
    <p:extLst>
      <p:ext uri="{BB962C8B-B14F-4D97-AF65-F5344CB8AC3E}">
        <p14:creationId xmlns:p14="http://schemas.microsoft.com/office/powerpoint/2010/main" val="192692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drawTile</a:t>
            </a:r>
            <a:r>
              <a:rPr lang="en-US" dirty="0"/>
              <a:t>, </a:t>
            </a:r>
            <a:r>
              <a:rPr lang="en-US" dirty="0" err="1"/>
              <a:t>makeText</a:t>
            </a:r>
            <a:r>
              <a:rPr lang="en-US" dirty="0"/>
              <a:t>, </a:t>
            </a:r>
            <a:r>
              <a:rPr lang="en-US" dirty="0" err="1"/>
              <a:t>drawBoard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Создание ячеек, текста и отрисовка самой доски.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C9CEDF-759B-4E35-8DDB-185CCA3E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56199"/>
            <a:ext cx="4513262" cy="3643976"/>
          </a:xfrm>
        </p:spPr>
      </p:pic>
    </p:spTree>
    <p:extLst>
      <p:ext uri="{BB962C8B-B14F-4D97-AF65-F5344CB8AC3E}">
        <p14:creationId xmlns:p14="http://schemas.microsoft.com/office/powerpoint/2010/main" val="299099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slideAnimation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Создание анимации передвижения ячеек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44D5BB-F9E4-4755-AFAD-EA0249F5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275246"/>
            <a:ext cx="4513262" cy="4005882"/>
          </a:xfrm>
        </p:spPr>
      </p:pic>
    </p:spTree>
    <p:extLst>
      <p:ext uri="{BB962C8B-B14F-4D97-AF65-F5344CB8AC3E}">
        <p14:creationId xmlns:p14="http://schemas.microsoft.com/office/powerpoint/2010/main" val="25313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generateNewPuzzle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Создание нового </a:t>
            </a:r>
            <a:r>
              <a:rPr lang="ru-RU" dirty="0" err="1"/>
              <a:t>пазла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E1E4440-4544-4DBC-AA1D-2DCD91F26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296952"/>
            <a:ext cx="4513262" cy="1962470"/>
          </a:xfrm>
        </p:spPr>
      </p:pic>
    </p:spTree>
    <p:extLst>
      <p:ext uri="{BB962C8B-B14F-4D97-AF65-F5344CB8AC3E}">
        <p14:creationId xmlns:p14="http://schemas.microsoft.com/office/powerpoint/2010/main" val="67490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resetAnimation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 сброса и автоматического решения </a:t>
            </a:r>
            <a:r>
              <a:rPr lang="ru-RU" dirty="0" err="1"/>
              <a:t>пазла</a:t>
            </a:r>
            <a:r>
              <a:rPr lang="ru-RU" dirty="0"/>
              <a:t>. Переворачивает список </a:t>
            </a:r>
            <a:r>
              <a:rPr lang="en-US" dirty="0" err="1"/>
              <a:t>AllMoves</a:t>
            </a:r>
            <a:r>
              <a:rPr lang="en-US" dirty="0"/>
              <a:t>, </a:t>
            </a:r>
            <a:r>
              <a:rPr lang="ru-RU" dirty="0"/>
              <a:t>получая обратный список всех ходов, который система и выполняет.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8E4CF02-26D7-4115-928B-AAF789B55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256955"/>
            <a:ext cx="4513262" cy="2042465"/>
          </a:xfrm>
        </p:spPr>
      </p:pic>
    </p:spTree>
    <p:extLst>
      <p:ext uri="{BB962C8B-B14F-4D97-AF65-F5344CB8AC3E}">
        <p14:creationId xmlns:p14="http://schemas.microsoft.com/office/powerpoint/2010/main" val="124541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B056-15FC-4B1D-8F52-38209936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3989-FC36-4C89-B37D-6D8B35BB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225"/>
            <a:ext cx="8596668" cy="4527176"/>
          </a:xfrm>
        </p:spPr>
        <p:txBody>
          <a:bodyPr>
            <a:normAutofit/>
          </a:bodyPr>
          <a:lstStyle/>
          <a:p>
            <a:r>
              <a:rPr lang="ru-RU" dirty="0"/>
              <a:t>В моём проекте есть несколько недостатков:</a:t>
            </a:r>
          </a:p>
          <a:p>
            <a:r>
              <a:rPr lang="ru-RU" dirty="0"/>
              <a:t>1) Не реализована функция сохранения – при закрытии игры текущий прогресс не сохраняется</a:t>
            </a:r>
          </a:p>
          <a:p>
            <a:r>
              <a:rPr lang="ru-RU" dirty="0"/>
              <a:t>2) Генерация может занимать некоторое время, однако это сделано в том числе для визуализации процесса.</a:t>
            </a:r>
          </a:p>
          <a:p>
            <a:r>
              <a:rPr lang="ru-RU" dirty="0"/>
              <a:t>3) Дизайн игры очень простой, и хотя это и является одной из целей проекта, это может оттолкнуть некоторых людей.</a:t>
            </a:r>
          </a:p>
        </p:txBody>
      </p:sp>
    </p:spTree>
    <p:extLst>
      <p:ext uri="{BB962C8B-B14F-4D97-AF65-F5344CB8AC3E}">
        <p14:creationId xmlns:p14="http://schemas.microsoft.com/office/powerpoint/2010/main" val="404201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64F05-AD33-4207-8312-B179E1D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C5D77-F271-44BE-AD32-BCFF07A4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считаю задачу и цели своего проекта успешно выполненными:</a:t>
            </a:r>
          </a:p>
          <a:p>
            <a:r>
              <a:rPr lang="ru-RU" dirty="0"/>
              <a:t>1) Реализована быстрая и бесперебойная работу игры</a:t>
            </a:r>
          </a:p>
          <a:p>
            <a:r>
              <a:rPr lang="ru-RU" dirty="0"/>
              <a:t>2) Добавлена возможность легко управлять игровой доской и реализованы полезные функции для работы с ней – генерация нового </a:t>
            </a:r>
            <a:r>
              <a:rPr lang="ru-RU" dirty="0" err="1"/>
              <a:t>пазла</a:t>
            </a:r>
            <a:r>
              <a:rPr lang="ru-RU" dirty="0"/>
              <a:t>, сброс игры и автоматическое решение.</a:t>
            </a:r>
          </a:p>
          <a:p>
            <a:r>
              <a:rPr lang="ru-RU" dirty="0"/>
              <a:t>3) Игра проста, компактна, обладает очень простым дизайном и состоит лишь из одного .</a:t>
            </a:r>
            <a:r>
              <a:rPr lang="en-US" dirty="0"/>
              <a:t>exe </a:t>
            </a:r>
            <a:r>
              <a:rPr lang="ru-RU" dirty="0"/>
              <a:t>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6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0E5-6D79-4F7F-A2FE-49169CF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20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BDEBD-BEDD-4D8A-A84A-ADDDCFD4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ОСНОВНАЯ ИНФОРМАЦИЯ О ПРОЕКТЕ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60820-35EA-47E5-9751-553AE52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2602E-D8DC-44D4-9FDD-B439FDF9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была создана для людей, желающих поиграть во что-то довольно простое, с понятной концепцией и лёгким управлением, но при этом относительно полезное.</a:t>
            </a:r>
          </a:p>
          <a:p>
            <a:r>
              <a:rPr lang="ru-RU" dirty="0"/>
              <a:t>Эту программу может использовать абсолютно любой человек, так как для игры не требуется ни большой объём оперативной памяти, ни какие либо специальные навыки.</a:t>
            </a:r>
          </a:p>
        </p:txBody>
      </p:sp>
    </p:spTree>
    <p:extLst>
      <p:ext uri="{BB962C8B-B14F-4D97-AF65-F5344CB8AC3E}">
        <p14:creationId xmlns:p14="http://schemas.microsoft.com/office/powerpoint/2010/main" val="4809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0556-68AC-4CD5-AA53-8DE71B6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и цели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062E0-20C8-41C9-B7D6-552B38A7A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DA5A7-BB47-4445-9DE4-0965DE206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Основная задача – воссоздать полезную и известную игру «Пятнашки» с помощью языка программирования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AD908D-A195-449F-A932-3C00BEF2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1560D-5B5D-42A1-A95C-C4F93B2262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1) Реализовать быструю и бесперебойную работу игры</a:t>
            </a:r>
          </a:p>
          <a:p>
            <a:r>
              <a:rPr lang="ru-RU" dirty="0"/>
              <a:t>2) Добавить возможность легко управлять игровой доской и реализовать полезные функции для работы с ней.</a:t>
            </a:r>
          </a:p>
          <a:p>
            <a:r>
              <a:rPr lang="ru-RU" dirty="0"/>
              <a:t>3) Постараться сделать игру компактной, не занимающей большой объём памяти и простой.</a:t>
            </a:r>
          </a:p>
        </p:txBody>
      </p:sp>
    </p:spTree>
    <p:extLst>
      <p:ext uri="{BB962C8B-B14F-4D97-AF65-F5344CB8AC3E}">
        <p14:creationId xmlns:p14="http://schemas.microsoft.com/office/powerpoint/2010/main" val="26053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229DC-40AA-45F6-ACDE-625C32EF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4C830-7EC8-4E73-B148-BED2EB8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858871"/>
          </a:xfrm>
        </p:spPr>
        <p:txBody>
          <a:bodyPr>
            <a:normAutofit/>
          </a:bodyPr>
          <a:lstStyle/>
          <a:p>
            <a:r>
              <a:rPr lang="ru-RU" dirty="0"/>
              <a:t>В программе использовано очень небольшое количество технологий, позволяющих реализовать необходимые функции:</a:t>
            </a:r>
          </a:p>
          <a:p>
            <a:r>
              <a:rPr lang="ru-RU" dirty="0"/>
              <a:t>1) Для создания программы была использована </a:t>
            </a:r>
            <a:r>
              <a:rPr lang="en-US" dirty="0"/>
              <a:t>IDE </a:t>
            </a:r>
            <a:r>
              <a:rPr lang="ru-RU" dirty="0"/>
              <a:t>- </a:t>
            </a:r>
            <a:r>
              <a:rPr lang="en-US" dirty="0"/>
              <a:t>PyCharm C.E.</a:t>
            </a:r>
            <a:endParaRPr lang="ru-RU" dirty="0"/>
          </a:p>
          <a:p>
            <a:r>
              <a:rPr lang="en-US" dirty="0"/>
              <a:t>2) </a:t>
            </a:r>
            <a:r>
              <a:rPr lang="ru-RU" dirty="0"/>
              <a:t>Были использованы следующие модули и библиотеки: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sys</a:t>
            </a:r>
            <a:r>
              <a:rPr lang="ru-RU" dirty="0"/>
              <a:t> и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для запуска и работы программы</a:t>
            </a:r>
          </a:p>
          <a:p>
            <a:pPr lvl="1"/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/>
              <a:t> random </a:t>
            </a:r>
            <a:r>
              <a:rPr lang="ru-RU" dirty="0"/>
              <a:t>для случайной генерации </a:t>
            </a:r>
            <a:r>
              <a:rPr lang="ru-RU" dirty="0" err="1"/>
              <a:t>пазла</a:t>
            </a:r>
            <a:endParaRPr lang="ru-RU" dirty="0"/>
          </a:p>
          <a:p>
            <a:r>
              <a:rPr lang="ru-RU" dirty="0"/>
              <a:t>3) Сама </a:t>
            </a:r>
            <a:r>
              <a:rPr lang="ru-RU"/>
              <a:t>программа состоит лишь </a:t>
            </a:r>
            <a:r>
              <a:rPr lang="ru-RU" dirty="0"/>
              <a:t>из одного .</a:t>
            </a:r>
            <a:r>
              <a:rPr lang="en-US" dirty="0"/>
              <a:t>exe</a:t>
            </a:r>
            <a:r>
              <a:rPr lang="ru-RU" dirty="0"/>
              <a:t> файла, что позволяет использовать её без дополнительных папок с данными и сильно облегчает работу с ней.</a:t>
            </a:r>
          </a:p>
        </p:txBody>
      </p:sp>
    </p:spTree>
    <p:extLst>
      <p:ext uri="{BB962C8B-B14F-4D97-AF65-F5344CB8AC3E}">
        <p14:creationId xmlns:p14="http://schemas.microsoft.com/office/powerpoint/2010/main" val="27049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BF48-AB98-4E98-8103-9D8271BA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054" y="2768600"/>
            <a:ext cx="8596668" cy="1320800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811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7A7478-61D4-43C2-A011-FBBD379E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757" y="2777069"/>
            <a:ext cx="4692807" cy="90881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Добавление необходимых библиотек (их довольно мало)</a:t>
            </a:r>
          </a:p>
        </p:txBody>
      </p:sp>
    </p:spTree>
    <p:extLst>
      <p:ext uri="{BB962C8B-B14F-4D97-AF65-F5344CB8AC3E}">
        <p14:creationId xmlns:p14="http://schemas.microsoft.com/office/powerpoint/2010/main" val="162953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основных параметров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Здесь указываются размеры окна, цвета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D97EE8-6517-4B59-8487-DE4CA9C1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61" y="2014341"/>
            <a:ext cx="4388808" cy="4109903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30B0A4E2-A50A-49E2-AE6E-030379DE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2014341"/>
            <a:ext cx="4513541" cy="40270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85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B7AA-4E5E-4390-9F7F-59719D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2CF80-91B3-42EC-9EFA-C16FDBE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Основная часть программы, здесь находится главный цикл игры, и здесь создаются кнопки и т.д.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319A068-93F1-4184-AA8A-DB0958135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009904"/>
            <a:ext cx="4513262" cy="2536567"/>
          </a:xfrm>
        </p:spPr>
      </p:pic>
    </p:spTree>
    <p:extLst>
      <p:ext uri="{BB962C8B-B14F-4D97-AF65-F5344CB8AC3E}">
        <p14:creationId xmlns:p14="http://schemas.microsoft.com/office/powerpoint/2010/main" val="15723227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467</Words>
  <Application>Microsoft Office PowerPoint</Application>
  <PresentationFormat>Широкоэкранный</PresentationFormat>
  <Paragraphs>52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Проект «Пятнашки»</vt:lpstr>
      <vt:lpstr>ОСНОВНАЯ ИНФОРМАЦИЯ О ПРОЕКТЕ </vt:lpstr>
      <vt:lpstr>Для кого:</vt:lpstr>
      <vt:lpstr>Задача и цели проекта:</vt:lpstr>
      <vt:lpstr>Технологии:</vt:lpstr>
      <vt:lpstr>СТРУКТУРА ПРОЕКТА</vt:lpstr>
      <vt:lpstr>Импортирование</vt:lpstr>
      <vt:lpstr>Задача основных параметров</vt:lpstr>
      <vt:lpstr>Функция main</vt:lpstr>
      <vt:lpstr>Terminate и checkForQuit</vt:lpstr>
      <vt:lpstr>getStartingBoard</vt:lpstr>
      <vt:lpstr>makeMove</vt:lpstr>
      <vt:lpstr>drawTile, makeText, drawBoard</vt:lpstr>
      <vt:lpstr>slideAnimation</vt:lpstr>
      <vt:lpstr>generateNewPuzzle</vt:lpstr>
      <vt:lpstr>resetAnimation</vt:lpstr>
      <vt:lpstr>Перспективы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«Кассовый аппарат»</dc:title>
  <dc:creator>Щукин Леон Антонович</dc:creator>
  <cp:lastModifiedBy>Щукин Леон Антонович</cp:lastModifiedBy>
  <cp:revision>40</cp:revision>
  <dcterms:created xsi:type="dcterms:W3CDTF">2023-11-30T20:20:32Z</dcterms:created>
  <dcterms:modified xsi:type="dcterms:W3CDTF">2024-01-20T15:23:35Z</dcterms:modified>
</cp:coreProperties>
</file>