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82" r:id="rId9"/>
    <p:sldId id="283" r:id="rId10"/>
    <p:sldId id="284" r:id="rId11"/>
    <p:sldId id="279" r:id="rId12"/>
    <p:sldId id="280" r:id="rId13"/>
    <p:sldId id="281" r:id="rId14"/>
    <p:sldId id="285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76ED9-9AA9-4982-8DA4-21E6740D1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для публикации и скачивания книг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645301-96CD-44C7-A496-B91DEF496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Щукин Леон, 10 «Я»</a:t>
            </a:r>
          </a:p>
        </p:txBody>
      </p:sp>
    </p:spTree>
    <p:extLst>
      <p:ext uri="{BB962C8B-B14F-4D97-AF65-F5344CB8AC3E}">
        <p14:creationId xmlns:p14="http://schemas.microsoft.com/office/powerpoint/2010/main" val="317006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56BAB-E47C-4219-B0E8-C1851F16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Страницы сайта (3):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D2A3A61-B661-4B41-A617-37EFBE3555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212" y="3594538"/>
            <a:ext cx="4773471" cy="953814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85FAC722-63FC-42A5-83FE-361917861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4" y="3473787"/>
            <a:ext cx="4847421" cy="1453814"/>
          </a:xfrm>
        </p:spPr>
      </p:pic>
    </p:spTree>
    <p:extLst>
      <p:ext uri="{BB962C8B-B14F-4D97-AF65-F5344CB8AC3E}">
        <p14:creationId xmlns:p14="http://schemas.microsoft.com/office/powerpoint/2010/main" val="405001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2E1F-049A-49DD-B493-14FBF814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«</a:t>
            </a:r>
            <a:r>
              <a:rPr lang="en-US" dirty="0" err="1"/>
              <a:t>moderator_action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3578E-DDE0-4F74-9125-0F59BFD93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Функция принимает аргументы:</a:t>
            </a:r>
          </a:p>
          <a:p>
            <a:r>
              <a:rPr lang="ru-RU" dirty="0"/>
              <a:t> «</a:t>
            </a:r>
            <a:r>
              <a:rPr lang="en-US" dirty="0"/>
              <a:t>action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/>
              <a:t>действие, например, блокировка пользователя или удаление книги),</a:t>
            </a:r>
          </a:p>
          <a:p>
            <a:r>
              <a:rPr lang="ru-RU" dirty="0"/>
              <a:t> «</a:t>
            </a:r>
            <a:r>
              <a:rPr lang="en-US" dirty="0"/>
              <a:t>user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/>
              <a:t>пользователь, который был заблокирован</a:t>
            </a:r>
            <a:r>
              <a:rPr lang="en-US" dirty="0"/>
              <a:t>/</a:t>
            </a:r>
            <a:r>
              <a:rPr lang="ru-RU" dirty="0"/>
              <a:t>с чьей книгой взаимодействовали)</a:t>
            </a:r>
          </a:p>
          <a:p>
            <a:r>
              <a:rPr lang="ru-RU" dirty="0"/>
              <a:t>«</a:t>
            </a:r>
            <a:r>
              <a:rPr lang="en-US" dirty="0"/>
              <a:t>book</a:t>
            </a:r>
            <a:r>
              <a:rPr lang="ru-RU" dirty="0"/>
              <a:t>» (по умолчанию </a:t>
            </a:r>
            <a:r>
              <a:rPr lang="en-US" dirty="0"/>
              <a:t>None</a:t>
            </a:r>
            <a:r>
              <a:rPr lang="ru-RU" dirty="0"/>
              <a:t> – книга, с которой взаимодействовали)</a:t>
            </a:r>
          </a:p>
          <a:p>
            <a:pPr marL="0" indent="0">
              <a:buNone/>
            </a:pPr>
            <a:r>
              <a:rPr lang="ru-RU" dirty="0"/>
              <a:t>И записывает необходимые данные вместе с почтой модератора в таблицу «</a:t>
            </a:r>
            <a:r>
              <a:rPr lang="en-US" dirty="0"/>
              <a:t>history</a:t>
            </a:r>
            <a:r>
              <a:rPr lang="ru-RU" dirty="0"/>
              <a:t>».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8AD9187-9299-4ADF-9525-38F795E1D2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5668" y="3343621"/>
            <a:ext cx="5713353" cy="1320799"/>
          </a:xfrm>
        </p:spPr>
      </p:pic>
    </p:spTree>
    <p:extLst>
      <p:ext uri="{BB962C8B-B14F-4D97-AF65-F5344CB8AC3E}">
        <p14:creationId xmlns:p14="http://schemas.microsoft.com/office/powerpoint/2010/main" val="206608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2E1F-049A-49DD-B493-14FBF814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“cancel”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3578E-DDE0-4F74-9125-0F59BFD93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Функция, отключающая режим технических работ путём изменения глобальной переменной </a:t>
            </a:r>
            <a:r>
              <a:rPr lang="en-US" dirty="0"/>
              <a:t>maintenance</a:t>
            </a:r>
            <a:r>
              <a:rPr lang="ru-RU" dirty="0"/>
              <a:t>, проверка которой осуществляется на каждой странице.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096C472-F286-44DC-A586-B7CDC72EFF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3330800"/>
            <a:ext cx="4184650" cy="1541013"/>
          </a:xfrm>
        </p:spPr>
      </p:pic>
    </p:spTree>
    <p:extLst>
      <p:ext uri="{BB962C8B-B14F-4D97-AF65-F5344CB8AC3E}">
        <p14:creationId xmlns:p14="http://schemas.microsoft.com/office/powerpoint/2010/main" val="403107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2E1F-049A-49DD-B493-14FBF814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«</a:t>
            </a:r>
            <a:r>
              <a:rPr lang="en-US" dirty="0" err="1"/>
              <a:t>disable_css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3578E-DDE0-4F74-9125-0F59BFD93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Отключет</a:t>
            </a:r>
            <a:r>
              <a:rPr lang="ru-RU" dirty="0"/>
              <a:t> всё оформление сайта, кроме цветных кнопок (т.е. фон и цвет текста становится базовым). Работает путём создания или удаления аргумента </a:t>
            </a:r>
            <a:r>
              <a:rPr lang="en-US" dirty="0" err="1"/>
              <a:t>disable_css</a:t>
            </a:r>
            <a:r>
              <a:rPr lang="en-US" dirty="0"/>
              <a:t> </a:t>
            </a:r>
            <a:r>
              <a:rPr lang="ru-RU" dirty="0"/>
              <a:t>в текущей сессии.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53392DC-EA6D-4834-9E6D-9F011AE31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3447247"/>
            <a:ext cx="4184650" cy="1308119"/>
          </a:xfrm>
        </p:spPr>
      </p:pic>
    </p:spTree>
    <p:extLst>
      <p:ext uri="{BB962C8B-B14F-4D97-AF65-F5344CB8AC3E}">
        <p14:creationId xmlns:p14="http://schemas.microsoft.com/office/powerpoint/2010/main" val="4295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55785-DB3F-4D31-B57B-1E11FC59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программы и сайта: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D9D571-5C16-4A68-8711-D95CB3A10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992" y="2669851"/>
            <a:ext cx="6883352" cy="2714073"/>
          </a:xfrm>
        </p:spPr>
      </p:pic>
    </p:spTree>
    <p:extLst>
      <p:ext uri="{BB962C8B-B14F-4D97-AF65-F5344CB8AC3E}">
        <p14:creationId xmlns:p14="http://schemas.microsoft.com/office/powerpoint/2010/main" val="43913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1B056-15FC-4B1D-8F52-38209936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3989-FC36-4C89-B37D-6D8B35BB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1225"/>
            <a:ext cx="8596668" cy="4527176"/>
          </a:xfrm>
        </p:spPr>
        <p:txBody>
          <a:bodyPr>
            <a:normAutofit/>
          </a:bodyPr>
          <a:lstStyle/>
          <a:p>
            <a:r>
              <a:rPr lang="ru-RU" dirty="0"/>
              <a:t>Недостатки проекта:</a:t>
            </a:r>
          </a:p>
          <a:p>
            <a:r>
              <a:rPr lang="ru-RU" dirty="0"/>
              <a:t>1) Возможность сохранения книг только в формате </a:t>
            </a:r>
            <a:r>
              <a:rPr lang="en-US" dirty="0"/>
              <a:t>“.txt”</a:t>
            </a:r>
          </a:p>
          <a:p>
            <a:r>
              <a:rPr lang="en-US" dirty="0"/>
              <a:t>2) </a:t>
            </a:r>
            <a:r>
              <a:rPr lang="ru-RU" dirty="0"/>
              <a:t>Плохое оформление.</a:t>
            </a:r>
          </a:p>
          <a:p>
            <a:r>
              <a:rPr lang="ru-RU" dirty="0"/>
              <a:t>3) Система блокировки работает только на аккаунты, </a:t>
            </a:r>
            <a:r>
              <a:rPr lang="en-US" dirty="0"/>
              <a:t>IP </a:t>
            </a:r>
            <a:r>
              <a:rPr lang="ru-RU" dirty="0"/>
              <a:t>пользователя не блокируется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4) Сайт не размещен на хостинге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01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64F05-AD33-4207-8312-B179E1DC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C5D77-F271-44BE-AD32-BCFF07A4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считаю задачу и цели своего проекта успешно выполненными:</a:t>
            </a:r>
          </a:p>
          <a:p>
            <a:pPr rtl="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+mj-lt"/>
              </a:rPr>
              <a:t>Шаблон сайта для публикации и скачивания электронных книг успешно создан.</a:t>
            </a:r>
            <a:endParaRPr lang="ru-RU" dirty="0">
              <a:effectLst/>
              <a:latin typeface="+mj-lt"/>
            </a:endParaRPr>
          </a:p>
          <a:p>
            <a:pPr rtl="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+mj-lt"/>
              </a:rPr>
              <a:t>Как базовые, так и дополнительные функции реализованы.</a:t>
            </a:r>
            <a:endParaRPr lang="ru-RU" dirty="0">
              <a:effectLst/>
              <a:latin typeface="+mj-lt"/>
            </a:endParaRPr>
          </a:p>
          <a:p>
            <a:pPr rtl="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+mj-lt"/>
              </a:rPr>
              <a:t>Система ручной модерации сайта успешно работает.</a:t>
            </a:r>
            <a:endParaRPr lang="ru-RU" dirty="0">
              <a:effectLst/>
              <a:latin typeface="+mj-lt"/>
            </a:endParaRPr>
          </a:p>
          <a:p>
            <a:pPr rtl="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+mj-lt"/>
              </a:rPr>
              <a:t>Программа достаточно грамотно оформлена и инструкция по использованию сайта приложена к программе.</a:t>
            </a:r>
            <a:endParaRPr lang="ru-RU" dirty="0">
              <a:effectLst/>
              <a:latin typeface="+mj-lt"/>
            </a:endParaRPr>
          </a:p>
          <a:p>
            <a:pPr rtl="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+mj-lt"/>
              </a:rPr>
              <a:t>Я считаю, что программу можно использовать как заготовку для более обширной программы (сайта).</a:t>
            </a:r>
            <a:endParaRPr lang="ru-RU" dirty="0">
              <a:effectLst/>
              <a:latin typeface="+mj-lt"/>
            </a:endParaRPr>
          </a:p>
          <a:p>
            <a:pPr rtl="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+mj-lt"/>
              </a:rPr>
              <a:t>Программа загружена на сайт «github.com»</a:t>
            </a:r>
            <a:endParaRPr lang="ru-RU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026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190E5-6D79-4F7F-A2FE-49169CFF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9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BDEBD-BEDD-4D8A-A84A-ADDDCFD4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ru-RU" dirty="0"/>
              <a:t>ОСНОВНАЯ ИНФОРМАЦИЯ О ПРОЕКТЕ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5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60820-35EA-47E5-9751-553AE525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кого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2602E-D8DC-44D4-9FDD-B439FDF9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был создан для публикации книг, которые может скачать любой пользователь. Проект актуален, так как в последнее время, люди всё чаще переходят на использование электронных книг, и, соответственно, скачивают их с подобных сайтов.</a:t>
            </a:r>
          </a:p>
          <a:p>
            <a:endParaRPr lang="ru-RU" dirty="0"/>
          </a:p>
          <a:p>
            <a:r>
              <a:rPr lang="ru-RU" dirty="0"/>
              <a:t>На сайте присутствует система ручной модерации, что делает его относительно безопасным для использования детьми.</a:t>
            </a:r>
          </a:p>
          <a:p>
            <a:endParaRPr lang="ru-RU" dirty="0"/>
          </a:p>
          <a:p>
            <a:r>
              <a:rPr lang="ru-RU" dirty="0"/>
              <a:t>Сайт является лишь «основой» настоящего сайта подобного рода, поэтому есть много функций, которые не были в нём реализованы. Если проект завершить, пользоваться им можно будет людям всех возрастов.</a:t>
            </a:r>
          </a:p>
        </p:txBody>
      </p:sp>
    </p:spTree>
    <p:extLst>
      <p:ext uri="{BB962C8B-B14F-4D97-AF65-F5344CB8AC3E}">
        <p14:creationId xmlns:p14="http://schemas.microsoft.com/office/powerpoint/2010/main" val="48097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30556-68AC-4CD5-AA53-8DE71B6B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1062E0-20C8-41C9-B7D6-552B38A7A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5DA5A7-BB47-4445-9DE4-0965DE206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rtl="0">
              <a:lnSpc>
                <a:spcPct val="107000"/>
              </a:lnSpc>
            </a:pPr>
            <a:r>
              <a:rPr lang="ru-RU" sz="1800" dirty="0">
                <a:effectLst/>
                <a:latin typeface="+mj-lt"/>
              </a:rPr>
              <a:t>Основной целью моего проекта является создание функционирующего шаблона сайта для публикации и скачивания книг.</a:t>
            </a:r>
            <a:endParaRPr lang="ru-RU" dirty="0">
              <a:effectLst/>
              <a:latin typeface="+mj-lt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AD908D-A195-449F-A932-3C00BEF2D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Задачи: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61560D-5B5D-42A1-A95C-C4F93B2262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rtl="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, serif"/>
              </a:rPr>
              <a:t>Написать соответствующую приведённой цели программу на языке </a:t>
            </a:r>
            <a:r>
              <a:rPr lang="en-US" sz="1800" dirty="0">
                <a:effectLst/>
                <a:latin typeface="Times New Roman, serif"/>
              </a:rPr>
              <a:t>Python.</a:t>
            </a:r>
            <a:endParaRPr lang="ru-RU" dirty="0">
              <a:effectLst/>
            </a:endParaRPr>
          </a:p>
          <a:p>
            <a:pPr rtl="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, serif"/>
              </a:rPr>
              <a:t>Добавить возможность загружать и скачивать книги в формате ‘.</a:t>
            </a:r>
            <a:r>
              <a:rPr lang="en-US" sz="1800" dirty="0">
                <a:effectLst/>
                <a:latin typeface="Times New Roman, serif"/>
              </a:rPr>
              <a:t>txt’</a:t>
            </a:r>
            <a:endParaRPr lang="ru-RU" dirty="0">
              <a:effectLst/>
            </a:endParaRPr>
          </a:p>
          <a:p>
            <a:pPr rtl="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, serif"/>
              </a:rPr>
              <a:t>Реализовать необходимые и дополнительные, но полезные функции, такие как режим пред-просмотра книг.</a:t>
            </a:r>
            <a:endParaRPr lang="ru-RU" dirty="0">
              <a:effectLst/>
            </a:endParaRPr>
          </a:p>
          <a:p>
            <a:pPr rtl="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, serif"/>
              </a:rPr>
              <a:t>Создать примитивную систему ручной модерации сайта.</a:t>
            </a:r>
            <a:endParaRPr lang="ru-RU" dirty="0">
              <a:effectLst/>
            </a:endParaRPr>
          </a:p>
          <a:p>
            <a:pPr rtl="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, serif"/>
              </a:rPr>
              <a:t>Постараться грамотно оформить код, а также приложить к проекту файл с инструкцией по использованию сайта.</a:t>
            </a:r>
            <a:endParaRPr lang="ru-RU" dirty="0">
              <a:effectLst/>
            </a:endParaRPr>
          </a:p>
          <a:p>
            <a:pPr rtl="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, serif"/>
              </a:rPr>
              <a:t>Загрузить программу на сайт “</a:t>
            </a:r>
            <a:r>
              <a:rPr lang="en-US" sz="1800" dirty="0">
                <a:effectLst/>
                <a:latin typeface="Times New Roman, serif"/>
              </a:rPr>
              <a:t>github.com”.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53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229DC-40AA-45F6-ACDE-625C32EF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4C830-7EC8-4E73-B148-BED2EB8B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4858871"/>
          </a:xfrm>
        </p:spPr>
        <p:txBody>
          <a:bodyPr>
            <a:normAutofit/>
          </a:bodyPr>
          <a:lstStyle/>
          <a:p>
            <a:r>
              <a:rPr lang="ru-RU" dirty="0"/>
              <a:t>В программе использованы следующие библиотеки и модули:</a:t>
            </a:r>
          </a:p>
          <a:p>
            <a:pPr lvl="1"/>
            <a:r>
              <a:rPr lang="en-US" dirty="0"/>
              <a:t>1) Flask </a:t>
            </a:r>
            <a:r>
              <a:rPr lang="ru-RU" dirty="0"/>
              <a:t>для работы сайта</a:t>
            </a:r>
          </a:p>
          <a:p>
            <a:pPr lvl="1"/>
            <a:r>
              <a:rPr lang="ru-RU" dirty="0"/>
              <a:t>2) </a:t>
            </a:r>
            <a:r>
              <a:rPr lang="en-US" dirty="0" err="1"/>
              <a:t>BytesIO</a:t>
            </a:r>
            <a:r>
              <a:rPr lang="en-US" dirty="0"/>
              <a:t> </a:t>
            </a:r>
            <a:r>
              <a:rPr lang="ru-RU" dirty="0"/>
              <a:t>для сохранения книг в базе данных</a:t>
            </a:r>
          </a:p>
          <a:p>
            <a:pPr lvl="1"/>
            <a:r>
              <a:rPr lang="ru-RU" dirty="0"/>
              <a:t>3) </a:t>
            </a:r>
            <a:r>
              <a:rPr lang="en-US" dirty="0" err="1"/>
              <a:t>Flask_wtf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WTForms</a:t>
            </a:r>
            <a:r>
              <a:rPr lang="en-US" dirty="0"/>
              <a:t> </a:t>
            </a:r>
            <a:r>
              <a:rPr lang="ru-RU" dirty="0"/>
              <a:t>для форм</a:t>
            </a:r>
          </a:p>
          <a:p>
            <a:pPr lvl="1"/>
            <a:r>
              <a:rPr lang="ru-RU" dirty="0"/>
              <a:t>4) </a:t>
            </a:r>
            <a:r>
              <a:rPr lang="en-US" dirty="0" err="1"/>
              <a:t>Flask_login</a:t>
            </a:r>
            <a:r>
              <a:rPr lang="en-US" dirty="0"/>
              <a:t> </a:t>
            </a:r>
            <a:r>
              <a:rPr lang="ru-RU" dirty="0"/>
              <a:t>для реализации системы аккаунтов</a:t>
            </a:r>
          </a:p>
          <a:p>
            <a:pPr lvl="1"/>
            <a:r>
              <a:rPr lang="ru-RU" dirty="0"/>
              <a:t>5)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ru-RU" dirty="0"/>
              <a:t>для сохранения и использования данных</a:t>
            </a:r>
          </a:p>
          <a:p>
            <a:pPr lvl="1"/>
            <a:r>
              <a:rPr lang="ru-RU" dirty="0"/>
              <a:t>6) </a:t>
            </a:r>
            <a:r>
              <a:rPr lang="en-US" dirty="0" err="1"/>
              <a:t>Werkseug</a:t>
            </a:r>
            <a:r>
              <a:rPr lang="en-US" dirty="0"/>
              <a:t> </a:t>
            </a:r>
            <a:r>
              <a:rPr lang="ru-RU" dirty="0"/>
              <a:t>для хеширования паролей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marL="457200" lvl="1" indent="0">
              <a:buNone/>
            </a:pPr>
            <a:r>
              <a:rPr lang="ru-RU" dirty="0"/>
              <a:t>Все библиотеки и модули импортируются из файла </a:t>
            </a:r>
            <a:r>
              <a:rPr lang="en-US" dirty="0"/>
              <a:t>.data/imports.py</a:t>
            </a:r>
            <a:r>
              <a:rPr lang="ru-RU" dirty="0"/>
              <a:t> для удобства.</a:t>
            </a:r>
          </a:p>
        </p:txBody>
      </p:sp>
    </p:spTree>
    <p:extLst>
      <p:ext uri="{BB962C8B-B14F-4D97-AF65-F5344CB8AC3E}">
        <p14:creationId xmlns:p14="http://schemas.microsoft.com/office/powerpoint/2010/main" val="270499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4BF48-AB98-4E98-8103-9D8271BA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054" y="2768600"/>
            <a:ext cx="8596668" cy="1320800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58110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2E1F-049A-49DD-B493-14FBF814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3578E-DDE0-4F74-9125-0F59BFD93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Здесь импортируются все модули и библиотеки из файла </a:t>
            </a:r>
            <a:r>
              <a:rPr lang="en-US" dirty="0"/>
              <a:t>imports, </a:t>
            </a:r>
            <a:r>
              <a:rPr lang="ru-RU" dirty="0"/>
              <a:t>после чего запускается сайт и задаётся базовая конфигурация (срок сохранения сессии, секретный ключ и т.д.)</a:t>
            </a:r>
          </a:p>
          <a:p>
            <a:r>
              <a:rPr lang="ru-RU" dirty="0"/>
              <a:t>Здесь же включается </a:t>
            </a:r>
            <a:r>
              <a:rPr lang="en-US" dirty="0" err="1"/>
              <a:t>login_manager</a:t>
            </a:r>
            <a:r>
              <a:rPr lang="en-US" dirty="0"/>
              <a:t>, </a:t>
            </a:r>
            <a:r>
              <a:rPr lang="ru-RU" dirty="0"/>
              <a:t>необходимый для работы системы аккаунтов.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87E8C33-18CA-4FA3-B909-DC1F8DFF5E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1369" y="2522624"/>
            <a:ext cx="4961748" cy="2151851"/>
          </a:xfrm>
        </p:spPr>
      </p:pic>
    </p:spTree>
    <p:extLst>
      <p:ext uri="{BB962C8B-B14F-4D97-AF65-F5344CB8AC3E}">
        <p14:creationId xmlns:p14="http://schemas.microsoft.com/office/powerpoint/2010/main" val="201856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E089B-B7E1-498B-816A-5B5DCE5C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Страницы сайта: (сам код показан не будет т.к. его много, можно просмотреть в </a:t>
            </a:r>
            <a:r>
              <a:rPr lang="en-US" dirty="0"/>
              <a:t>main.py)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22EC30-9B6D-43F2-8C5C-BAF198BFE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589" y="2160588"/>
            <a:ext cx="4818859" cy="3881437"/>
          </a:xfrm>
        </p:spPr>
      </p:pic>
    </p:spTree>
    <p:extLst>
      <p:ext uri="{BB962C8B-B14F-4D97-AF65-F5344CB8AC3E}">
        <p14:creationId xmlns:p14="http://schemas.microsoft.com/office/powerpoint/2010/main" val="218785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4602D-14D3-4A40-9B36-DF721A07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Страницы сайта (2):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149C4C-1A1D-4D67-81AA-2583123EA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920" y="2160588"/>
            <a:ext cx="5862197" cy="3881437"/>
          </a:xfrm>
        </p:spPr>
      </p:pic>
    </p:spTree>
    <p:extLst>
      <p:ext uri="{BB962C8B-B14F-4D97-AF65-F5344CB8AC3E}">
        <p14:creationId xmlns:p14="http://schemas.microsoft.com/office/powerpoint/2010/main" val="10999115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615</Words>
  <Application>Microsoft Office PowerPoint</Application>
  <PresentationFormat>Широкоэкранный</PresentationFormat>
  <Paragraphs>63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Times New Roman, serif</vt:lpstr>
      <vt:lpstr>Trebuchet MS</vt:lpstr>
      <vt:lpstr>Wingdings 3</vt:lpstr>
      <vt:lpstr>Аспект</vt:lpstr>
      <vt:lpstr>Сайт для публикации и скачивания книг</vt:lpstr>
      <vt:lpstr>ОСНОВНАЯ ИНФОРМАЦИЯ О ПРОЕКТЕ </vt:lpstr>
      <vt:lpstr>Для кого?</vt:lpstr>
      <vt:lpstr>Цель и задачи проекта:</vt:lpstr>
      <vt:lpstr>Технологии:</vt:lpstr>
      <vt:lpstr>СТРУКТУРА ПРОЕКТА</vt:lpstr>
      <vt:lpstr>Начало проекта</vt:lpstr>
      <vt:lpstr>Страницы сайта: (сам код показан не будет т.к. его много, можно просмотреть в main.py)</vt:lpstr>
      <vt:lpstr>Страницы сайта (2):</vt:lpstr>
      <vt:lpstr>Страницы сайта (3):</vt:lpstr>
      <vt:lpstr>Функция «moderator_action»</vt:lpstr>
      <vt:lpstr>Функция “cancel”</vt:lpstr>
      <vt:lpstr>Функция «disable_css»</vt:lpstr>
      <vt:lpstr>Запуск программы и сайта:</vt:lpstr>
      <vt:lpstr>Перспективы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«Кассовый аппарат»</dc:title>
  <dc:creator>Щукин Леон Антонович</dc:creator>
  <cp:lastModifiedBy>Щукин Леон Антонович</cp:lastModifiedBy>
  <cp:revision>44</cp:revision>
  <dcterms:created xsi:type="dcterms:W3CDTF">2023-11-30T20:20:32Z</dcterms:created>
  <dcterms:modified xsi:type="dcterms:W3CDTF">2024-12-14T19:14:45Z</dcterms:modified>
</cp:coreProperties>
</file>