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9" d="100"/>
          <a:sy n="39" d="100"/>
        </p:scale>
        <p:origin x="66" y="1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489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751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4298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7329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8685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2912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6809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7213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9488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5894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2757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5/2/2022</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1566110747"/>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88" r:id="rId6"/>
    <p:sldLayoutId id="2147483693" r:id="rId7"/>
    <p:sldLayoutId id="2147483689" r:id="rId8"/>
    <p:sldLayoutId id="2147483690" r:id="rId9"/>
    <p:sldLayoutId id="2147483691" r:id="rId10"/>
    <p:sldLayoutId id="2147483692"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2"/>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3D rendering of stacked polygons in different colors">
            <a:extLst>
              <a:ext uri="{FF2B5EF4-FFF2-40B4-BE49-F238E27FC236}">
                <a16:creationId xmlns:a16="http://schemas.microsoft.com/office/drawing/2014/main" id="{0335F531-D34B-43FB-BF29-F13D3B3F24A1}"/>
              </a:ext>
            </a:extLst>
          </p:cNvPr>
          <p:cNvPicPr>
            <a:picLocks noChangeAspect="1"/>
          </p:cNvPicPr>
          <p:nvPr/>
        </p:nvPicPr>
        <p:blipFill rotWithShape="1">
          <a:blip r:embed="rId3">
            <a:alphaModFix/>
          </a:blip>
          <a:srcRect t="16220" b="6419"/>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a:extLst>
              <a:ext uri="{FF2B5EF4-FFF2-40B4-BE49-F238E27FC236}">
                <a16:creationId xmlns:a16="http://schemas.microsoft.com/office/drawing/2014/main" id="{9FF47FEC-E64C-758F-1856-9717682840D6}"/>
              </a:ext>
            </a:extLst>
          </p:cNvPr>
          <p:cNvSpPr>
            <a:spLocks noGrp="1"/>
          </p:cNvSpPr>
          <p:nvPr>
            <p:ph type="ctrTitle"/>
          </p:nvPr>
        </p:nvSpPr>
        <p:spPr>
          <a:xfrm>
            <a:off x="685800" y="3802828"/>
            <a:ext cx="7521633" cy="1764256"/>
          </a:xfrm>
        </p:spPr>
        <p:txBody>
          <a:bodyPr anchor="b">
            <a:normAutofit/>
          </a:bodyPr>
          <a:lstStyle/>
          <a:p>
            <a:r>
              <a:rPr lang="en-US" sz="4000" dirty="0"/>
              <a:t>My Final Project</a:t>
            </a:r>
          </a:p>
        </p:txBody>
      </p:sp>
      <p:sp>
        <p:nvSpPr>
          <p:cNvPr id="3" name="Subtitle 2">
            <a:extLst>
              <a:ext uri="{FF2B5EF4-FFF2-40B4-BE49-F238E27FC236}">
                <a16:creationId xmlns:a16="http://schemas.microsoft.com/office/drawing/2014/main" id="{93D736DD-1D21-8B26-4DE1-B8DBE716E790}"/>
              </a:ext>
            </a:extLst>
          </p:cNvPr>
          <p:cNvSpPr>
            <a:spLocks noGrp="1"/>
          </p:cNvSpPr>
          <p:nvPr>
            <p:ph type="subTitle" idx="1"/>
          </p:nvPr>
        </p:nvSpPr>
        <p:spPr>
          <a:xfrm>
            <a:off x="685799" y="5905949"/>
            <a:ext cx="7732059" cy="613186"/>
          </a:xfrm>
        </p:spPr>
        <p:txBody>
          <a:bodyPr>
            <a:normAutofit/>
          </a:bodyPr>
          <a:lstStyle/>
          <a:p>
            <a:r>
              <a:rPr lang="en-US" dirty="0">
                <a:solidFill>
                  <a:srgbClr val="FFFFFF"/>
                </a:solidFill>
              </a:rPr>
              <a:t>Garrett Coan</a:t>
            </a:r>
          </a:p>
        </p:txBody>
      </p:sp>
    </p:spTree>
    <p:extLst>
      <p:ext uri="{BB962C8B-B14F-4D97-AF65-F5344CB8AC3E}">
        <p14:creationId xmlns:p14="http://schemas.microsoft.com/office/powerpoint/2010/main" val="25013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8CE4-C6FF-A50A-F70D-D44985DBDF25}"/>
              </a:ext>
            </a:extLst>
          </p:cNvPr>
          <p:cNvSpPr>
            <a:spLocks noGrp="1"/>
          </p:cNvSpPr>
          <p:nvPr>
            <p:ph type="title"/>
          </p:nvPr>
        </p:nvSpPr>
        <p:spPr/>
        <p:txBody>
          <a:bodyPr/>
          <a:lstStyle/>
          <a:p>
            <a:r>
              <a:rPr lang="en-US" dirty="0"/>
              <a:t>Purpose of the Site</a:t>
            </a:r>
          </a:p>
        </p:txBody>
      </p:sp>
      <p:sp>
        <p:nvSpPr>
          <p:cNvPr id="3" name="Content Placeholder 2">
            <a:extLst>
              <a:ext uri="{FF2B5EF4-FFF2-40B4-BE49-F238E27FC236}">
                <a16:creationId xmlns:a16="http://schemas.microsoft.com/office/drawing/2014/main" id="{45DB2121-18F7-ADF6-F85C-D5053E30DE30}"/>
              </a:ext>
            </a:extLst>
          </p:cNvPr>
          <p:cNvSpPr>
            <a:spLocks noGrp="1"/>
          </p:cNvSpPr>
          <p:nvPr>
            <p:ph idx="1"/>
          </p:nvPr>
        </p:nvSpPr>
        <p:spPr/>
        <p:txBody>
          <a:bodyPr/>
          <a:lstStyle/>
          <a:p>
            <a:pPr marL="0" indent="0">
              <a:buNone/>
            </a:pPr>
            <a:r>
              <a:rPr lang="en-US" dirty="0"/>
              <a:t>	The purpose of my site is to provide a little bit of detail and understanding to anybody who is interested in the video game Overwatch. I really love the game, and I want others to love it too, so sharing it with as many people as I can will expand the player base and make the game more enjoyable.</a:t>
            </a:r>
          </a:p>
        </p:txBody>
      </p:sp>
    </p:spTree>
    <p:extLst>
      <p:ext uri="{BB962C8B-B14F-4D97-AF65-F5344CB8AC3E}">
        <p14:creationId xmlns:p14="http://schemas.microsoft.com/office/powerpoint/2010/main" val="1372230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5AE9-0736-FA4E-BEA5-339EA6F62D31}"/>
              </a:ext>
            </a:extLst>
          </p:cNvPr>
          <p:cNvSpPr>
            <a:spLocks noGrp="1"/>
          </p:cNvSpPr>
          <p:nvPr>
            <p:ph type="title"/>
          </p:nvPr>
        </p:nvSpPr>
        <p:spPr/>
        <p:txBody>
          <a:bodyPr/>
          <a:lstStyle/>
          <a:p>
            <a:r>
              <a:rPr lang="en-US" dirty="0"/>
              <a:t>Intended Audience</a:t>
            </a:r>
          </a:p>
        </p:txBody>
      </p:sp>
      <p:sp>
        <p:nvSpPr>
          <p:cNvPr id="3" name="Content Placeholder 2">
            <a:extLst>
              <a:ext uri="{FF2B5EF4-FFF2-40B4-BE49-F238E27FC236}">
                <a16:creationId xmlns:a16="http://schemas.microsoft.com/office/drawing/2014/main" id="{9EE01D56-2446-2D1C-D789-4178B322A0C3}"/>
              </a:ext>
            </a:extLst>
          </p:cNvPr>
          <p:cNvSpPr>
            <a:spLocks noGrp="1"/>
          </p:cNvSpPr>
          <p:nvPr>
            <p:ph idx="1"/>
          </p:nvPr>
        </p:nvSpPr>
        <p:spPr/>
        <p:txBody>
          <a:bodyPr/>
          <a:lstStyle/>
          <a:p>
            <a:pPr marL="0" indent="0">
              <a:buNone/>
            </a:pPr>
            <a:r>
              <a:rPr lang="en-US" dirty="0"/>
              <a:t>	My intended audience is probably younger people who game quite a bit and are looking for something new from their FPS games. Anybody is welcome to view it, however.</a:t>
            </a:r>
          </a:p>
        </p:txBody>
      </p:sp>
    </p:spTree>
    <p:extLst>
      <p:ext uri="{BB962C8B-B14F-4D97-AF65-F5344CB8AC3E}">
        <p14:creationId xmlns:p14="http://schemas.microsoft.com/office/powerpoint/2010/main" val="386031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EF34-3B83-049B-AD96-50FCBA711683}"/>
              </a:ext>
            </a:extLst>
          </p:cNvPr>
          <p:cNvSpPr>
            <a:spLocks noGrp="1"/>
          </p:cNvSpPr>
          <p:nvPr>
            <p:ph type="title"/>
          </p:nvPr>
        </p:nvSpPr>
        <p:spPr/>
        <p:txBody>
          <a:bodyPr/>
          <a:lstStyle/>
          <a:p>
            <a:r>
              <a:rPr lang="en-US" dirty="0"/>
              <a:t>Color Scheme</a:t>
            </a:r>
          </a:p>
        </p:txBody>
      </p:sp>
      <p:sp>
        <p:nvSpPr>
          <p:cNvPr id="3" name="Content Placeholder 2">
            <a:extLst>
              <a:ext uri="{FF2B5EF4-FFF2-40B4-BE49-F238E27FC236}">
                <a16:creationId xmlns:a16="http://schemas.microsoft.com/office/drawing/2014/main" id="{484CFBAC-6213-802F-8FF8-3798CAB2064F}"/>
              </a:ext>
            </a:extLst>
          </p:cNvPr>
          <p:cNvSpPr>
            <a:spLocks noGrp="1"/>
          </p:cNvSpPr>
          <p:nvPr>
            <p:ph idx="1"/>
          </p:nvPr>
        </p:nvSpPr>
        <p:spPr/>
        <p:txBody>
          <a:bodyPr/>
          <a:lstStyle/>
          <a:p>
            <a:pPr marL="0" indent="0">
              <a:buNone/>
            </a:pPr>
            <a:r>
              <a:rPr lang="en-US" dirty="0"/>
              <a:t>	My color scheme is mostly monochromatic with the addition of basic orange. Overwatch’s colors tend to be collections of whites, grays, and blacks with the same orange color every time, which is how I chose my theme.</a:t>
            </a:r>
          </a:p>
        </p:txBody>
      </p:sp>
    </p:spTree>
    <p:extLst>
      <p:ext uri="{BB962C8B-B14F-4D97-AF65-F5344CB8AC3E}">
        <p14:creationId xmlns:p14="http://schemas.microsoft.com/office/powerpoint/2010/main" val="210489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9BD5-F108-B8E1-1CF6-2878C63A2487}"/>
              </a:ext>
            </a:extLst>
          </p:cNvPr>
          <p:cNvSpPr>
            <a:spLocks noGrp="1"/>
          </p:cNvSpPr>
          <p:nvPr>
            <p:ph type="title"/>
          </p:nvPr>
        </p:nvSpPr>
        <p:spPr/>
        <p:txBody>
          <a:bodyPr/>
          <a:lstStyle/>
          <a:p>
            <a:r>
              <a:rPr lang="en-US" dirty="0"/>
              <a:t>Layout and Design</a:t>
            </a:r>
          </a:p>
        </p:txBody>
      </p:sp>
      <p:sp>
        <p:nvSpPr>
          <p:cNvPr id="3" name="Content Placeholder 2">
            <a:extLst>
              <a:ext uri="{FF2B5EF4-FFF2-40B4-BE49-F238E27FC236}">
                <a16:creationId xmlns:a16="http://schemas.microsoft.com/office/drawing/2014/main" id="{A783AD5B-DDE2-7E34-59D0-C39104521445}"/>
              </a:ext>
            </a:extLst>
          </p:cNvPr>
          <p:cNvSpPr>
            <a:spLocks noGrp="1"/>
          </p:cNvSpPr>
          <p:nvPr>
            <p:ph idx="1"/>
          </p:nvPr>
        </p:nvSpPr>
        <p:spPr/>
        <p:txBody>
          <a:bodyPr/>
          <a:lstStyle/>
          <a:p>
            <a:pPr marL="0" indent="0">
              <a:buNone/>
            </a:pPr>
            <a:r>
              <a:rPr lang="en-US" dirty="0"/>
              <a:t>	I personally just prefer </a:t>
            </a:r>
            <a:r>
              <a:rPr lang="en-US" dirty="0" err="1"/>
              <a:t>Gridview</a:t>
            </a:r>
            <a:r>
              <a:rPr lang="en-US" dirty="0"/>
              <a:t> to flexbox, I think it’s more intuitive. Vertical menus seem more compact to me, and they better suit </a:t>
            </a:r>
            <a:r>
              <a:rPr lang="en-US" dirty="0" err="1"/>
              <a:t>Gridview</a:t>
            </a:r>
            <a:r>
              <a:rPr lang="en-US" dirty="0"/>
              <a:t>, which is why I used one. </a:t>
            </a:r>
          </a:p>
        </p:txBody>
      </p:sp>
    </p:spTree>
    <p:extLst>
      <p:ext uri="{BB962C8B-B14F-4D97-AF65-F5344CB8AC3E}">
        <p14:creationId xmlns:p14="http://schemas.microsoft.com/office/powerpoint/2010/main" val="412824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6388-3021-0DAD-A5AF-1B8414A9268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D17292B-46D5-76CD-967C-DFFB4FA545E2}"/>
              </a:ext>
            </a:extLst>
          </p:cNvPr>
          <p:cNvSpPr>
            <a:spLocks noGrp="1"/>
          </p:cNvSpPr>
          <p:nvPr>
            <p:ph idx="1"/>
          </p:nvPr>
        </p:nvSpPr>
        <p:spPr/>
        <p:txBody>
          <a:bodyPr/>
          <a:lstStyle/>
          <a:p>
            <a:pPr marL="0" indent="0">
              <a:buNone/>
            </a:pPr>
            <a:r>
              <a:rPr lang="en-US" dirty="0"/>
              <a:t>	I really ran into problems with JavaScript functions. Even though I was using one of our assignments as a template, it still took me 40 minutes to understand how to properly implement the function. I also had troubles near the beginning with understanding how the columns work with </a:t>
            </a:r>
            <a:r>
              <a:rPr lang="en-US" dirty="0" err="1"/>
              <a:t>Gridbox</a:t>
            </a:r>
            <a:r>
              <a:rPr lang="en-US" dirty="0"/>
              <a:t>, but I figured it out eventually.</a:t>
            </a:r>
          </a:p>
        </p:txBody>
      </p:sp>
    </p:spTree>
    <p:extLst>
      <p:ext uri="{BB962C8B-B14F-4D97-AF65-F5344CB8AC3E}">
        <p14:creationId xmlns:p14="http://schemas.microsoft.com/office/powerpoint/2010/main" val="132008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CA56-FC0F-DACF-1BAA-C387EB377333}"/>
              </a:ext>
            </a:extLst>
          </p:cNvPr>
          <p:cNvSpPr>
            <a:spLocks noGrp="1"/>
          </p:cNvSpPr>
          <p:nvPr>
            <p:ph type="title"/>
          </p:nvPr>
        </p:nvSpPr>
        <p:spPr/>
        <p:txBody>
          <a:bodyPr/>
          <a:lstStyle/>
          <a:p>
            <a:r>
              <a:rPr lang="en-US" dirty="0"/>
              <a:t>What I did Well</a:t>
            </a:r>
          </a:p>
        </p:txBody>
      </p:sp>
      <p:sp>
        <p:nvSpPr>
          <p:cNvPr id="3" name="Content Placeholder 2">
            <a:extLst>
              <a:ext uri="{FF2B5EF4-FFF2-40B4-BE49-F238E27FC236}">
                <a16:creationId xmlns:a16="http://schemas.microsoft.com/office/drawing/2014/main" id="{2AE48F33-699C-1B4D-BB6A-0D6E907803DF}"/>
              </a:ext>
            </a:extLst>
          </p:cNvPr>
          <p:cNvSpPr>
            <a:spLocks noGrp="1"/>
          </p:cNvSpPr>
          <p:nvPr>
            <p:ph idx="1"/>
          </p:nvPr>
        </p:nvSpPr>
        <p:spPr/>
        <p:txBody>
          <a:bodyPr/>
          <a:lstStyle/>
          <a:p>
            <a:pPr marL="0" indent="0">
              <a:buNone/>
            </a:pPr>
            <a:r>
              <a:rPr lang="en-US" dirty="0"/>
              <a:t>	Always hard to say this stuff, but I think I organized the images on the page aesthetically, and I’m definitely proud of that. I also like the nav menu I made, the color scheme and effects of the choices are quite nice.</a:t>
            </a:r>
          </a:p>
        </p:txBody>
      </p:sp>
    </p:spTree>
    <p:extLst>
      <p:ext uri="{BB962C8B-B14F-4D97-AF65-F5344CB8AC3E}">
        <p14:creationId xmlns:p14="http://schemas.microsoft.com/office/powerpoint/2010/main" val="190133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27B2-09EF-C49F-1E69-B6B9E1F3B6E8}"/>
              </a:ext>
            </a:extLst>
          </p:cNvPr>
          <p:cNvSpPr>
            <a:spLocks noGrp="1"/>
          </p:cNvSpPr>
          <p:nvPr>
            <p:ph type="title"/>
          </p:nvPr>
        </p:nvSpPr>
        <p:spPr/>
        <p:txBody>
          <a:bodyPr/>
          <a:lstStyle/>
          <a:p>
            <a:r>
              <a:rPr lang="en-US" dirty="0"/>
              <a:t>Where I can Improve</a:t>
            </a:r>
          </a:p>
        </p:txBody>
      </p:sp>
      <p:sp>
        <p:nvSpPr>
          <p:cNvPr id="3" name="Content Placeholder 2">
            <a:extLst>
              <a:ext uri="{FF2B5EF4-FFF2-40B4-BE49-F238E27FC236}">
                <a16:creationId xmlns:a16="http://schemas.microsoft.com/office/drawing/2014/main" id="{29797343-0963-6556-1AA9-30798F1DD9BC}"/>
              </a:ext>
            </a:extLst>
          </p:cNvPr>
          <p:cNvSpPr>
            <a:spLocks noGrp="1"/>
          </p:cNvSpPr>
          <p:nvPr>
            <p:ph idx="1"/>
          </p:nvPr>
        </p:nvSpPr>
        <p:spPr/>
        <p:txBody>
          <a:bodyPr/>
          <a:lstStyle/>
          <a:p>
            <a:pPr marL="0" indent="0">
              <a:buNone/>
            </a:pPr>
            <a:r>
              <a:rPr lang="en-US" dirty="0"/>
              <a:t>	I definitely could have improved the text part more. It seemed fine everywhere else, but the text just seemed needlessly long and wordy. I should have shortened it down, or possibly added multiple details and summary tags to </a:t>
            </a:r>
            <a:r>
              <a:rPr lang="en-US"/>
              <a:t>break it up.</a:t>
            </a:r>
          </a:p>
        </p:txBody>
      </p:sp>
    </p:spTree>
    <p:extLst>
      <p:ext uri="{BB962C8B-B14F-4D97-AF65-F5344CB8AC3E}">
        <p14:creationId xmlns:p14="http://schemas.microsoft.com/office/powerpoint/2010/main" val="3403612928"/>
      </p:ext>
    </p:extLst>
  </p:cSld>
  <p:clrMapOvr>
    <a:masterClrMapping/>
  </p:clrMapOvr>
</p:sld>
</file>

<file path=ppt/theme/theme1.xml><?xml version="1.0" encoding="utf-8"?>
<a:theme xmlns:a="http://schemas.openxmlformats.org/drawingml/2006/main" name="AfterhoursVTI">
  <a:themeElements>
    <a:clrScheme name="AnalogousFromLightSeedRightStep">
      <a:dk1>
        <a:srgbClr val="000000"/>
      </a:dk1>
      <a:lt1>
        <a:srgbClr val="FFFFFF"/>
      </a:lt1>
      <a:dk2>
        <a:srgbClr val="243541"/>
      </a:dk2>
      <a:lt2>
        <a:srgbClr val="E8E4E2"/>
      </a:lt2>
      <a:accent1>
        <a:srgbClr val="82A6BB"/>
      </a:accent1>
      <a:accent2>
        <a:srgbClr val="7F8CBA"/>
      </a:accent2>
      <a:accent3>
        <a:srgbClr val="9F96C6"/>
      </a:accent3>
      <a:accent4>
        <a:srgbClr val="A37FBA"/>
      </a:accent4>
      <a:accent5>
        <a:srgbClr val="C492C3"/>
      </a:accent5>
      <a:accent6>
        <a:srgbClr val="BA7FA0"/>
      </a:accent6>
      <a:hlink>
        <a:srgbClr val="A7775C"/>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docProps/app.xml><?xml version="1.0" encoding="utf-8"?>
<Properties xmlns="http://schemas.openxmlformats.org/officeDocument/2006/extended-properties" xmlns:vt="http://schemas.openxmlformats.org/officeDocument/2006/docPropsVTypes">
  <TotalTime>10</TotalTime>
  <Words>357</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Consolas</vt:lpstr>
      <vt:lpstr>Franklin Gothic Heavy</vt:lpstr>
      <vt:lpstr>AfterhoursVTI</vt:lpstr>
      <vt:lpstr>My Final Project</vt:lpstr>
      <vt:lpstr>Purpose of the Site</vt:lpstr>
      <vt:lpstr>Intended Audience</vt:lpstr>
      <vt:lpstr>Color Scheme</vt:lpstr>
      <vt:lpstr>Layout and Design</vt:lpstr>
      <vt:lpstr>Challenges</vt:lpstr>
      <vt:lpstr>What I did Well</vt:lpstr>
      <vt:lpstr>Where I can 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Final Project</dc:title>
  <dc:creator>Garrett Coan</dc:creator>
  <cp:lastModifiedBy>Garrett Coan</cp:lastModifiedBy>
  <cp:revision>1</cp:revision>
  <dcterms:created xsi:type="dcterms:W3CDTF">2022-05-02T15:16:58Z</dcterms:created>
  <dcterms:modified xsi:type="dcterms:W3CDTF">2022-05-02T15:27:48Z</dcterms:modified>
</cp:coreProperties>
</file>