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41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46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52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6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8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0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0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4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43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0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8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8B85-024C-4DE1-BBD7-CD946370076A}" type="datetimeFigureOut">
              <a:rPr lang="he-IL" smtClean="0"/>
              <a:t>ה'/תשרי/תשפ"ד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B788-FE95-43E1-9D3C-EFB478A8B5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4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2440" r="-319" b="12527"/>
          <a:stretch/>
        </p:blipFill>
        <p:spPr>
          <a:xfrm>
            <a:off x="109329" y="0"/>
            <a:ext cx="12030623" cy="67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t="12614" b="12788"/>
          <a:stretch/>
        </p:blipFill>
        <p:spPr>
          <a:xfrm>
            <a:off x="0" y="0"/>
            <a:ext cx="12257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5064" y="-2286798"/>
            <a:ext cx="15242127" cy="114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5064" y="-2286798"/>
            <a:ext cx="15242127" cy="114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5064" y="-2286798"/>
            <a:ext cx="15242127" cy="114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5064" y="-2286798"/>
            <a:ext cx="15242127" cy="114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53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מסך רחב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jbt</dc:creator>
  <cp:lastModifiedBy>jbt</cp:lastModifiedBy>
  <cp:revision>1</cp:revision>
  <dcterms:created xsi:type="dcterms:W3CDTF">2023-09-20T13:56:19Z</dcterms:created>
  <dcterms:modified xsi:type="dcterms:W3CDTF">2023-09-20T13:58:42Z</dcterms:modified>
</cp:coreProperties>
</file>