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bhjot Singh Bakshi" userId="2bc06dbbe72a50e9" providerId="LiveId" clId="{FE070F6E-4E21-4F65-9486-ECC7F24C91A0}"/>
    <pc:docChg chg="modSld">
      <pc:chgData name="Prabhjot Singh Bakshi" userId="2bc06dbbe72a50e9" providerId="LiveId" clId="{FE070F6E-4E21-4F65-9486-ECC7F24C91A0}" dt="2024-08-01T16:05:37.985" v="0" actId="9405"/>
      <pc:docMkLst>
        <pc:docMk/>
      </pc:docMkLst>
      <pc:sldChg chg="addSp mod">
        <pc:chgData name="Prabhjot Singh Bakshi" userId="2bc06dbbe72a50e9" providerId="LiveId" clId="{FE070F6E-4E21-4F65-9486-ECC7F24C91A0}" dt="2024-08-01T16:05:37.985" v="0" actId="9405"/>
        <pc:sldMkLst>
          <pc:docMk/>
          <pc:sldMk cId="2080867803" sldId="260"/>
        </pc:sldMkLst>
        <pc:inkChg chg="add">
          <ac:chgData name="Prabhjot Singh Bakshi" userId="2bc06dbbe72a50e9" providerId="LiveId" clId="{FE070F6E-4E21-4F65-9486-ECC7F24C91A0}" dt="2024-08-01T16:05:37.985" v="0" actId="9405"/>
          <ac:inkMkLst>
            <pc:docMk/>
            <pc:sldMk cId="2080867803" sldId="260"/>
            <ac:inkMk id="2" creationId="{C16CBB1D-8D77-9F2A-A036-5255B72203F9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1T16:05:37.9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2068 669 24575,'-1163'0'0,"1116"-6"0,45 5 0,1 1 0,0 0 0,-1-1 0,1 1 0,0-1 0,-1 1 0,1-1 0,0 0 0,0 1 0,0-1 0,0 0 0,0 0 0,-2-1 0,3 1 0,0 0 0,0 1 0,-1-1 0,1 1 0,0-1 0,0 0 0,0 1 0,0-1 0,0 1 0,0-1 0,1 0 0,-1 1 0,0-1 0,0 1 0,0-1 0,0 0 0,1 1 0,-1-1 0,0 1 0,1-1 0,-1 1 0,0-1 0,1 1 0,-1-1 0,1 1 0,-1-1 0,0 1 0,1 0 0,-1-1 0,1 1 0,-1 0 0,2-1 0,4-2 0,-1-1 0,1 2 0,0-1 0,0 1 0,0 0 0,0 0 0,0 0 0,1 1 0,6-1 0,16-4 0,293-102 0,-194 60 0,-29 12 0,729-252 0,-723 256 0,1 5 0,1 4 0,2 5 0,0 4 0,208 3 0,-236 11 0,65 4 0,-144-3 0,1-1 0,-1 0 0,1 1 0,-1-1 0,1 1 0,-1 0 0,1 0 0,-1 0 0,0 0 0,1 0 0,3 3 0,-5-3 0,0-1 0,-1 1 0,1 0 0,0 0 0,-1 0 0,1 0 0,0 0 0,-1 0 0,1 0 0,-1 0 0,0 0 0,1 0 0,-1 0 0,0 0 0,1 0 0,-1 0 0,0 0 0,0 0 0,0 0 0,0 2 0,-1 0 0,0 0 0,0 0 0,0 1 0,0-1 0,-1 0 0,1 0 0,-1 0 0,0-1 0,0 1 0,0 0 0,0-1 0,0 1 0,-1-1 0,1 1 0,-1-1 0,-5 3 0,-17 12 0,-1-2 0,0-2 0,-1 0 0,-53 17 0,-122 23 0,188-50 0,-154 30 0,-2-8 0,-181 4 0,-347-24 0,563-12 0,-197-36 0,250 31 0,294 15 0,-121 0 0,191 3-510,90 2-1531,1996 88-2673,-2344-95 5457,6 1 4,-25-2 361,-11 0 967,-193 8 568,56-1-2694,-1594 6-2576,1172-15 5254,1087 17-2627,62 1 0,-582-16 0,42 3 0,-43-3 0,1 0 0,-1 0 0,0 0 0,0 0 0,0 1 0,1-1 0,-1 0 0,0 1 0,0-1 0,0 1 0,0-1 0,0 1 0,0 0 0,0-1 0,0 1 0,0 0 0,0 0 0,0 0 0,0 0 0,-1 0 0,1 0 0,0 0 0,-1 0 0,1 0 0,-1 0 0,1 0 0,-1 0 0,1 0 0,-1 0 0,0 0 0,1 3 0,-2-3 0,0 1 0,0-1 0,1 1 0,-1-1 0,0 1 0,-1-1 0,1 0 0,0 1 0,0-1 0,-1 0 0,1 0 0,0 0 0,-1 0 0,1 0 0,-1 0 0,1 0 0,-1-1 0,0 1 0,1 0 0,-1-1 0,0 0 0,1 1 0,-4-1 0,3 1 0,-61 17 0,-114 17 0,92-21 0,-1042 148-1086,1072-157 1101,16 0 26,0-2 1,-1-2-1,-68-6 1,170 2 863,1373 0-905,-748 5 0,-665-4 0,0 0 0,0-2 0,-1 0 0,0-2 0,0 0 0,20-10 0,-4 3 0,-21 7 0,-1-2 0,0 0 0,0 0 0,18-16 0,12-6 0,10-2 0,71-29 0,-99 50 0,-4 2 0,-1-1 0,-1 0 0,0-2 0,26-18 0,-45 29 0,-1 0 0,1 0 0,-1 0 0,1-1 0,-1 1 0,0 0 0,0-1 0,0 1 0,1-1 0,-1 0 0,-1 1 0,1-1 0,0 0 0,0 1 0,-1-1 0,1 0 0,-1 0 0,1 0 0,-1 1 0,0-1 0,0 0 0,0-2 0,0 1 0,-1 1 0,0 0 0,0 0 0,0-1 0,0 1 0,0 0 0,0 0 0,0 0 0,-1 0 0,1 0 0,-1 0 0,0 1 0,1-1 0,-5-2 0,-6-4 0,0 0 0,-1 1 0,0 1 0,-22-9 0,7 6 0,0 1 0,0 1 0,-1 2 0,-53-4 0,-122 9 0,107 2 0,-1080 0 0,1150-4 0,-1 0 0,-36-9 0,34 5 0,-53-4 0,-452 9 0,256 3 0,255-1 0,-1 2 0,-34 7 0,-20 3 0,31-5 0,1 2 0,0 1 0,-79 33 0,56-15 0,37-15 0,-37 12 0,38-15 0,0 2 0,-48 27 0,-18 8 0,-110 28 0,176-65 0,-53 12 0,64-18 0,-43 4 0,228-11 0,-78 4 0,3352-2 0,-3246-14 0,-48 2 0,76-4 0,102-2 0,-296 19 0,-19 0 0,-1-1 0,0 1 0,1-1 0,-1-1 0,0 1 0,1-1 0,-1 0 0,0-1 0,7-1 0,-12 2 0,0 1 0,-1 0 0,1 0 0,0-1 0,-1 1 0,1 0 0,-1-1 0,1 1 0,-1 0 0,1-1 0,0 1 0,-1-1 0,0 1 0,1-1 0,-1 1 0,1-1 0,-1 1 0,0-1 0,1 0 0,-1 1 0,0-1 0,0 1 0,1-1 0,-1 0 0,0 1 0,0-1 0,0 0 0,0 1 0,0-2 0,0 1 0,-1 0 0,1-1 0,-1 1 0,1 0 0,-1 0 0,0 0 0,0-1 0,0 1 0,1 0 0,-1 0 0,0 0 0,0 0 0,-2-1 0,-47-26 0,42 24 0,-143-79 0,-49-25 0,131 72 0,38 18 0,-1 1 0,-1 2 0,0 2 0,-1 1 0,-60-14 0,-334-10 0,-5 37 0,186 1 0,-732-2 0,923 3 0,0 3 0,0 2 0,1 3 0,-54 17 0,88-22 0,-141 23 0,63-14 0,36-8 0,47-6 0,0 0 0,1 2 0,-1-1 0,-15 6 0,31-8 0,-1 0 0,1 0 0,0 0 0,0 1 0,0-1 0,-1 0 0,1 0 0,0 0 0,0 0 0,-1 0 0,1 0 0,0 0 0,0 0 0,0 1 0,-1-1 0,1 0 0,0 0 0,0 0 0,0 0 0,0 1 0,-1-1 0,1 0 0,0 0 0,0 0 0,0 1 0,0-1 0,0 0 0,0 0 0,0 1 0,0-1 0,0 0 0,0 0 0,0 1 0,0-1 0,0 0 0,0 0 0,0 1 0,0-1 0,0 0 0,0 0 0,0 0 0,0 1 0,0-1 0,0 0 0,0 0 0,0 1 0,0-1 0,1 0 0,-1 0 0,0 0 0,0 1 0,0-1 0,1 0 0,17 14 0,36 12 0,-49-24 0,202 94 0,219 86 0,-373-167 0,1-2 0,1-2 0,80 5 0,167-8 0,-188-7 0,118-4 0,-163-6 0,1-3 0,81-25 0,-65 15 0,41-15 0,-77 21 0,2 2 0,79-12 0,-124 26-195,-1-1 0,1 1 0,-1 0 0,1 0 0,-1 1 0,9 2 0,3 3-6631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B273-42A8-2CC6-B49F-94182F056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9E7C8-0D98-CC77-06C1-68BFEE861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96982-C488-8C6C-01A7-E7A6F069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7439-97F5-46CB-A77C-EA2C69D7D3A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AEAD5-5E7C-A4F1-D9AB-DFB9D797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E4D5C-3673-8206-1E5B-C5CCB31F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F952-D1CB-4BB2-86FC-FD915CF95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5F1B-0FD8-AA04-A279-9DC7B6309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8ECCD-E8CC-3273-5350-2F3D45595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53A13-8406-265D-0458-19482932D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7439-97F5-46CB-A77C-EA2C69D7D3A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CBA2D-73B7-22B5-AD29-3AF9252A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803F9-ACAE-DDF2-9FD6-1FD7619B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F952-D1CB-4BB2-86FC-FD915CF95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49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98DF1-F223-CD69-1095-06B9CB2A6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0EF75-D7BC-3D42-D32D-A5705AEBF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827B8-8A2A-D6B7-7381-84BCB84DD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7439-97F5-46CB-A77C-EA2C69D7D3A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F3606-42BA-9446-D8BA-5CD8B70E6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2222-E7D3-DAC6-8B37-666769EFD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F952-D1CB-4BB2-86FC-FD915CF95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02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C37C-80C6-DB6A-1EDC-A0C371EB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B3B6F-F1FA-8DA9-F257-1BBF52405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B62D5-97F5-5D3C-C8D9-2DC5FCEE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7439-97F5-46CB-A77C-EA2C69D7D3A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A1A2D-9E16-8298-7CA6-C0C38543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51526-6A99-909D-B426-1AB4F306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F952-D1CB-4BB2-86FC-FD915CF95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16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E3C2-C175-B166-8AC8-E6853E9A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AA3DA-0D42-12F6-36C4-32054E158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A4DE1-4CA1-7D2F-9E27-102FDF7F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7439-97F5-46CB-A77C-EA2C69D7D3A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3A1A1-FDFF-E65D-B750-E1F32060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29C7F-6E90-810A-9DAB-156EE336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F952-D1CB-4BB2-86FC-FD915CF95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46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8E93-B37F-130D-40A4-DE90598B8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55B55-7389-955B-111B-840F6FBA7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805A5-FE36-CFA9-7687-F2F690FFC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533D1-CC9E-4E47-5A4D-D0DFAA2B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7439-97F5-46CB-A77C-EA2C69D7D3A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C38CF-1B7B-FCB1-A2F3-7A7B86726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6CED3-8AE3-1134-2FF3-1686BB7C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F952-D1CB-4BB2-86FC-FD915CF95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91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E522-5132-344A-9AF1-EC8622DF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0FED2-1DDC-8D3D-7EAF-F884BC4A5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C9B8F-9CFE-A49D-9431-62548E73D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B2F380-CDFA-0E14-B11B-B8AE48C3F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EDF97-0AA7-D79C-72DF-B0F877E24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D5911E-D2E2-5C2A-959B-5BEB9108A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7439-97F5-46CB-A77C-EA2C69D7D3A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573ECA-FBB6-5A7A-FFA2-B96BD907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51E60-6938-D30C-04DD-FDB68BC3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F952-D1CB-4BB2-86FC-FD915CF95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9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6811-DFA7-3698-5DB7-065A9792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D78EF-847D-9AE6-35ED-9FD023E6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7439-97F5-46CB-A77C-EA2C69D7D3A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45B19-C822-F995-94CE-88001DDA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1CF66-4970-F441-AA30-1CD4C9960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F952-D1CB-4BB2-86FC-FD915CF95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729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EE5A5-362B-BAE9-A31D-0CF510968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7439-97F5-46CB-A77C-EA2C69D7D3A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7BAD74-6141-30A3-F4D5-2CE6635D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06BEF-3966-9C4C-F61B-B9179573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F952-D1CB-4BB2-86FC-FD915CF95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42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446A-72EB-2289-04A4-2BC4C75FA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DC752-6D18-E2B9-8345-3B5413172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B519F-77BA-5806-46F1-DC2B41E34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FE585-5036-41D3-37AC-A709E3C3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7439-97F5-46CB-A77C-EA2C69D7D3A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2BD1F-F708-6C2D-74BA-E0F475AD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E44E9-788F-5D74-5037-D2E0E9FF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F952-D1CB-4BB2-86FC-FD915CF95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31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322C-1E34-622B-4499-FCA517706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5BBE6-E867-8454-56E8-6A635CCB1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851D8-40B7-7DCD-3A71-6083E2E90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767A6-F6F3-9199-458E-0CEA3567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7439-97F5-46CB-A77C-EA2C69D7D3A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4DFCF-1484-B80C-2FDD-33B202906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70F60-320B-05AD-94DE-D6F04899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F952-D1CB-4BB2-86FC-FD915CF95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3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C98F25-5918-003A-1A6E-42C6B418B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01D09-61CD-0C66-78EF-A82BE1577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56A8-A2DE-EAD2-9EC8-B4487CB5E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9F7439-97F5-46CB-A77C-EA2C69D7D3A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236B8-FA07-95C8-1EA8-7E23C666A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8C502-B4C7-44D6-A450-44C1F03AC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67F952-D1CB-4BB2-86FC-FD915CF95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55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C7760-F664-A29B-EDF4-1AA5AA268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Azure OpenAI</a:t>
            </a:r>
            <a:endParaRPr lang="en-IN" sz="4800">
              <a:solidFill>
                <a:srgbClr val="FFFFFF"/>
              </a:solidFill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zure OpenAI Best Practices">
            <a:extLst>
              <a:ext uri="{FF2B5EF4-FFF2-40B4-BE49-F238E27FC236}">
                <a16:creationId xmlns:a16="http://schemas.microsoft.com/office/drawing/2014/main" id="{62AF1FC7-9876-C665-3128-3F24126A8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31709" y="2108877"/>
            <a:ext cx="3314864" cy="265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268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33CF-7295-7204-72A0-8C503624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14E00-AADF-7662-90F2-AC56BD51B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The Clever Crafting of Microsoft's Open AI Deal | by Brooks Hamilton |  Medium">
            <a:extLst>
              <a:ext uri="{FF2B5EF4-FFF2-40B4-BE49-F238E27FC236}">
                <a16:creationId xmlns:a16="http://schemas.microsoft.com/office/drawing/2014/main" id="{E2C1411C-5DE3-CAAC-4F45-7BF2F8C9C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4313"/>
            <a:ext cx="11430000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31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6A4BA-CCA8-AF66-D90A-10BE2086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BBC884-6AFE-09FB-DD30-1CCEAA30E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11892994" cy="6026344"/>
          </a:xfrm>
        </p:spPr>
      </p:pic>
    </p:spTree>
    <p:extLst>
      <p:ext uri="{BB962C8B-B14F-4D97-AF65-F5344CB8AC3E}">
        <p14:creationId xmlns:p14="http://schemas.microsoft.com/office/powerpoint/2010/main" val="404852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751DFF-E37B-E340-58C8-E8DCFB216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61727"/>
            <a:ext cx="10905066" cy="4934544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7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5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50232FD-5254-A5E7-5758-FE1136CB8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75360"/>
            <a:ext cx="10905066" cy="49072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16CBB1D-8D77-9F2A-A036-5255B72203F9}"/>
                  </a:ext>
                </a:extLst>
              </p14:cNvPr>
              <p14:cNvContentPartPr/>
              <p14:nvPr/>
            </p14:nvContentPartPr>
            <p14:xfrm>
              <a:off x="10030893" y="954376"/>
              <a:ext cx="1683000" cy="264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16CBB1D-8D77-9F2A-A036-5255B72203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12893" y="936736"/>
                <a:ext cx="1718640" cy="30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0867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Azure OpenAI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Prabhjot Singh Bakshi</dc:creator>
  <cp:lastModifiedBy>Prabhjot Singh Bakshi</cp:lastModifiedBy>
  <cp:revision>1</cp:revision>
  <dcterms:created xsi:type="dcterms:W3CDTF">2024-08-01T06:09:20Z</dcterms:created>
  <dcterms:modified xsi:type="dcterms:W3CDTF">2024-08-01T16:05:38Z</dcterms:modified>
</cp:coreProperties>
</file>