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F6B4-3F39-2174-B06E-6803069E15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FB07DD-EDA3-99A8-A6B8-432EE2F569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1D21F9-EB90-223F-FFDF-2256FAED9A90}"/>
              </a:ext>
            </a:extLst>
          </p:cNvPr>
          <p:cNvSpPr>
            <a:spLocks noGrp="1"/>
          </p:cNvSpPr>
          <p:nvPr>
            <p:ph type="dt" sz="half" idx="10"/>
          </p:nvPr>
        </p:nvSpPr>
        <p:spPr/>
        <p:txBody>
          <a:bodyPr/>
          <a:lstStyle/>
          <a:p>
            <a:fld id="{547A4FCC-C88F-461D-AE5E-11F2B7A6FD72}" type="datetimeFigureOut">
              <a:rPr lang="en-IN" smtClean="0"/>
              <a:t>01-08-2024</a:t>
            </a:fld>
            <a:endParaRPr lang="en-IN"/>
          </a:p>
        </p:txBody>
      </p:sp>
      <p:sp>
        <p:nvSpPr>
          <p:cNvPr id="5" name="Footer Placeholder 4">
            <a:extLst>
              <a:ext uri="{FF2B5EF4-FFF2-40B4-BE49-F238E27FC236}">
                <a16:creationId xmlns:a16="http://schemas.microsoft.com/office/drawing/2014/main" id="{9872A422-40F8-BBE2-2D1A-5EC652E647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D166EE-66DC-D34E-1433-037FC563E75F}"/>
              </a:ext>
            </a:extLst>
          </p:cNvPr>
          <p:cNvSpPr>
            <a:spLocks noGrp="1"/>
          </p:cNvSpPr>
          <p:nvPr>
            <p:ph type="sldNum" sz="quarter" idx="12"/>
          </p:nvPr>
        </p:nvSpPr>
        <p:spPr/>
        <p:txBody>
          <a:bodyPr/>
          <a:lstStyle/>
          <a:p>
            <a:fld id="{09616FB0-3048-42B0-8ED3-F986A25B9173}" type="slidenum">
              <a:rPr lang="en-IN" smtClean="0"/>
              <a:t>‹#›</a:t>
            </a:fld>
            <a:endParaRPr lang="en-IN"/>
          </a:p>
        </p:txBody>
      </p:sp>
    </p:spTree>
    <p:extLst>
      <p:ext uri="{BB962C8B-B14F-4D97-AF65-F5344CB8AC3E}">
        <p14:creationId xmlns:p14="http://schemas.microsoft.com/office/powerpoint/2010/main" val="117308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AB25-F807-B652-A3AF-39B4832842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E934FB-2691-8CC5-03A1-C3398A53DE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422725-81A7-1BAB-B6DE-A64F57A9C6D9}"/>
              </a:ext>
            </a:extLst>
          </p:cNvPr>
          <p:cNvSpPr>
            <a:spLocks noGrp="1"/>
          </p:cNvSpPr>
          <p:nvPr>
            <p:ph type="dt" sz="half" idx="10"/>
          </p:nvPr>
        </p:nvSpPr>
        <p:spPr/>
        <p:txBody>
          <a:bodyPr/>
          <a:lstStyle/>
          <a:p>
            <a:fld id="{547A4FCC-C88F-461D-AE5E-11F2B7A6FD72}" type="datetimeFigureOut">
              <a:rPr lang="en-IN" smtClean="0"/>
              <a:t>01-08-2024</a:t>
            </a:fld>
            <a:endParaRPr lang="en-IN"/>
          </a:p>
        </p:txBody>
      </p:sp>
      <p:sp>
        <p:nvSpPr>
          <p:cNvPr id="5" name="Footer Placeholder 4">
            <a:extLst>
              <a:ext uri="{FF2B5EF4-FFF2-40B4-BE49-F238E27FC236}">
                <a16:creationId xmlns:a16="http://schemas.microsoft.com/office/drawing/2014/main" id="{9993A716-38F1-4F17-40B4-CE9B0BC222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925374-1738-DCC3-DB80-B4D18709DF14}"/>
              </a:ext>
            </a:extLst>
          </p:cNvPr>
          <p:cNvSpPr>
            <a:spLocks noGrp="1"/>
          </p:cNvSpPr>
          <p:nvPr>
            <p:ph type="sldNum" sz="quarter" idx="12"/>
          </p:nvPr>
        </p:nvSpPr>
        <p:spPr/>
        <p:txBody>
          <a:bodyPr/>
          <a:lstStyle/>
          <a:p>
            <a:fld id="{09616FB0-3048-42B0-8ED3-F986A25B9173}" type="slidenum">
              <a:rPr lang="en-IN" smtClean="0"/>
              <a:t>‹#›</a:t>
            </a:fld>
            <a:endParaRPr lang="en-IN"/>
          </a:p>
        </p:txBody>
      </p:sp>
    </p:spTree>
    <p:extLst>
      <p:ext uri="{BB962C8B-B14F-4D97-AF65-F5344CB8AC3E}">
        <p14:creationId xmlns:p14="http://schemas.microsoft.com/office/powerpoint/2010/main" val="1878863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654D5-4E98-8B18-6F80-CB733452B6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8518F0-20D7-0D24-C469-8EF39D73C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CBD2DA-53FE-9876-AFC8-4E4C610A5287}"/>
              </a:ext>
            </a:extLst>
          </p:cNvPr>
          <p:cNvSpPr>
            <a:spLocks noGrp="1"/>
          </p:cNvSpPr>
          <p:nvPr>
            <p:ph type="dt" sz="half" idx="10"/>
          </p:nvPr>
        </p:nvSpPr>
        <p:spPr/>
        <p:txBody>
          <a:bodyPr/>
          <a:lstStyle/>
          <a:p>
            <a:fld id="{547A4FCC-C88F-461D-AE5E-11F2B7A6FD72}" type="datetimeFigureOut">
              <a:rPr lang="en-IN" smtClean="0"/>
              <a:t>01-08-2024</a:t>
            </a:fld>
            <a:endParaRPr lang="en-IN"/>
          </a:p>
        </p:txBody>
      </p:sp>
      <p:sp>
        <p:nvSpPr>
          <p:cNvPr id="5" name="Footer Placeholder 4">
            <a:extLst>
              <a:ext uri="{FF2B5EF4-FFF2-40B4-BE49-F238E27FC236}">
                <a16:creationId xmlns:a16="http://schemas.microsoft.com/office/drawing/2014/main" id="{BAAADEAC-F7D8-7B3D-8D72-E5257D1542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31E4A-89EA-CB54-4039-CE02F246BC9B}"/>
              </a:ext>
            </a:extLst>
          </p:cNvPr>
          <p:cNvSpPr>
            <a:spLocks noGrp="1"/>
          </p:cNvSpPr>
          <p:nvPr>
            <p:ph type="sldNum" sz="quarter" idx="12"/>
          </p:nvPr>
        </p:nvSpPr>
        <p:spPr/>
        <p:txBody>
          <a:bodyPr/>
          <a:lstStyle/>
          <a:p>
            <a:fld id="{09616FB0-3048-42B0-8ED3-F986A25B9173}" type="slidenum">
              <a:rPr lang="en-IN" smtClean="0"/>
              <a:t>‹#›</a:t>
            </a:fld>
            <a:endParaRPr lang="en-IN"/>
          </a:p>
        </p:txBody>
      </p:sp>
    </p:spTree>
    <p:extLst>
      <p:ext uri="{BB962C8B-B14F-4D97-AF65-F5344CB8AC3E}">
        <p14:creationId xmlns:p14="http://schemas.microsoft.com/office/powerpoint/2010/main" val="10626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B97B-1FD0-27C2-67C1-EB10DC5C09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1909FC-BA67-78AB-5CB5-BF733C340C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DDBC01-53E6-EC75-F550-F54E3FA2224B}"/>
              </a:ext>
            </a:extLst>
          </p:cNvPr>
          <p:cNvSpPr>
            <a:spLocks noGrp="1"/>
          </p:cNvSpPr>
          <p:nvPr>
            <p:ph type="dt" sz="half" idx="10"/>
          </p:nvPr>
        </p:nvSpPr>
        <p:spPr/>
        <p:txBody>
          <a:bodyPr/>
          <a:lstStyle/>
          <a:p>
            <a:fld id="{547A4FCC-C88F-461D-AE5E-11F2B7A6FD72}" type="datetimeFigureOut">
              <a:rPr lang="en-IN" smtClean="0"/>
              <a:t>01-08-2024</a:t>
            </a:fld>
            <a:endParaRPr lang="en-IN"/>
          </a:p>
        </p:txBody>
      </p:sp>
      <p:sp>
        <p:nvSpPr>
          <p:cNvPr id="5" name="Footer Placeholder 4">
            <a:extLst>
              <a:ext uri="{FF2B5EF4-FFF2-40B4-BE49-F238E27FC236}">
                <a16:creationId xmlns:a16="http://schemas.microsoft.com/office/drawing/2014/main" id="{64C4A166-EA02-84AE-D06C-99BBE52C77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B8F838-387D-3898-E64A-AEA08BED2EB2}"/>
              </a:ext>
            </a:extLst>
          </p:cNvPr>
          <p:cNvSpPr>
            <a:spLocks noGrp="1"/>
          </p:cNvSpPr>
          <p:nvPr>
            <p:ph type="sldNum" sz="quarter" idx="12"/>
          </p:nvPr>
        </p:nvSpPr>
        <p:spPr/>
        <p:txBody>
          <a:bodyPr/>
          <a:lstStyle/>
          <a:p>
            <a:fld id="{09616FB0-3048-42B0-8ED3-F986A25B9173}" type="slidenum">
              <a:rPr lang="en-IN" smtClean="0"/>
              <a:t>‹#›</a:t>
            </a:fld>
            <a:endParaRPr lang="en-IN"/>
          </a:p>
        </p:txBody>
      </p:sp>
    </p:spTree>
    <p:extLst>
      <p:ext uri="{BB962C8B-B14F-4D97-AF65-F5344CB8AC3E}">
        <p14:creationId xmlns:p14="http://schemas.microsoft.com/office/powerpoint/2010/main" val="2109146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FF0FB-D7B0-03EC-C6D9-A303ED74C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7AB48C-EE1C-87F6-9A8E-89EBED57F7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2A99-3FBA-C81E-A40C-608999C86876}"/>
              </a:ext>
            </a:extLst>
          </p:cNvPr>
          <p:cNvSpPr>
            <a:spLocks noGrp="1"/>
          </p:cNvSpPr>
          <p:nvPr>
            <p:ph type="dt" sz="half" idx="10"/>
          </p:nvPr>
        </p:nvSpPr>
        <p:spPr/>
        <p:txBody>
          <a:bodyPr/>
          <a:lstStyle/>
          <a:p>
            <a:fld id="{547A4FCC-C88F-461D-AE5E-11F2B7A6FD72}" type="datetimeFigureOut">
              <a:rPr lang="en-IN" smtClean="0"/>
              <a:t>01-08-2024</a:t>
            </a:fld>
            <a:endParaRPr lang="en-IN"/>
          </a:p>
        </p:txBody>
      </p:sp>
      <p:sp>
        <p:nvSpPr>
          <p:cNvPr id="5" name="Footer Placeholder 4">
            <a:extLst>
              <a:ext uri="{FF2B5EF4-FFF2-40B4-BE49-F238E27FC236}">
                <a16:creationId xmlns:a16="http://schemas.microsoft.com/office/drawing/2014/main" id="{0BEF76DD-5EC2-1322-D7F5-FFBB4092D6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879FF1-3A9E-C66C-EA15-2311197CBF8F}"/>
              </a:ext>
            </a:extLst>
          </p:cNvPr>
          <p:cNvSpPr>
            <a:spLocks noGrp="1"/>
          </p:cNvSpPr>
          <p:nvPr>
            <p:ph type="sldNum" sz="quarter" idx="12"/>
          </p:nvPr>
        </p:nvSpPr>
        <p:spPr/>
        <p:txBody>
          <a:bodyPr/>
          <a:lstStyle/>
          <a:p>
            <a:fld id="{09616FB0-3048-42B0-8ED3-F986A25B9173}" type="slidenum">
              <a:rPr lang="en-IN" smtClean="0"/>
              <a:t>‹#›</a:t>
            </a:fld>
            <a:endParaRPr lang="en-IN"/>
          </a:p>
        </p:txBody>
      </p:sp>
    </p:spTree>
    <p:extLst>
      <p:ext uri="{BB962C8B-B14F-4D97-AF65-F5344CB8AC3E}">
        <p14:creationId xmlns:p14="http://schemas.microsoft.com/office/powerpoint/2010/main" val="3833035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CF009-1793-FEE6-ED47-F7422246B1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1B32D9-7503-184C-3EA0-99B438602C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200DA4-5686-7528-602D-82A1DB09EB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536C12-C7A7-74A0-0568-7FC49062AEB3}"/>
              </a:ext>
            </a:extLst>
          </p:cNvPr>
          <p:cNvSpPr>
            <a:spLocks noGrp="1"/>
          </p:cNvSpPr>
          <p:nvPr>
            <p:ph type="dt" sz="half" idx="10"/>
          </p:nvPr>
        </p:nvSpPr>
        <p:spPr/>
        <p:txBody>
          <a:bodyPr/>
          <a:lstStyle/>
          <a:p>
            <a:fld id="{547A4FCC-C88F-461D-AE5E-11F2B7A6FD72}" type="datetimeFigureOut">
              <a:rPr lang="en-IN" smtClean="0"/>
              <a:t>01-08-2024</a:t>
            </a:fld>
            <a:endParaRPr lang="en-IN"/>
          </a:p>
        </p:txBody>
      </p:sp>
      <p:sp>
        <p:nvSpPr>
          <p:cNvPr id="6" name="Footer Placeholder 5">
            <a:extLst>
              <a:ext uri="{FF2B5EF4-FFF2-40B4-BE49-F238E27FC236}">
                <a16:creationId xmlns:a16="http://schemas.microsoft.com/office/drawing/2014/main" id="{41875877-D843-3B6D-436F-D6BBE6ED8B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777B5A-8A96-9562-76D3-CCDC3DD521D5}"/>
              </a:ext>
            </a:extLst>
          </p:cNvPr>
          <p:cNvSpPr>
            <a:spLocks noGrp="1"/>
          </p:cNvSpPr>
          <p:nvPr>
            <p:ph type="sldNum" sz="quarter" idx="12"/>
          </p:nvPr>
        </p:nvSpPr>
        <p:spPr/>
        <p:txBody>
          <a:bodyPr/>
          <a:lstStyle/>
          <a:p>
            <a:fld id="{09616FB0-3048-42B0-8ED3-F986A25B9173}" type="slidenum">
              <a:rPr lang="en-IN" smtClean="0"/>
              <a:t>‹#›</a:t>
            </a:fld>
            <a:endParaRPr lang="en-IN"/>
          </a:p>
        </p:txBody>
      </p:sp>
    </p:spTree>
    <p:extLst>
      <p:ext uri="{BB962C8B-B14F-4D97-AF65-F5344CB8AC3E}">
        <p14:creationId xmlns:p14="http://schemas.microsoft.com/office/powerpoint/2010/main" val="3330961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A1372-BD67-3A5C-F9EB-9A5D7E521A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F1F572-2667-A6F2-2201-80BDD1A4A4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851C0F-2FFA-15B7-FE2B-C3228BA58C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8FCA59-CFA8-4928-B3B6-3F0B1C7E16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A5B582-90F5-F364-36CE-F23CB18F01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88926A-425B-37A5-787F-ADAB204ACB6B}"/>
              </a:ext>
            </a:extLst>
          </p:cNvPr>
          <p:cNvSpPr>
            <a:spLocks noGrp="1"/>
          </p:cNvSpPr>
          <p:nvPr>
            <p:ph type="dt" sz="half" idx="10"/>
          </p:nvPr>
        </p:nvSpPr>
        <p:spPr/>
        <p:txBody>
          <a:bodyPr/>
          <a:lstStyle/>
          <a:p>
            <a:fld id="{547A4FCC-C88F-461D-AE5E-11F2B7A6FD72}" type="datetimeFigureOut">
              <a:rPr lang="en-IN" smtClean="0"/>
              <a:t>01-08-2024</a:t>
            </a:fld>
            <a:endParaRPr lang="en-IN"/>
          </a:p>
        </p:txBody>
      </p:sp>
      <p:sp>
        <p:nvSpPr>
          <p:cNvPr id="8" name="Footer Placeholder 7">
            <a:extLst>
              <a:ext uri="{FF2B5EF4-FFF2-40B4-BE49-F238E27FC236}">
                <a16:creationId xmlns:a16="http://schemas.microsoft.com/office/drawing/2014/main" id="{5A0E69B5-C71F-6658-61BD-F70380E1B6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922C76-B17A-9917-5F1B-C6C06D2E92AF}"/>
              </a:ext>
            </a:extLst>
          </p:cNvPr>
          <p:cNvSpPr>
            <a:spLocks noGrp="1"/>
          </p:cNvSpPr>
          <p:nvPr>
            <p:ph type="sldNum" sz="quarter" idx="12"/>
          </p:nvPr>
        </p:nvSpPr>
        <p:spPr/>
        <p:txBody>
          <a:bodyPr/>
          <a:lstStyle/>
          <a:p>
            <a:fld id="{09616FB0-3048-42B0-8ED3-F986A25B9173}" type="slidenum">
              <a:rPr lang="en-IN" smtClean="0"/>
              <a:t>‹#›</a:t>
            </a:fld>
            <a:endParaRPr lang="en-IN"/>
          </a:p>
        </p:txBody>
      </p:sp>
    </p:spTree>
    <p:extLst>
      <p:ext uri="{BB962C8B-B14F-4D97-AF65-F5344CB8AC3E}">
        <p14:creationId xmlns:p14="http://schemas.microsoft.com/office/powerpoint/2010/main" val="205183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A492-DDBD-2467-E95B-525BC36A9A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428E76-38CC-8338-0FD2-011D6B513589}"/>
              </a:ext>
            </a:extLst>
          </p:cNvPr>
          <p:cNvSpPr>
            <a:spLocks noGrp="1"/>
          </p:cNvSpPr>
          <p:nvPr>
            <p:ph type="dt" sz="half" idx="10"/>
          </p:nvPr>
        </p:nvSpPr>
        <p:spPr/>
        <p:txBody>
          <a:bodyPr/>
          <a:lstStyle/>
          <a:p>
            <a:fld id="{547A4FCC-C88F-461D-AE5E-11F2B7A6FD72}" type="datetimeFigureOut">
              <a:rPr lang="en-IN" smtClean="0"/>
              <a:t>01-08-2024</a:t>
            </a:fld>
            <a:endParaRPr lang="en-IN"/>
          </a:p>
        </p:txBody>
      </p:sp>
      <p:sp>
        <p:nvSpPr>
          <p:cNvPr id="4" name="Footer Placeholder 3">
            <a:extLst>
              <a:ext uri="{FF2B5EF4-FFF2-40B4-BE49-F238E27FC236}">
                <a16:creationId xmlns:a16="http://schemas.microsoft.com/office/drawing/2014/main" id="{20562B43-187E-89B1-B5C0-4EE583A22A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29629B-5172-1CDF-2D08-53192DC9E443}"/>
              </a:ext>
            </a:extLst>
          </p:cNvPr>
          <p:cNvSpPr>
            <a:spLocks noGrp="1"/>
          </p:cNvSpPr>
          <p:nvPr>
            <p:ph type="sldNum" sz="quarter" idx="12"/>
          </p:nvPr>
        </p:nvSpPr>
        <p:spPr/>
        <p:txBody>
          <a:bodyPr/>
          <a:lstStyle/>
          <a:p>
            <a:fld id="{09616FB0-3048-42B0-8ED3-F986A25B9173}" type="slidenum">
              <a:rPr lang="en-IN" smtClean="0"/>
              <a:t>‹#›</a:t>
            </a:fld>
            <a:endParaRPr lang="en-IN"/>
          </a:p>
        </p:txBody>
      </p:sp>
    </p:spTree>
    <p:extLst>
      <p:ext uri="{BB962C8B-B14F-4D97-AF65-F5344CB8AC3E}">
        <p14:creationId xmlns:p14="http://schemas.microsoft.com/office/powerpoint/2010/main" val="1257235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FD066-777F-1BD2-B3E1-20DCFA00A764}"/>
              </a:ext>
            </a:extLst>
          </p:cNvPr>
          <p:cNvSpPr>
            <a:spLocks noGrp="1"/>
          </p:cNvSpPr>
          <p:nvPr>
            <p:ph type="dt" sz="half" idx="10"/>
          </p:nvPr>
        </p:nvSpPr>
        <p:spPr/>
        <p:txBody>
          <a:bodyPr/>
          <a:lstStyle/>
          <a:p>
            <a:fld id="{547A4FCC-C88F-461D-AE5E-11F2B7A6FD72}" type="datetimeFigureOut">
              <a:rPr lang="en-IN" smtClean="0"/>
              <a:t>01-08-2024</a:t>
            </a:fld>
            <a:endParaRPr lang="en-IN"/>
          </a:p>
        </p:txBody>
      </p:sp>
      <p:sp>
        <p:nvSpPr>
          <p:cNvPr id="3" name="Footer Placeholder 2">
            <a:extLst>
              <a:ext uri="{FF2B5EF4-FFF2-40B4-BE49-F238E27FC236}">
                <a16:creationId xmlns:a16="http://schemas.microsoft.com/office/drawing/2014/main" id="{CB6C9EDB-FC80-F295-A536-2AEED4C048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3EA3B5-D6A5-F613-69E4-D293BB5B45BE}"/>
              </a:ext>
            </a:extLst>
          </p:cNvPr>
          <p:cNvSpPr>
            <a:spLocks noGrp="1"/>
          </p:cNvSpPr>
          <p:nvPr>
            <p:ph type="sldNum" sz="quarter" idx="12"/>
          </p:nvPr>
        </p:nvSpPr>
        <p:spPr/>
        <p:txBody>
          <a:bodyPr/>
          <a:lstStyle/>
          <a:p>
            <a:fld id="{09616FB0-3048-42B0-8ED3-F986A25B9173}" type="slidenum">
              <a:rPr lang="en-IN" smtClean="0"/>
              <a:t>‹#›</a:t>
            </a:fld>
            <a:endParaRPr lang="en-IN"/>
          </a:p>
        </p:txBody>
      </p:sp>
    </p:spTree>
    <p:extLst>
      <p:ext uri="{BB962C8B-B14F-4D97-AF65-F5344CB8AC3E}">
        <p14:creationId xmlns:p14="http://schemas.microsoft.com/office/powerpoint/2010/main" val="88548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5820-E8F0-0CFA-6C18-6F78B436A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A562C1-EFDC-F61C-58DB-B750A7B243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7BD421-B1E7-BDBE-2816-587F587BE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7B3D7A-342D-0C4A-BE49-B247DC2EF6DB}"/>
              </a:ext>
            </a:extLst>
          </p:cNvPr>
          <p:cNvSpPr>
            <a:spLocks noGrp="1"/>
          </p:cNvSpPr>
          <p:nvPr>
            <p:ph type="dt" sz="half" idx="10"/>
          </p:nvPr>
        </p:nvSpPr>
        <p:spPr/>
        <p:txBody>
          <a:bodyPr/>
          <a:lstStyle/>
          <a:p>
            <a:fld id="{547A4FCC-C88F-461D-AE5E-11F2B7A6FD72}" type="datetimeFigureOut">
              <a:rPr lang="en-IN" smtClean="0"/>
              <a:t>01-08-2024</a:t>
            </a:fld>
            <a:endParaRPr lang="en-IN"/>
          </a:p>
        </p:txBody>
      </p:sp>
      <p:sp>
        <p:nvSpPr>
          <p:cNvPr id="6" name="Footer Placeholder 5">
            <a:extLst>
              <a:ext uri="{FF2B5EF4-FFF2-40B4-BE49-F238E27FC236}">
                <a16:creationId xmlns:a16="http://schemas.microsoft.com/office/drawing/2014/main" id="{48706A7C-97F9-657A-F757-252E72C782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94E68B-BC82-D338-4016-0954A8404F2D}"/>
              </a:ext>
            </a:extLst>
          </p:cNvPr>
          <p:cNvSpPr>
            <a:spLocks noGrp="1"/>
          </p:cNvSpPr>
          <p:nvPr>
            <p:ph type="sldNum" sz="quarter" idx="12"/>
          </p:nvPr>
        </p:nvSpPr>
        <p:spPr/>
        <p:txBody>
          <a:bodyPr/>
          <a:lstStyle/>
          <a:p>
            <a:fld id="{09616FB0-3048-42B0-8ED3-F986A25B9173}" type="slidenum">
              <a:rPr lang="en-IN" smtClean="0"/>
              <a:t>‹#›</a:t>
            </a:fld>
            <a:endParaRPr lang="en-IN"/>
          </a:p>
        </p:txBody>
      </p:sp>
    </p:spTree>
    <p:extLst>
      <p:ext uri="{BB962C8B-B14F-4D97-AF65-F5344CB8AC3E}">
        <p14:creationId xmlns:p14="http://schemas.microsoft.com/office/powerpoint/2010/main" val="850833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1B85-9668-D16B-4A1D-64ACC69AEA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ABB7EC-8397-AD67-618E-082C0CDE33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61DD13-4C31-24E4-3635-B6E7C8C17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865A1-A3DB-D539-DE87-35300AD1132D}"/>
              </a:ext>
            </a:extLst>
          </p:cNvPr>
          <p:cNvSpPr>
            <a:spLocks noGrp="1"/>
          </p:cNvSpPr>
          <p:nvPr>
            <p:ph type="dt" sz="half" idx="10"/>
          </p:nvPr>
        </p:nvSpPr>
        <p:spPr/>
        <p:txBody>
          <a:bodyPr/>
          <a:lstStyle/>
          <a:p>
            <a:fld id="{547A4FCC-C88F-461D-AE5E-11F2B7A6FD72}" type="datetimeFigureOut">
              <a:rPr lang="en-IN" smtClean="0"/>
              <a:t>01-08-2024</a:t>
            </a:fld>
            <a:endParaRPr lang="en-IN"/>
          </a:p>
        </p:txBody>
      </p:sp>
      <p:sp>
        <p:nvSpPr>
          <p:cNvPr id="6" name="Footer Placeholder 5">
            <a:extLst>
              <a:ext uri="{FF2B5EF4-FFF2-40B4-BE49-F238E27FC236}">
                <a16:creationId xmlns:a16="http://schemas.microsoft.com/office/drawing/2014/main" id="{FA762060-4446-1DA7-9A33-DBCFD3C1BF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04B415-652A-7618-1EFF-FD40099840ED}"/>
              </a:ext>
            </a:extLst>
          </p:cNvPr>
          <p:cNvSpPr>
            <a:spLocks noGrp="1"/>
          </p:cNvSpPr>
          <p:nvPr>
            <p:ph type="sldNum" sz="quarter" idx="12"/>
          </p:nvPr>
        </p:nvSpPr>
        <p:spPr/>
        <p:txBody>
          <a:bodyPr/>
          <a:lstStyle/>
          <a:p>
            <a:fld id="{09616FB0-3048-42B0-8ED3-F986A25B9173}" type="slidenum">
              <a:rPr lang="en-IN" smtClean="0"/>
              <a:t>‹#›</a:t>
            </a:fld>
            <a:endParaRPr lang="en-IN"/>
          </a:p>
        </p:txBody>
      </p:sp>
    </p:spTree>
    <p:extLst>
      <p:ext uri="{BB962C8B-B14F-4D97-AF65-F5344CB8AC3E}">
        <p14:creationId xmlns:p14="http://schemas.microsoft.com/office/powerpoint/2010/main" val="26294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3BE631-2819-8532-59E4-3066D2886E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705A2B-DB02-CDE1-C56D-2B98AFC123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C7F190-F3F4-3CEC-999F-F95BB4B64E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7A4FCC-C88F-461D-AE5E-11F2B7A6FD72}" type="datetimeFigureOut">
              <a:rPr lang="en-IN" smtClean="0"/>
              <a:t>01-08-2024</a:t>
            </a:fld>
            <a:endParaRPr lang="en-IN"/>
          </a:p>
        </p:txBody>
      </p:sp>
      <p:sp>
        <p:nvSpPr>
          <p:cNvPr id="5" name="Footer Placeholder 4">
            <a:extLst>
              <a:ext uri="{FF2B5EF4-FFF2-40B4-BE49-F238E27FC236}">
                <a16:creationId xmlns:a16="http://schemas.microsoft.com/office/drawing/2014/main" id="{0C6D2093-C5A1-6C0D-8651-D83FF40AA5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D209BAE-4915-D979-50BB-BD4C5107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9616FB0-3048-42B0-8ED3-F986A25B9173}" type="slidenum">
              <a:rPr lang="en-IN" smtClean="0"/>
              <a:t>‹#›</a:t>
            </a:fld>
            <a:endParaRPr lang="en-IN"/>
          </a:p>
        </p:txBody>
      </p:sp>
    </p:spTree>
    <p:extLst>
      <p:ext uri="{BB962C8B-B14F-4D97-AF65-F5344CB8AC3E}">
        <p14:creationId xmlns:p14="http://schemas.microsoft.com/office/powerpoint/2010/main" val="1885610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44D7-BE80-4102-E32D-090A0970A7DC}"/>
              </a:ext>
            </a:extLst>
          </p:cNvPr>
          <p:cNvSpPr>
            <a:spLocks noGrp="1"/>
          </p:cNvSpPr>
          <p:nvPr>
            <p:ph type="ctrTitle"/>
          </p:nvPr>
        </p:nvSpPr>
        <p:spPr/>
        <p:txBody>
          <a:bodyPr/>
          <a:lstStyle/>
          <a:p>
            <a:r>
              <a:rPr lang="en-US" dirty="0"/>
              <a:t>Generative AI</a:t>
            </a:r>
            <a:endParaRPr lang="en-IN" dirty="0"/>
          </a:p>
        </p:txBody>
      </p:sp>
      <p:sp>
        <p:nvSpPr>
          <p:cNvPr id="3" name="Subtitle 2">
            <a:extLst>
              <a:ext uri="{FF2B5EF4-FFF2-40B4-BE49-F238E27FC236}">
                <a16:creationId xmlns:a16="http://schemas.microsoft.com/office/drawing/2014/main" id="{2801EBDA-2D9D-3754-FBEB-11CE767DF21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755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27FC-2003-BB49-9C3F-0AE96CA6C50D}"/>
              </a:ext>
            </a:extLst>
          </p:cNvPr>
          <p:cNvSpPr>
            <a:spLocks noGrp="1"/>
          </p:cNvSpPr>
          <p:nvPr>
            <p:ph type="title"/>
          </p:nvPr>
        </p:nvSpPr>
        <p:spPr/>
        <p:txBody>
          <a:bodyPr/>
          <a:lstStyle/>
          <a:p>
            <a:r>
              <a:rPr lang="en-US" dirty="0"/>
              <a:t>What Is Generative AI?</a:t>
            </a:r>
            <a:endParaRPr lang="en-IN" dirty="0"/>
          </a:p>
        </p:txBody>
      </p:sp>
      <p:sp>
        <p:nvSpPr>
          <p:cNvPr id="3" name="Content Placeholder 2">
            <a:extLst>
              <a:ext uri="{FF2B5EF4-FFF2-40B4-BE49-F238E27FC236}">
                <a16:creationId xmlns:a16="http://schemas.microsoft.com/office/drawing/2014/main" id="{C8513298-8308-96BB-9DB3-6978222C18BE}"/>
              </a:ext>
            </a:extLst>
          </p:cNvPr>
          <p:cNvSpPr>
            <a:spLocks noGrp="1"/>
          </p:cNvSpPr>
          <p:nvPr>
            <p:ph idx="1"/>
          </p:nvPr>
        </p:nvSpPr>
        <p:spPr>
          <a:xfrm>
            <a:off x="584200" y="1591056"/>
            <a:ext cx="10426700" cy="4583602"/>
          </a:xfrm>
        </p:spPr>
        <p:txBody>
          <a:bodyPr>
            <a:normAutofit/>
          </a:bodyPr>
          <a:lstStyle/>
          <a:p>
            <a:r>
              <a:rPr lang="en-US" sz="2800" b="0" i="0" dirty="0">
                <a:solidFill>
                  <a:srgbClr val="282828"/>
                </a:solidFill>
                <a:effectLst/>
                <a:latin typeface="Tiempos Text"/>
              </a:rPr>
              <a:t>Generative AI can already do a lot. It’s able to produce text and images, spanning blog posts, program code, poetry, and artwork. The software uses complex machine learning models to predict the next word based on previous word sequences, or the next image based on words describing previous images. </a:t>
            </a:r>
          </a:p>
          <a:p>
            <a:endParaRPr lang="en-US" dirty="0">
              <a:solidFill>
                <a:srgbClr val="282828"/>
              </a:solidFill>
              <a:latin typeface="Tiempos Text"/>
            </a:endParaRPr>
          </a:p>
          <a:p>
            <a:r>
              <a:rPr lang="en-US" sz="2800" b="0" i="0" dirty="0">
                <a:solidFill>
                  <a:srgbClr val="282828"/>
                </a:solidFill>
                <a:effectLst/>
                <a:latin typeface="Tiempos Text"/>
              </a:rPr>
              <a:t>It doesn’t do the work of prediction. That’s why its different from predictive AI. Its creative bu</a:t>
            </a:r>
            <a:r>
              <a:rPr lang="en-US" dirty="0">
                <a:solidFill>
                  <a:srgbClr val="282828"/>
                </a:solidFill>
                <a:latin typeface="Tiempos Text"/>
              </a:rPr>
              <a:t>t not predictive in nature.</a:t>
            </a:r>
            <a:endParaRPr lang="en-US" sz="2800" b="0" i="0" dirty="0">
              <a:solidFill>
                <a:srgbClr val="282828"/>
              </a:solidFill>
              <a:effectLst/>
              <a:latin typeface="Tiempos Text"/>
            </a:endParaRPr>
          </a:p>
          <a:p>
            <a:endParaRPr lang="en-IN" sz="2800" dirty="0"/>
          </a:p>
          <a:p>
            <a:endParaRPr lang="en-IN" sz="2800" dirty="0"/>
          </a:p>
        </p:txBody>
      </p:sp>
    </p:spTree>
    <p:extLst>
      <p:ext uri="{BB962C8B-B14F-4D97-AF65-F5344CB8AC3E}">
        <p14:creationId xmlns:p14="http://schemas.microsoft.com/office/powerpoint/2010/main" val="2370514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D631-3FA0-E508-EBF0-8CC924F401F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73DD89E-9618-1F8D-6BFA-9CF18E503AED}"/>
              </a:ext>
            </a:extLst>
          </p:cNvPr>
          <p:cNvPicPr>
            <a:picLocks noGrp="1" noChangeAspect="1"/>
          </p:cNvPicPr>
          <p:nvPr>
            <p:ph idx="1"/>
          </p:nvPr>
        </p:nvPicPr>
        <p:blipFill>
          <a:blip r:embed="rId2"/>
          <a:stretch>
            <a:fillRect/>
          </a:stretch>
        </p:blipFill>
        <p:spPr>
          <a:xfrm>
            <a:off x="588263" y="437617"/>
            <a:ext cx="10731119" cy="5434645"/>
          </a:xfrm>
        </p:spPr>
      </p:pic>
    </p:spTree>
    <p:extLst>
      <p:ext uri="{BB962C8B-B14F-4D97-AF65-F5344CB8AC3E}">
        <p14:creationId xmlns:p14="http://schemas.microsoft.com/office/powerpoint/2010/main" val="4199228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5029B-5678-971F-259F-9BB450DD351D}"/>
              </a:ext>
            </a:extLst>
          </p:cNvPr>
          <p:cNvSpPr>
            <a:spLocks noGrp="1"/>
          </p:cNvSpPr>
          <p:nvPr>
            <p:ph type="title"/>
          </p:nvPr>
        </p:nvSpPr>
        <p:spPr>
          <a:xfrm>
            <a:off x="4043516" y="0"/>
            <a:ext cx="3802626" cy="1325563"/>
          </a:xfrm>
        </p:spPr>
        <p:txBody>
          <a:bodyPr/>
          <a:lstStyle/>
          <a:p>
            <a:r>
              <a:rPr lang="en-US" dirty="0"/>
              <a:t>Gen AI Jargons</a:t>
            </a:r>
            <a:endParaRPr lang="en-IN" dirty="0"/>
          </a:p>
        </p:txBody>
      </p:sp>
      <p:sp>
        <p:nvSpPr>
          <p:cNvPr id="3" name="Content Placeholder 2">
            <a:extLst>
              <a:ext uri="{FF2B5EF4-FFF2-40B4-BE49-F238E27FC236}">
                <a16:creationId xmlns:a16="http://schemas.microsoft.com/office/drawing/2014/main" id="{8D337FC8-905D-4790-CAAF-2D5C58C2F7F1}"/>
              </a:ext>
            </a:extLst>
          </p:cNvPr>
          <p:cNvSpPr>
            <a:spLocks noGrp="1"/>
          </p:cNvSpPr>
          <p:nvPr>
            <p:ph idx="1"/>
          </p:nvPr>
        </p:nvSpPr>
        <p:spPr>
          <a:xfrm>
            <a:off x="543231" y="1058708"/>
            <a:ext cx="11166987" cy="5499407"/>
          </a:xfrm>
        </p:spPr>
        <p:txBody>
          <a:bodyPr/>
          <a:lstStyle/>
          <a:p>
            <a:r>
              <a:rPr lang="en-US" dirty="0"/>
              <a:t>Tokens – LLM’s do not interpret natural language that we speak. Natural language is converted into an array of numerical values called as tokens.</a:t>
            </a:r>
          </a:p>
          <a:p>
            <a:endParaRPr lang="en-IN" dirty="0"/>
          </a:p>
          <a:p>
            <a:r>
              <a:rPr lang="en-IN" dirty="0"/>
              <a:t>Prompt Engineering – The instructions that you provide to the GPT engine instructing it to do something is called as prompt engineering. It’s an art in itself and includes important concepts like few-shot prompting, contextual prompting, output structurization etc.</a:t>
            </a:r>
          </a:p>
          <a:p>
            <a:endParaRPr lang="en-IN" dirty="0"/>
          </a:p>
          <a:p>
            <a:r>
              <a:rPr lang="en-IN" dirty="0"/>
              <a:t>Chat Completions API – SDK exposed to let you interact with your GPT engine in a chat-like manner by making API calls.</a:t>
            </a:r>
            <a:endParaRPr lang="en-US" dirty="0"/>
          </a:p>
        </p:txBody>
      </p:sp>
    </p:spTree>
    <p:extLst>
      <p:ext uri="{BB962C8B-B14F-4D97-AF65-F5344CB8AC3E}">
        <p14:creationId xmlns:p14="http://schemas.microsoft.com/office/powerpoint/2010/main" val="1766569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TotalTime>
  <Words>183</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Tiempos Text</vt:lpstr>
      <vt:lpstr>Office Theme</vt:lpstr>
      <vt:lpstr>Generative AI</vt:lpstr>
      <vt:lpstr>What Is Generative AI?</vt:lpstr>
      <vt:lpstr>PowerPoint Presentation</vt:lpstr>
      <vt:lpstr>Gen AI Jargons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Prabhjot Singh Bakshi</dc:creator>
  <cp:lastModifiedBy>Prabhjot Singh Bakshi</cp:lastModifiedBy>
  <cp:revision>1</cp:revision>
  <dcterms:created xsi:type="dcterms:W3CDTF">2024-08-01T05:55:41Z</dcterms:created>
  <dcterms:modified xsi:type="dcterms:W3CDTF">2024-08-01T06:09:10Z</dcterms:modified>
</cp:coreProperties>
</file>