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285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257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1233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4223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46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582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4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5070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209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9158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346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B1A2C1B-C307-46DD-9C54-70235A86DA97}" type="datetimeFigureOut">
              <a:rPr lang="ru-KZ" smtClean="0"/>
              <a:t>10.11.2022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CAEC910-BC39-4212-8251-A8BB5DF562D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26334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Главная страница - AITU">
            <a:extLst>
              <a:ext uri="{FF2B5EF4-FFF2-40B4-BE49-F238E27FC236}">
                <a16:creationId xmlns:a16="http://schemas.microsoft.com/office/drawing/2014/main" id="{433154FA-5722-5016-5786-9FDAAF2D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553712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9D3E4-42F2-934C-EE5D-18AF74505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Manager (Python)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493B8-B0E6-5236-1DE2-9DB311AA7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Aliaskar Mukazhanov CS-2111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895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38997-596F-25B2-79FA-BC84FA1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libraries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A4EA8B-F1AD-1B65-0E78-18FD00FD7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296" y="1930985"/>
            <a:ext cx="8156448" cy="2986885"/>
          </a:xfrm>
        </p:spPr>
      </p:pic>
    </p:spTree>
    <p:extLst>
      <p:ext uri="{BB962C8B-B14F-4D97-AF65-F5344CB8AC3E}">
        <p14:creationId xmlns:p14="http://schemas.microsoft.com/office/powerpoint/2010/main" val="28703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E03D2-909B-BBEF-3E9E-1E00EF7A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window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628A39-22C9-C713-0419-496688737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5330" y="3187941"/>
            <a:ext cx="4994046" cy="329385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4AADE-AC74-4AA4-1858-7AF8FF8E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30" y="626244"/>
            <a:ext cx="4703255" cy="23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367B-9834-C11B-2376-BB4339BE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  <a:br>
              <a:rPr lang="en-US" dirty="0"/>
            </a:br>
            <a:r>
              <a:rPr lang="en-US" dirty="0"/>
              <a:t>(open file)</a:t>
            </a:r>
            <a:endParaRPr lang="ru-KZ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FE7E5D2-2625-D16E-4C85-7F830F909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641" y="748432"/>
            <a:ext cx="7315200" cy="205222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A7DD16-418B-E012-B9B1-DE9C570C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42" y="2997725"/>
            <a:ext cx="4693152" cy="9545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9FCA57-0055-7000-BE0A-DDB887B2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515" y="2997725"/>
            <a:ext cx="3056766" cy="25305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2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8522B-BE4A-0B18-3822-49D3A8EA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(rename file)</a:t>
            </a:r>
            <a:endParaRPr lang="ru-KZ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4863FBE-7271-16FD-2AD5-10F6166D0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90792"/>
            <a:ext cx="7315200" cy="3866890"/>
          </a:xfrm>
        </p:spPr>
      </p:pic>
    </p:spTree>
    <p:extLst>
      <p:ext uri="{BB962C8B-B14F-4D97-AF65-F5344CB8AC3E}">
        <p14:creationId xmlns:p14="http://schemas.microsoft.com/office/powerpoint/2010/main" val="36968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78F9D-E244-DE7B-F255-5A560EC0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</a:t>
            </a:r>
            <a:br>
              <a:rPr lang="en-US" dirty="0"/>
            </a:br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(move file)</a:t>
            </a:r>
            <a:br>
              <a:rPr lang="en-US" dirty="0"/>
            </a:br>
            <a:r>
              <a:rPr lang="en-US" dirty="0"/>
              <a:t>p1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E4F32C-A8C1-5D19-1C56-7C33CC727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521" y="1244831"/>
            <a:ext cx="7398548" cy="4070165"/>
          </a:xfrm>
        </p:spPr>
      </p:pic>
    </p:spTree>
    <p:extLst>
      <p:ext uri="{BB962C8B-B14F-4D97-AF65-F5344CB8AC3E}">
        <p14:creationId xmlns:p14="http://schemas.microsoft.com/office/powerpoint/2010/main" val="425703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32E37-C8D6-906E-BE4D-96A73715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</a:t>
            </a:r>
            <a:br>
              <a:rPr lang="en-US" dirty="0"/>
            </a:br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(move file)</a:t>
            </a:r>
            <a:br>
              <a:rPr lang="en-US" dirty="0"/>
            </a:br>
            <a:r>
              <a:rPr lang="en-US" dirty="0"/>
              <a:t>p2 (end)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8559A9-B57C-F6A0-8FDC-968789A02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187" y="863600"/>
            <a:ext cx="6680302" cy="5121275"/>
          </a:xfrm>
        </p:spPr>
      </p:pic>
    </p:spTree>
    <p:extLst>
      <p:ext uri="{BB962C8B-B14F-4D97-AF65-F5344CB8AC3E}">
        <p14:creationId xmlns:p14="http://schemas.microsoft.com/office/powerpoint/2010/main" val="38462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C4818-3341-BBFE-5728-03C79C8D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3AC5AE-0313-23F5-4F57-EB7A8D85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84021"/>
            <a:ext cx="7315200" cy="4680433"/>
          </a:xfrm>
        </p:spPr>
      </p:pic>
    </p:spTree>
    <p:extLst>
      <p:ext uri="{BB962C8B-B14F-4D97-AF65-F5344CB8AC3E}">
        <p14:creationId xmlns:p14="http://schemas.microsoft.com/office/powerpoint/2010/main" val="300555087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165</TotalTime>
  <Words>51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Рамка</vt:lpstr>
      <vt:lpstr>File Manager (Python)</vt:lpstr>
      <vt:lpstr>Preparing libraries</vt:lpstr>
      <vt:lpstr>Creating window</vt:lpstr>
      <vt:lpstr>Creating functions (open file)</vt:lpstr>
      <vt:lpstr>Creating functions (rename file)</vt:lpstr>
      <vt:lpstr>Creating function (move file) p1</vt:lpstr>
      <vt:lpstr>Creating function (move file) p2 (end)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Manager (Python)</dc:title>
  <dc:creator>Aliaskar Mukazhanov</dc:creator>
  <cp:lastModifiedBy>Aliaskar Mukazhanov</cp:lastModifiedBy>
  <cp:revision>1</cp:revision>
  <dcterms:created xsi:type="dcterms:W3CDTF">2022-11-09T19:50:00Z</dcterms:created>
  <dcterms:modified xsi:type="dcterms:W3CDTF">2022-11-09T22:35:16Z</dcterms:modified>
</cp:coreProperties>
</file>