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68" r:id="rId4"/>
    <p:sldMasterId id="2147483671" r:id="rId5"/>
    <p:sldMasterId id="2147483694" r:id="rId6"/>
  </p:sldMasterIdLst>
  <p:notesMasterIdLst>
    <p:notesMasterId r:id="rId37"/>
  </p:notesMasterIdLst>
  <p:sldIdLst>
    <p:sldId id="1824" r:id="rId7"/>
    <p:sldId id="2261" r:id="rId8"/>
    <p:sldId id="2284" r:id="rId9"/>
    <p:sldId id="2264" r:id="rId10"/>
    <p:sldId id="2276" r:id="rId11"/>
    <p:sldId id="2285" r:id="rId12"/>
    <p:sldId id="2267" r:id="rId13"/>
    <p:sldId id="2277" r:id="rId14"/>
    <p:sldId id="2268" r:id="rId15"/>
    <p:sldId id="2269" r:id="rId16"/>
    <p:sldId id="2278" r:id="rId17"/>
    <p:sldId id="2270" r:id="rId18"/>
    <p:sldId id="2271" r:id="rId19"/>
    <p:sldId id="2272" r:id="rId20"/>
    <p:sldId id="2279" r:id="rId21"/>
    <p:sldId id="2286" r:id="rId22"/>
    <p:sldId id="2281" r:id="rId23"/>
    <p:sldId id="2283" r:id="rId24"/>
    <p:sldId id="2282" r:id="rId25"/>
    <p:sldId id="2287" r:id="rId26"/>
    <p:sldId id="2288" r:id="rId27"/>
    <p:sldId id="2289" r:id="rId28"/>
    <p:sldId id="2290" r:id="rId29"/>
    <p:sldId id="2298" r:id="rId30"/>
    <p:sldId id="2291" r:id="rId31"/>
    <p:sldId id="2292" r:id="rId32"/>
    <p:sldId id="2295" r:id="rId33"/>
    <p:sldId id="2293" r:id="rId34"/>
    <p:sldId id="2294" r:id="rId35"/>
    <p:sldId id="22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685" autoAdjust="0"/>
  </p:normalViewPr>
  <p:slideViewPr>
    <p:cSldViewPr snapToGrid="0">
      <p:cViewPr varScale="1">
        <p:scale>
          <a:sx n="77" d="100"/>
          <a:sy n="77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AA1A-4635-4F6E-9927-7E88208DADAE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0B50F-1378-4749-87E2-0D761A8B9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4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0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5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4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07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2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2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4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7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8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6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46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85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81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26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28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13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9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89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11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6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1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5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B50F-1378-4749-87E2-0D761A8B97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5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71AC9-C6D9-4849-9A14-0E42642E3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01009-8EED-4462-B3A1-5D4D923B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671E9-CE66-48EA-813E-F46BC5D3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49F9E-E54A-4DDD-88B5-E44C6D4B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227BA-439D-428A-9F50-F250B2BB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6148-A7CC-43D4-BCA8-03276F12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4CE2C-44D3-4CF6-9FB6-DCAB6167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4A9B1-601A-49D7-AEF7-8FAEBF1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E051B-B321-4F8D-B288-9BF7C173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43A42-9F34-47DD-93BC-8803546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2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29CBA-CE8B-41F7-8A1A-68EA8A877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6FD83-47BD-4AA2-B588-5C4EFC38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FF77D-FDA7-49F1-88E1-9508F08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D06EA-F0DD-4FFC-941B-5980EB19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7676A-FC4A-4F46-B40F-E906B6CD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73339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623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19271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963"/>
          <a:stretch/>
        </p:blipFill>
        <p:spPr>
          <a:xfrm>
            <a:off x="7191376" y="133072"/>
            <a:ext cx="5028334" cy="65357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1152525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69877-3713-4708-B674-1A813AB36FFC}"/>
              </a:ext>
            </a:extLst>
          </p:cNvPr>
          <p:cNvSpPr txBox="1"/>
          <p:nvPr userDrawn="1"/>
        </p:nvSpPr>
        <p:spPr>
          <a:xfrm rot="16200000">
            <a:off x="10462781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38" y="515429"/>
            <a:ext cx="2295327" cy="504694"/>
          </a:xfrm>
          <a:prstGeom prst="rect">
            <a:avLst/>
          </a:prstGeom>
        </p:spPr>
      </p:pic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97239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575" y="133072"/>
            <a:ext cx="6791691" cy="6535793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7430" y="1483539"/>
            <a:ext cx="7373912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269877-3713-4708-B674-1A813AB36FFC}"/>
              </a:ext>
            </a:extLst>
          </p:cNvPr>
          <p:cNvSpPr txBox="1"/>
          <p:nvPr userDrawn="1"/>
        </p:nvSpPr>
        <p:spPr>
          <a:xfrm rot="16200000">
            <a:off x="-1443469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633" y="548450"/>
            <a:ext cx="2295327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9834169" y="2044937"/>
            <a:ext cx="1778296" cy="3249639"/>
            <a:chOff x="611819" y="2031917"/>
            <a:chExt cx="1709546" cy="3124006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9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7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4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7429" y="4461296"/>
            <a:ext cx="7373913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2019/5/27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081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239689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6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063" r="32938"/>
          <a:stretch/>
        </p:blipFill>
        <p:spPr>
          <a:xfrm>
            <a:off x="0" y="0"/>
            <a:ext cx="3914775" cy="68579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9F2EAE9-B638-4AA2-8264-4D37EBBEE86D}"/>
              </a:ext>
            </a:extLst>
          </p:cNvPr>
          <p:cNvSpPr/>
          <p:nvPr userDrawn="1"/>
        </p:nvSpPr>
        <p:spPr>
          <a:xfrm>
            <a:off x="0" y="1"/>
            <a:ext cx="3914775" cy="6857999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6BFE1-1DD5-454F-BE20-A55DAB22A652}"/>
              </a:ext>
            </a:extLst>
          </p:cNvPr>
          <p:cNvSpPr/>
          <p:nvPr userDrawn="1"/>
        </p:nvSpPr>
        <p:spPr>
          <a:xfrm>
            <a:off x="0" y="0"/>
            <a:ext cx="3914774" cy="6858000"/>
          </a:xfrm>
          <a:prstGeom prst="rect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14117E2-1B64-4454-AB72-FC04D0614552}"/>
              </a:ext>
            </a:extLst>
          </p:cNvPr>
          <p:cNvCxnSpPr>
            <a:cxnSpLocks/>
          </p:cNvCxnSpPr>
          <p:nvPr userDrawn="1"/>
        </p:nvCxnSpPr>
        <p:spPr>
          <a:xfrm>
            <a:off x="3960456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C6CB049-19D4-44DA-8BA3-2A55CACC560A}"/>
              </a:ext>
            </a:extLst>
          </p:cNvPr>
          <p:cNvGrpSpPr/>
          <p:nvPr userDrawn="1"/>
        </p:nvGrpSpPr>
        <p:grpSpPr>
          <a:xfrm>
            <a:off x="3961505" y="2797003"/>
            <a:ext cx="122686" cy="1263995"/>
            <a:chOff x="4630742" y="2258287"/>
            <a:chExt cx="122686" cy="1263995"/>
          </a:xfrm>
          <a:solidFill>
            <a:schemeClr val="accent4"/>
          </a:solidFill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AAB1992-5EF7-487C-AD2A-01E2865C7E72}"/>
                </a:ext>
              </a:extLst>
            </p:cNvPr>
            <p:cNvSpPr/>
            <p:nvPr/>
          </p:nvSpPr>
          <p:spPr>
            <a:xfrm rot="5400000">
              <a:off x="4620926" y="2839164"/>
              <a:ext cx="142318" cy="122686"/>
            </a:xfrm>
            <a:prstGeom prst="triangl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8C48E93-E5B1-4737-8427-44C095BEBB9E}"/>
                </a:ext>
              </a:extLst>
            </p:cNvPr>
            <p:cNvCxnSpPr>
              <a:cxnSpLocks/>
            </p:cNvCxnSpPr>
            <p:nvPr/>
          </p:nvCxnSpPr>
          <p:spPr>
            <a:xfrm>
              <a:off x="4630742" y="2258287"/>
              <a:ext cx="0" cy="1263995"/>
            </a:xfrm>
            <a:prstGeom prst="lin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8499905-D7C1-4B31-8F42-54B3A36F0B1E}"/>
              </a:ext>
            </a:extLst>
          </p:cNvPr>
          <p:cNvCxnSpPr>
            <a:cxnSpLocks/>
          </p:cNvCxnSpPr>
          <p:nvPr userDrawn="1"/>
        </p:nvCxnSpPr>
        <p:spPr>
          <a:xfrm>
            <a:off x="1053541" y="2793542"/>
            <a:ext cx="17270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1DFE5ED-5D7B-4B26-99EA-A40BED7DC14E}"/>
              </a:ext>
            </a:extLst>
          </p:cNvPr>
          <p:cNvSpPr/>
          <p:nvPr userDrawn="1"/>
        </p:nvSpPr>
        <p:spPr>
          <a:xfrm>
            <a:off x="846867" y="2752385"/>
            <a:ext cx="2136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D1A83F-A1E9-43D7-9CDC-7AC02BED1EE5}"/>
              </a:ext>
            </a:extLst>
          </p:cNvPr>
          <p:cNvSpPr/>
          <p:nvPr userDrawn="1"/>
        </p:nvSpPr>
        <p:spPr>
          <a:xfrm>
            <a:off x="963806" y="3595872"/>
            <a:ext cx="1906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CONTENTS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103341-A23F-42AF-90B6-8B36EF542949}"/>
              </a:ext>
            </a:extLst>
          </p:cNvPr>
          <p:cNvCxnSpPr>
            <a:cxnSpLocks/>
          </p:cNvCxnSpPr>
          <p:nvPr userDrawn="1"/>
        </p:nvCxnSpPr>
        <p:spPr>
          <a:xfrm>
            <a:off x="1053541" y="4060998"/>
            <a:ext cx="17270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54" y="2218510"/>
            <a:ext cx="1715719" cy="48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2" b="16285"/>
          <a:stretch/>
        </p:blipFill>
        <p:spPr>
          <a:xfrm>
            <a:off x="7258050" y="1942165"/>
            <a:ext cx="4949784" cy="49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0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2659-E0DA-4EDF-A8A3-CC7AAC9A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7A662-DBFE-40C4-BDD4-829BE70B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85F03-B3A7-44B2-89FF-B8DC8A85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31A55-0880-4F10-9981-DC02E7A5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EF86E-06E7-4E70-A2E8-7C5CC73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6-2">
    <p:bg>
      <p:bgPr>
        <a:gradFill>
          <a:gsLst>
            <a:gs pos="25000">
              <a:schemeClr val="accent1">
                <a:alpha val="0"/>
              </a:schemeClr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EDD8B33-19AA-4632-BE4B-A5744CEC2C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E42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3725" y="493231"/>
            <a:ext cx="5251028" cy="525413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BADEE0-5304-4D64-BC33-E82C8C71DF4D}"/>
              </a:ext>
            </a:extLst>
          </p:cNvPr>
          <p:cNvSpPr/>
          <p:nvPr userDrawn="1"/>
        </p:nvSpPr>
        <p:spPr>
          <a:xfrm>
            <a:off x="6943725" y="0"/>
            <a:ext cx="5248273" cy="6858001"/>
          </a:xfrm>
          <a:prstGeom prst="rect">
            <a:avLst/>
          </a:prstGeom>
          <a:gradFill flip="none" rotWithShape="1">
            <a:gsLst>
              <a:gs pos="0">
                <a:srgbClr val="006C39">
                  <a:alpha val="0"/>
                </a:srgbClr>
              </a:gs>
              <a:gs pos="100000">
                <a:schemeClr val="accent1">
                  <a:alpha val="7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3E9B806-B3B5-4857-9763-985BB906449B}"/>
              </a:ext>
            </a:extLst>
          </p:cNvPr>
          <p:cNvSpPr/>
          <p:nvPr userDrawn="1"/>
        </p:nvSpPr>
        <p:spPr>
          <a:xfrm>
            <a:off x="660400" y="6054314"/>
            <a:ext cx="2014538" cy="143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8EFC2AF-0299-489A-9F1D-9F6AA1D1A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342" y="982400"/>
            <a:ext cx="3551237" cy="606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第几部分 ▶</a:t>
            </a:r>
          </a:p>
        </p:txBody>
      </p:sp>
      <p:sp>
        <p:nvSpPr>
          <p:cNvPr id="122" name="文本占位符 15">
            <a:extLst>
              <a:ext uri="{FF2B5EF4-FFF2-40B4-BE49-F238E27FC236}">
                <a16:creationId xmlns:a16="http://schemas.microsoft.com/office/drawing/2014/main" id="{9F0152B4-A135-47ED-A86F-89E402C2B1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42" y="2742089"/>
            <a:ext cx="7197752" cy="606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1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请在此处添加你的标题</a:t>
            </a:r>
          </a:p>
        </p:txBody>
      </p:sp>
      <p:sp>
        <p:nvSpPr>
          <p:cNvPr id="123" name="文本占位符 15">
            <a:extLst>
              <a:ext uri="{FF2B5EF4-FFF2-40B4-BE49-F238E27FC236}">
                <a16:creationId xmlns:a16="http://schemas.microsoft.com/office/drawing/2014/main" id="{CF347087-2148-4765-A644-2EF9176FD6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172" y="3837713"/>
            <a:ext cx="7146922" cy="152291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 spc="1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这里可以写一点点文字，介绍此章节主要内容</a:t>
            </a:r>
            <a:endParaRPr lang="en-US" altLang="zh-CN" dirty="0"/>
          </a:p>
          <a:p>
            <a:pPr lvl="0"/>
            <a:r>
              <a:rPr lang="zh-CN" altLang="en-US" dirty="0"/>
              <a:t>国外现状</a:t>
            </a:r>
            <a:endParaRPr lang="en-US" altLang="zh-CN" dirty="0"/>
          </a:p>
          <a:p>
            <a:pPr lvl="0"/>
            <a:r>
              <a:rPr lang="zh-CN" altLang="en-US" dirty="0"/>
              <a:t>国内现状</a:t>
            </a:r>
            <a:endParaRPr lang="en-US" altLang="zh-CN" dirty="0"/>
          </a:p>
          <a:p>
            <a:pPr lvl="0"/>
            <a:r>
              <a:rPr lang="en-US" altLang="zh-CN" dirty="0"/>
              <a:t>…</a:t>
            </a:r>
          </a:p>
          <a:p>
            <a:pPr lvl="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65482F-D2BD-4FA5-8FA9-E44AB00F6475}"/>
              </a:ext>
            </a:extLst>
          </p:cNvPr>
          <p:cNvSpPr/>
          <p:nvPr userDrawn="1"/>
        </p:nvSpPr>
        <p:spPr>
          <a:xfrm>
            <a:off x="0" y="6167300"/>
            <a:ext cx="12192000" cy="69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pic>
        <p:nvPicPr>
          <p:cNvPr id="143" name="图片 1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3766" y="6386257"/>
            <a:ext cx="1257421" cy="276480"/>
          </a:xfrm>
          <a:prstGeom prst="rect">
            <a:avLst/>
          </a:prstGeom>
        </p:spPr>
      </p:pic>
      <p:grpSp>
        <p:nvGrpSpPr>
          <p:cNvPr id="85" name="组合 84"/>
          <p:cNvGrpSpPr/>
          <p:nvPr userDrawn="1"/>
        </p:nvGrpSpPr>
        <p:grpSpPr>
          <a:xfrm>
            <a:off x="694004" y="6394741"/>
            <a:ext cx="1931864" cy="235412"/>
            <a:chOff x="10272478" y="6308389"/>
            <a:chExt cx="1629576" cy="198576"/>
          </a:xfrm>
        </p:grpSpPr>
        <p:grpSp>
          <p:nvGrpSpPr>
            <p:cNvPr id="86" name="组合 85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5296"/>
                <a:ext cx="331665" cy="499207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108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9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105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6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7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87" name="组合 86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99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0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8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94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6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92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7537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3637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809FD0-A9F1-4139-8386-4A9BEBA1CE80}"/>
              </a:ext>
            </a:extLst>
          </p:cNvPr>
          <p:cNvCxnSpPr/>
          <p:nvPr userDrawn="1"/>
        </p:nvCxnSpPr>
        <p:spPr>
          <a:xfrm>
            <a:off x="5723340" y="1294827"/>
            <a:ext cx="7453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352C72-A8BD-49E0-9C6C-2C7B147AF3AE}"/>
              </a:ext>
            </a:extLst>
          </p:cNvPr>
          <p:cNvCxnSpPr/>
          <p:nvPr userDrawn="1"/>
        </p:nvCxnSpPr>
        <p:spPr>
          <a:xfrm>
            <a:off x="5723340" y="5613415"/>
            <a:ext cx="7453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71"/>
          <a:stretch/>
        </p:blipFill>
        <p:spPr>
          <a:xfrm>
            <a:off x="-34506" y="163259"/>
            <a:ext cx="3298317" cy="653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912"/>
          <a:stretch/>
        </p:blipFill>
        <p:spPr>
          <a:xfrm>
            <a:off x="8928190" y="163258"/>
            <a:ext cx="3269562" cy="65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464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9D-0B16-4C06-9809-76C059BF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B3B64-5599-44DC-A758-26F9A932C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3786-FD6C-4993-A81C-FDFAF901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AD28-2CF2-4569-8128-AA48C29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F7F0-29DA-4D39-B970-EAFDE9AA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972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36F-0E04-4A8A-B70C-DBE03CC2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FDE1-C9AF-41E7-A169-BFAD5788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7ACB-8865-4791-B815-6D776AE9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DD2B2-D559-4591-BE83-6930C999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FAE-6737-4925-A6F9-124655D1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844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ACCC-4608-457C-893B-E9EC6EF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45D5-8A17-4788-8519-FCBA7098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F61E-F1AB-4ECA-98B8-5CE31578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7083-C3E6-4430-BF2C-C403BBD2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9270-FC64-4E2D-BBB7-CF585BF4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218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837-1F5A-42AA-990E-238C36BE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829F-A1EF-4C69-BE38-575A8C48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41938-1A10-4F3D-90A3-A331E0CA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0B28-A75B-4B69-860C-69309019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DCEB-C240-43E7-BF1B-5CAFAEE1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9216D-8E4C-49BD-A47E-0D7C45D8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75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D011-934A-47B2-9165-83AF68E5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FD478-CE8C-49B9-861B-4E6CCCA9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AC71-4F05-4C3F-AC8D-78CAB3A3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5823C-5AE8-4479-903B-3FBCB78C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2B7E8-2519-4C8D-8326-7769ADD2D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621BA-A845-419B-AAFE-DD999638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E7572-9333-49B1-8F2C-7DBE901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A80D6-62F1-4FA3-B703-B3733399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47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04CC-587E-44D4-8D8A-8DF62802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AC345-4875-4EBA-A159-583BFC3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1E1F-E6B1-4141-9646-DB2BCB25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893D1-8569-4C59-B496-67275567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0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B548-6082-4E1B-96AD-5C4E283F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C4D5D-0D17-4365-A068-53BB171A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EB2B-1432-4A19-9F83-F7D87908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19AE-FC81-4999-B91F-CF05623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0E2E9-A7AD-4977-90C1-9C49534B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4D5D-23AC-454A-B422-B75412E8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56FEF-9422-4312-9E8B-C0A95E48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471F1-3CBF-4843-AACC-A7402AE4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26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6EA4-065C-4F2E-9E8B-35087841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2137-776B-4206-B2FD-3FAF2725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D4BB1-2143-4955-874E-447B77BF1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891D-AA50-4049-81BC-9B8765C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B489-6412-4DFC-9E24-5473535F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1E8D-F270-433E-9429-72959DD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257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4B5D-9192-4C58-BF83-FD25C65A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26F2B-C7D5-480F-B54A-36BB11EA4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3E253-6274-4E08-860E-1239188B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C05F-0B4B-473D-8133-B385DBFA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F16F-8CDC-4E46-B7EF-AEB4DFBF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BE19-8C52-4B1D-A7EE-3CDBAA85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33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E7A-19D7-4427-ADCA-6F2EE863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873D-53BC-4577-A558-D4C0F0F1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164C-A301-4C37-A71B-F98E133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CF77-F806-4E5F-AC67-DB86E15F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E841-326A-4A7D-A873-EE5D8EC4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2434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E84C4-807E-404C-9143-5B05638A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1FFAD-09B6-49A1-B7D1-580DF81E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372F-591B-402F-9006-9BCF953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06AD-EFA8-457D-A7A7-CFEFD486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AE0-3B02-4A0D-8DE1-6654B69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280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1-首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963"/>
          <a:stretch/>
        </p:blipFill>
        <p:spPr>
          <a:xfrm>
            <a:off x="7191376" y="133072"/>
            <a:ext cx="5028334" cy="6535793"/>
          </a:xfrm>
          <a:prstGeom prst="rect">
            <a:avLst/>
          </a:prstGeom>
        </p:spPr>
      </p:pic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69877-3713-4708-B674-1A813AB36FFC}"/>
              </a:ext>
            </a:extLst>
          </p:cNvPr>
          <p:cNvSpPr txBox="1"/>
          <p:nvPr userDrawn="1"/>
        </p:nvSpPr>
        <p:spPr>
          <a:xfrm rot="16200000">
            <a:off x="10462781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961428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8480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2A7D-92E6-4355-80B6-4E02577F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F8754-7E03-4206-8D6F-337F8864C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6E4E9-B996-43EE-96FA-78BD942D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69E68-ED8C-4F69-8963-F01B4A2C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42383-A40C-4840-8F2D-C61CDCF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AC033-706D-4F71-B891-58E2F307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5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0AC4-D401-40B6-B15E-92A2E98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2D665-0808-44A8-94E5-E0E1B673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72B14-5725-48A6-876F-D20E32CF6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339DB-0329-4155-8B2A-47005DBE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C35CD-E5DC-4A35-8024-5B5903AA6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05970-7C03-4A06-BB86-FA11CF5C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F05EC-3968-4D5A-9321-30732379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C648B-B617-40BB-AC86-7EFD1BBF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B1DF8-6154-42DF-8044-1F50713F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342AD-807F-4F82-BE5A-E48E745B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78ACB-BAEC-4EF7-AD31-AD2467FD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6A95C-385D-487F-8CF3-AA9FB5A6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196FD-4CB1-40F0-941A-FF57EDF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2664F-A02C-4A73-9170-7F798E5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FD3A0-9B5F-4ED2-9AE1-2B4133A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997F-35F5-4CE8-9777-AAB2E932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19513-B55E-4887-A9A6-B805B1B7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16380-0018-45EB-8D87-6EE87D69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6F2BD-EE40-47B4-A731-0EB58A27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5B73E-5DA2-46F1-8533-1EC403D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3D5D0-02AC-4B0C-84DD-BEA4123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AD89-156A-4408-8575-91BA00D1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1E4188-35EC-479E-9879-FAEDA2687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05862-357D-4237-B569-4B2BDCC2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7A6C7-D307-459F-8DE9-D325EB2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F58B7-8B93-456E-9486-43C315E2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3E580-67EF-4033-BB2F-D1C67BDD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6CF4D-3AB0-45EB-9323-0D904D4D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ADD7B-9275-4D6D-AD2A-50C7C1F7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5E575-B8BD-4A31-ADC2-C8B25E89C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7932F-509E-4F01-B532-2C3E6AD89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BF578-88CB-4C14-A00C-4950CE80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5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0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93" r:id="rId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4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0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9A496-93CD-4429-A883-DA0F2720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0807-F378-4836-9C84-D07EC1E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E5BA-79DC-4E4A-BE92-09CAF5063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D191-46C0-436C-B601-CDCCF44B49D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F85C-4A1C-40F7-B7AD-6F001256A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75FF-239D-4356-863F-F94F78C6C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A846-E808-4E99-B9D8-546502222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4270263"/>
            <a:ext cx="7287114" cy="157852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Client Framework</a:t>
            </a:r>
            <a:endParaRPr lang="zh-CN" altLang="en-US" sz="3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局部单场景管理器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在场景加载之初存在，直至场景被卸载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单场景的单例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只在一个场景中存在，切换场景就会销毁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677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-15782"/>
            <a:ext cx="8643848" cy="1200329"/>
          </a:xfrm>
        </p:spPr>
        <p:txBody>
          <a:bodyPr/>
          <a:lstStyle/>
          <a:p>
            <a:b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</a:b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 &amp; </a:t>
            </a: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 Life time</a:t>
            </a:r>
            <a:b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</a:br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480821" y="645248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65DAD-8791-4671-84CB-B3121D9ADB16}"/>
              </a:ext>
            </a:extLst>
          </p:cNvPr>
          <p:cNvSpPr/>
          <p:nvPr/>
        </p:nvSpPr>
        <p:spPr>
          <a:xfrm>
            <a:off x="1536974" y="1493994"/>
            <a:ext cx="1034952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B0BB4-ED93-43AA-BC50-B772F7CBCD90}"/>
              </a:ext>
            </a:extLst>
          </p:cNvPr>
          <p:cNvSpPr/>
          <p:nvPr/>
        </p:nvSpPr>
        <p:spPr>
          <a:xfrm>
            <a:off x="3458678" y="27886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Life time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17667-992B-4B30-8869-5E3153647591}"/>
              </a:ext>
            </a:extLst>
          </p:cNvPr>
          <p:cNvSpPr/>
          <p:nvPr/>
        </p:nvSpPr>
        <p:spPr>
          <a:xfrm>
            <a:off x="1536974" y="2158307"/>
            <a:ext cx="5105400" cy="5963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Menu Scene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B928A-6523-41C1-977D-CA2D1FB0B2B3}"/>
              </a:ext>
            </a:extLst>
          </p:cNvPr>
          <p:cNvSpPr/>
          <p:nvPr/>
        </p:nvSpPr>
        <p:spPr>
          <a:xfrm>
            <a:off x="6642374" y="2158307"/>
            <a:ext cx="5244120" cy="5963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 Scene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92AA8D-D81F-4F3E-96D0-1A05C2E8FFE2}"/>
              </a:ext>
            </a:extLst>
          </p:cNvPr>
          <p:cNvSpPr/>
          <p:nvPr/>
        </p:nvSpPr>
        <p:spPr>
          <a:xfrm>
            <a:off x="1536974" y="3829798"/>
            <a:ext cx="1034951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TextMapManager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ACB7A-3722-4EB1-8132-C9ABA3D5E1CD}"/>
              </a:ext>
            </a:extLst>
          </p:cNvPr>
          <p:cNvSpPr/>
          <p:nvPr/>
        </p:nvSpPr>
        <p:spPr>
          <a:xfrm>
            <a:off x="1536975" y="4463523"/>
            <a:ext cx="5105400" cy="5963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UIManager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3B78E-D699-4F60-8159-54B8A25B0D71}"/>
              </a:ext>
            </a:extLst>
          </p:cNvPr>
          <p:cNvSpPr/>
          <p:nvPr/>
        </p:nvSpPr>
        <p:spPr>
          <a:xfrm>
            <a:off x="6642375" y="4463523"/>
            <a:ext cx="5244120" cy="5963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UIManager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CCF11-2EC4-4458-8595-2B596FABBEAC}"/>
              </a:ext>
            </a:extLst>
          </p:cNvPr>
          <p:cNvSpPr/>
          <p:nvPr/>
        </p:nvSpPr>
        <p:spPr>
          <a:xfrm>
            <a:off x="6642375" y="5020114"/>
            <a:ext cx="5244120" cy="5963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EntityManager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2B00A-B8B6-4D25-BA9E-D34C3C4CF5C6}"/>
              </a:ext>
            </a:extLst>
          </p:cNvPr>
          <p:cNvCxnSpPr>
            <a:cxnSpLocks/>
          </p:cNvCxnSpPr>
          <p:nvPr/>
        </p:nvCxnSpPr>
        <p:spPr>
          <a:xfrm flipV="1">
            <a:off x="1381539" y="3235591"/>
            <a:ext cx="10664687" cy="212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A5C9-06A0-42FB-9B38-2625F5EE881C}"/>
              </a:ext>
            </a:extLst>
          </p:cNvPr>
          <p:cNvSpPr/>
          <p:nvPr/>
        </p:nvSpPr>
        <p:spPr>
          <a:xfrm>
            <a:off x="274982" y="14936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Game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6F72B-0E29-48F9-B09F-506F58B0DAD7}"/>
              </a:ext>
            </a:extLst>
          </p:cNvPr>
          <p:cNvSpPr/>
          <p:nvPr/>
        </p:nvSpPr>
        <p:spPr>
          <a:xfrm>
            <a:off x="274982" y="22642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Scene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DA6F8-846A-4FE5-BF10-1CBD000B55D2}"/>
              </a:ext>
            </a:extLst>
          </p:cNvPr>
          <p:cNvSpPr/>
          <p:nvPr/>
        </p:nvSpPr>
        <p:spPr>
          <a:xfrm>
            <a:off x="96079" y="359246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3671E8-59B2-4EB7-B519-2FEA39D33767}"/>
              </a:ext>
            </a:extLst>
          </p:cNvPr>
          <p:cNvSpPr/>
          <p:nvPr/>
        </p:nvSpPr>
        <p:spPr>
          <a:xfrm>
            <a:off x="166357" y="472914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E2AB9-0CA5-4B52-BF9E-93B3BEADE4F7}"/>
              </a:ext>
            </a:extLst>
          </p:cNvPr>
          <p:cNvSpPr/>
          <p:nvPr/>
        </p:nvSpPr>
        <p:spPr>
          <a:xfrm>
            <a:off x="1451113" y="3385978"/>
            <a:ext cx="1050565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GameManager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53309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7" y="881222"/>
            <a:ext cx="11287111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一个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UI Prefab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由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UIManager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管理，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UIManager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是个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有两类：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Page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Widget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。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Page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是大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UI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，比如主界面；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Widget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是轻量的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UI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，比如小事件提示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 ---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MonoContext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--- 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，三位一体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8353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83093" y="483657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除了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UI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，剩下的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GameObject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统称为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由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管理，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是个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上可以挂载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可以有对应的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Prefab(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可无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) ---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MonoPlugin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--- 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，三位一体。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类似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的处理方式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320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上挂载的组件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由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管理，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在场景中随时可以被创建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分为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LogicComponent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VisualComponent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，只是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Logic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放逻辑相关的组件，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Visual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放视觉相关的，具体的没那么严格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对于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来说，自己是单例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0870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 Tree</a:t>
            </a:r>
            <a:endParaRPr lang="zh-CN" alt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282037" y="705739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66C56B-2CE8-4D35-8977-8171C22409FD}"/>
              </a:ext>
            </a:extLst>
          </p:cNvPr>
          <p:cNvSpPr/>
          <p:nvPr/>
        </p:nvSpPr>
        <p:spPr>
          <a:xfrm>
            <a:off x="3922147" y="1014107"/>
            <a:ext cx="5791717" cy="6718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GameManager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MonoBehaviour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AA836-EA80-4204-B0F5-DE0638C2E4D9}"/>
              </a:ext>
            </a:extLst>
          </p:cNvPr>
          <p:cNvSpPr/>
          <p:nvPr/>
        </p:nvSpPr>
        <p:spPr>
          <a:xfrm>
            <a:off x="3889849" y="2232321"/>
            <a:ext cx="2441377" cy="5963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GlobalMananger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7124B3-7B5F-4104-808E-DAC28A84DDD6}"/>
              </a:ext>
            </a:extLst>
          </p:cNvPr>
          <p:cNvSpPr/>
          <p:nvPr/>
        </p:nvSpPr>
        <p:spPr>
          <a:xfrm>
            <a:off x="7272487" y="2242529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D744053-047B-4152-AB26-A8FC3F05D1D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377314" y="1126666"/>
            <a:ext cx="556555" cy="16751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13A63EA-9A34-4FBD-A715-FF034DAB6E4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691099" y="1105413"/>
            <a:ext cx="546347" cy="170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9480FF5-53DF-4089-BDC9-4ECE8986002C}"/>
              </a:ext>
            </a:extLst>
          </p:cNvPr>
          <p:cNvSpPr/>
          <p:nvPr/>
        </p:nvSpPr>
        <p:spPr>
          <a:xfrm>
            <a:off x="3048000" y="17579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D7AC6C-38F3-4D6B-A176-21BBDDC492A1}"/>
              </a:ext>
            </a:extLst>
          </p:cNvPr>
          <p:cNvSpPr/>
          <p:nvPr/>
        </p:nvSpPr>
        <p:spPr>
          <a:xfrm>
            <a:off x="2605716" y="3382594"/>
            <a:ext cx="2441377" cy="5963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TextMapManager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ECCF7B-62E0-4E8A-973E-CC4CEBB42D6F}"/>
              </a:ext>
            </a:extLst>
          </p:cNvPr>
          <p:cNvSpPr/>
          <p:nvPr/>
        </p:nvSpPr>
        <p:spPr>
          <a:xfrm>
            <a:off x="5915911" y="3372594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UIManager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67C56C-2777-4809-B0F5-5C564246E8DD}"/>
              </a:ext>
            </a:extLst>
          </p:cNvPr>
          <p:cNvSpPr/>
          <p:nvPr/>
        </p:nvSpPr>
        <p:spPr>
          <a:xfrm>
            <a:off x="8630431" y="3372594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86D637-649D-4159-AB13-3148555D3755}"/>
              </a:ext>
            </a:extLst>
          </p:cNvPr>
          <p:cNvSpPr/>
          <p:nvPr/>
        </p:nvSpPr>
        <p:spPr>
          <a:xfrm>
            <a:off x="990600" y="4510614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PageContext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9D3471-1558-4180-A1A8-3B775632F87C}"/>
              </a:ext>
            </a:extLst>
          </p:cNvPr>
          <p:cNvSpPr/>
          <p:nvPr/>
        </p:nvSpPr>
        <p:spPr>
          <a:xfrm>
            <a:off x="3654623" y="4510614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WidgetContext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C60429-CE44-4041-A17B-82E398145BED}"/>
              </a:ext>
            </a:extLst>
          </p:cNvPr>
          <p:cNvSpPr/>
          <p:nvPr/>
        </p:nvSpPr>
        <p:spPr>
          <a:xfrm>
            <a:off x="8307592" y="4510614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8D72AB-6C87-4119-B404-1D7F86E8EC77}"/>
              </a:ext>
            </a:extLst>
          </p:cNvPr>
          <p:cNvSpPr/>
          <p:nvPr/>
        </p:nvSpPr>
        <p:spPr>
          <a:xfrm>
            <a:off x="5428637" y="5483171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LogicComponent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64AB22-8347-4447-A105-8136400D5190}"/>
              </a:ext>
            </a:extLst>
          </p:cNvPr>
          <p:cNvSpPr/>
          <p:nvPr/>
        </p:nvSpPr>
        <p:spPr>
          <a:xfrm>
            <a:off x="8105576" y="5483171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VisualComponent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D55E280-C351-4567-B68C-98B7EF59C4B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4392901" y="1766915"/>
            <a:ext cx="562088" cy="4925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97653DD-8304-4620-A995-C181DC52127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724912" y="3098926"/>
            <a:ext cx="562088" cy="2261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FDD7E36-EF0C-4AEC-94C9-4C16127092D6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9408657" y="4068151"/>
            <a:ext cx="562088" cy="3228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E899574-CACA-4BEC-AF2F-3DB22FB17FB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7890492" y="3845381"/>
            <a:ext cx="396625" cy="2878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2B1033-AD97-4490-9118-B1BE2BCB94E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9228961" y="5183850"/>
            <a:ext cx="396625" cy="202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A544A9-76F4-4FDA-A619-BB13ED38FAD8}"/>
              </a:ext>
            </a:extLst>
          </p:cNvPr>
          <p:cNvSpPr/>
          <p:nvPr/>
        </p:nvSpPr>
        <p:spPr>
          <a:xfrm>
            <a:off x="778404" y="400725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926E81-657D-4B5B-8598-95414B1B6369}"/>
              </a:ext>
            </a:extLst>
          </p:cNvPr>
          <p:cNvSpPr/>
          <p:nvPr/>
        </p:nvSpPr>
        <p:spPr>
          <a:xfrm>
            <a:off x="0" y="518979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A986F02-9C3D-4ECE-9961-B16423CB624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191510" y="2463565"/>
            <a:ext cx="553925" cy="1284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D8CA749-1087-46CD-9EFB-4937C9161181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7537822" y="2417239"/>
            <a:ext cx="554133" cy="135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8FB190F-783D-4F13-A205-487228C636F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8895082" y="2416555"/>
            <a:ext cx="554133" cy="135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3414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设计思路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needTick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needTick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为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true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的才会被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都有自己的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needTick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，要在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new()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中设置一下，默认为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false</a:t>
            </a: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296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树：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GameObject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Tick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GlobalManagers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LocalManagers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UIManager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Tick contexts;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Tick entities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 Tick components</a:t>
            </a: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5642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_</a:t>
            </a:r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prefabPath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有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_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prefabPath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的才会加载对应的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protected abstract string _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prefabPath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 { get; }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必须要实现，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可以返回空字符</a:t>
            </a: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18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客户端架构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586787" cy="504249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sym typeface="Times New Roman" panose="02020603050405020304" pitchFamily="18" charset="0"/>
              </a:rPr>
              <a:t>益处：</a:t>
            </a:r>
            <a:endParaRPr lang="en-US" altLang="zh-CN" sz="32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32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1. 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代码更加模块化，各有其位置与边界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2. 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解耦合，易扩展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6995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、三层初始化、动态添加：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有三层初始化，分为是：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0</a:t>
            </a:r>
            <a:r>
              <a:rPr lang="zh-CN" altLang="en-US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abstract</a:t>
            </a:r>
            <a:r>
              <a:rPr lang="zh-CN" altLang="en-US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属性</a:t>
            </a:r>
          </a:p>
          <a:p>
            <a:pPr lvl="2"/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new()</a:t>
            </a:r>
          </a:p>
          <a:p>
            <a:pPr lvl="2"/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</a:p>
          <a:p>
            <a:pPr lvl="2"/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</a:p>
        </p:txBody>
      </p:sp>
    </p:spTree>
    <p:extLst>
      <p:ext uri="{BB962C8B-B14F-4D97-AF65-F5344CB8AC3E}">
        <p14:creationId xmlns:p14="http://schemas.microsoft.com/office/powerpoint/2010/main" val="14556273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402749" y="702318"/>
            <a:ext cx="11386501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、三层初始化、动态添加：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支持在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中嵌套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Add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同级或下级的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对象，比如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对象：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Manager&gt;Entity&gt;Component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new()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由管理者执行，可以传入一些需要的参数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实现了分层初始化，简单来说就是在一帧中，所有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对象的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都执行完了才执行它们的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。这样的好处在于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可以在它的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中访问别的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31584849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402749" y="702318"/>
            <a:ext cx="11386501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、三层初始化、动态添加：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为了实现上边那个功能，对象的初始化在逻辑上是“递归”完成的。比如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中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new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了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B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，并通过</a:t>
            </a: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来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Add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了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B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，那对于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来说，执行到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的时刻，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B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对于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已经是完全初始化完成的了，即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B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的所有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都执行完毕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了，且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B Entity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也执行完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了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执行时刻为</a:t>
            </a: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LateUpdate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。这样一帧中随时都可以进行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Add Tick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对象，被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Add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 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对象会在这帧的末尾完成初始化，并在下一帧开始正常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  <a:p>
            <a:pPr lvl="1"/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Add Tick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对象应该在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对象的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函数中完成。如果不得已写到了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中，则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对象会在下一帧的末尾进行初始化，并在下下帧开始正常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</p:txBody>
      </p:sp>
    </p:spTree>
    <p:extLst>
      <p:ext uri="{BB962C8B-B14F-4D97-AF65-F5344CB8AC3E}">
        <p14:creationId xmlns:p14="http://schemas.microsoft.com/office/powerpoint/2010/main" val="146277643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写代码的思路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:</a:t>
            </a: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在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AddGlobalManagers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中添加即可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BaseGlobalManager</a:t>
            </a:r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1293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在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AddLocalManagers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中添加即可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BaseLocalManager</a:t>
            </a:r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2770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做好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上要带上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MonoContext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BaseXXXContext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；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MonoContext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BaseMonoXXXContext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在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UIManager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ShowPages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中添加即可</a:t>
            </a:r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2109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可以做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Prefab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带上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Plugin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；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Plugin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BaseMonoPlugin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可以通过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EntityManager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AddEntities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new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出来，或者通过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AddEntity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(new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BaseEntity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整出来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5448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可以在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中嵌套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new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别的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自己的组件要在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中通过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AddComponent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(new 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BaseComponent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())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整出来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是来访问别的同级或次级的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对象的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7511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194309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5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、对于</a:t>
            </a:r>
            <a:r>
              <a:rPr lang="en-US" altLang="zh-CN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看情况继承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BaseLogicComponent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或者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BaseVisualComponent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通过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BaseEntity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AddComponent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来挂载到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上</a:t>
            </a: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Init()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Setup()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的规则与</a:t>
            </a:r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类似</a:t>
            </a:r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924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客户端架构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Thanks QA</a:t>
            </a:r>
            <a:endParaRPr lang="zh-CN" altLang="en-US" sz="3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客户端架构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978997" cy="504249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b="1" dirty="0">
                <a:ea typeface="楷体" panose="02010609060101010101" pitchFamily="49" charset="-122"/>
                <a:sym typeface="Times New Roman" panose="02020603050405020304" pitchFamily="18" charset="0"/>
              </a:rPr>
              <a:t>思想：</a:t>
            </a:r>
            <a:endParaRPr lang="en-US" altLang="zh-CN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尽力减少</a:t>
            </a: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MonoBehaviour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的使用，尤其是游戏对象的组件</a:t>
            </a:r>
            <a:r>
              <a:rPr lang="zh-CN" altLang="en-US">
                <a:ea typeface="楷体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>
                <a:ea typeface="楷体" panose="02010609060101010101" pitchFamily="49" charset="-122"/>
                <a:sym typeface="Times New Roman" panose="02020603050405020304" pitchFamily="18" charset="0"/>
              </a:rPr>
              <a:t>NoMono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）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将面向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Unity3D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游戏引擎的游戏制作过程，改成</a:t>
            </a:r>
            <a:r>
              <a:rPr lang="zh-CN" altLang="en-US" b="1" dirty="0">
                <a:ea typeface="楷体" panose="02010609060101010101" pitchFamily="49" charset="-122"/>
                <a:sym typeface="Times New Roman" panose="02020603050405020304" pitchFamily="18" charset="0"/>
              </a:rPr>
              <a:t>面向代码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的游戏制作过程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主要以代码完成对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Manager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UI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US" altLang="zh-CN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GameObject</a:t>
            </a:r>
            <a:r>
              <a:rPr lang="zh-CN" altLang="en-US" dirty="0">
                <a:ea typeface="楷体" panose="02010609060101010101" pitchFamily="49" charset="-122"/>
                <a:sym typeface="Times New Roman" panose="02020603050405020304" pitchFamily="18" charset="0"/>
              </a:rPr>
              <a:t>的初始化及生命周期管理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835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客户端架构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主要角色：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GameManager</a:t>
            </a:r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Context</a:t>
            </a: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Entity</a:t>
            </a: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Component</a:t>
            </a: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46725-435D-4104-99BD-75164A71CAE9}"/>
              </a:ext>
            </a:extLst>
          </p:cNvPr>
          <p:cNvSpPr/>
          <p:nvPr/>
        </p:nvSpPr>
        <p:spPr>
          <a:xfrm>
            <a:off x="3794383" y="1506410"/>
            <a:ext cx="7784704" cy="43874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49204-56C6-43FA-8FAB-4D541B66023E}"/>
              </a:ext>
            </a:extLst>
          </p:cNvPr>
          <p:cNvSpPr/>
          <p:nvPr/>
        </p:nvSpPr>
        <p:spPr>
          <a:xfrm>
            <a:off x="4148769" y="2196415"/>
            <a:ext cx="7052631" cy="5963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GlobalManangers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D04227-0C9C-42C6-94C4-AFA23EB8E576}"/>
              </a:ext>
            </a:extLst>
          </p:cNvPr>
          <p:cNvSpPr/>
          <p:nvPr/>
        </p:nvSpPr>
        <p:spPr>
          <a:xfrm>
            <a:off x="4148769" y="3008252"/>
            <a:ext cx="7052631" cy="268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D75F5-594F-4DBD-B4FB-A8F62063A966}"/>
              </a:ext>
            </a:extLst>
          </p:cNvPr>
          <p:cNvSpPr/>
          <p:nvPr/>
        </p:nvSpPr>
        <p:spPr>
          <a:xfrm>
            <a:off x="6245759" y="3079432"/>
            <a:ext cx="2817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LocalManagers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665EC0-B357-4B83-B8F6-0F7426A58A01}"/>
              </a:ext>
            </a:extLst>
          </p:cNvPr>
          <p:cNvSpPr/>
          <p:nvPr/>
        </p:nvSpPr>
        <p:spPr>
          <a:xfrm>
            <a:off x="4324579" y="3575517"/>
            <a:ext cx="3089931" cy="196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E98586-D7CF-4239-B329-F4AE49CD8F73}"/>
              </a:ext>
            </a:extLst>
          </p:cNvPr>
          <p:cNvSpPr/>
          <p:nvPr/>
        </p:nvSpPr>
        <p:spPr>
          <a:xfrm>
            <a:off x="7654274" y="3581590"/>
            <a:ext cx="3332999" cy="196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6C9129-4C63-464A-BC81-A5131635C743}"/>
              </a:ext>
            </a:extLst>
          </p:cNvPr>
          <p:cNvSpPr/>
          <p:nvPr/>
        </p:nvSpPr>
        <p:spPr>
          <a:xfrm>
            <a:off x="7921488" y="4092141"/>
            <a:ext cx="2798572" cy="1331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3FDEE-4B4C-424B-89F4-FD9E978C8323}"/>
              </a:ext>
            </a:extLst>
          </p:cNvPr>
          <p:cNvSpPr/>
          <p:nvPr/>
        </p:nvSpPr>
        <p:spPr>
          <a:xfrm>
            <a:off x="8336127" y="4149221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Entities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488D4C-54E1-46D9-9190-719E5EC7EA07}"/>
              </a:ext>
            </a:extLst>
          </p:cNvPr>
          <p:cNvSpPr/>
          <p:nvPr/>
        </p:nvSpPr>
        <p:spPr>
          <a:xfrm>
            <a:off x="8351215" y="4606411"/>
            <a:ext cx="1967947" cy="7438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Components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138D3-4BFE-4F01-9ECC-564E7B4F0D40}"/>
              </a:ext>
            </a:extLst>
          </p:cNvPr>
          <p:cNvSpPr/>
          <p:nvPr/>
        </p:nvSpPr>
        <p:spPr>
          <a:xfrm>
            <a:off x="4735620" y="4109731"/>
            <a:ext cx="2249163" cy="5858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53518-3818-4EB3-B926-131138F25A96}"/>
              </a:ext>
            </a:extLst>
          </p:cNvPr>
          <p:cNvSpPr/>
          <p:nvPr/>
        </p:nvSpPr>
        <p:spPr>
          <a:xfrm>
            <a:off x="4805226" y="4178261"/>
            <a:ext cx="17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Contexts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C7CE8C-AF40-4F92-8E98-9E651A728F39}"/>
              </a:ext>
            </a:extLst>
          </p:cNvPr>
          <p:cNvSpPr/>
          <p:nvPr/>
        </p:nvSpPr>
        <p:spPr>
          <a:xfrm>
            <a:off x="8419725" y="3658996"/>
            <a:ext cx="18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/>
                </a:solidFill>
              </a:rPr>
              <a:t>EntityManager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3A1175-7113-470D-BC48-AB27B5B6A12F}"/>
              </a:ext>
            </a:extLst>
          </p:cNvPr>
          <p:cNvSpPr/>
          <p:nvPr/>
        </p:nvSpPr>
        <p:spPr>
          <a:xfrm>
            <a:off x="5147331" y="3657958"/>
            <a:ext cx="141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UIManager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269C7-4966-44C6-91BA-F5930496EFD1}"/>
              </a:ext>
            </a:extLst>
          </p:cNvPr>
          <p:cNvSpPr/>
          <p:nvPr/>
        </p:nvSpPr>
        <p:spPr>
          <a:xfrm>
            <a:off x="4148769" y="1677996"/>
            <a:ext cx="185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GameManager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01219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3030757"/>
            <a:ext cx="7287114" cy="11098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主要角色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GameManager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游戏管理器，本身是一个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，但不继承它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负责管理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的生命周期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之源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2589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  <a:sym typeface="Times New Roman" panose="02020603050405020304" pitchFamily="18" charset="0"/>
              </a:rPr>
              <a:t>Tick Tree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66C56B-2CE8-4D35-8977-8171C22409FD}"/>
              </a:ext>
            </a:extLst>
          </p:cNvPr>
          <p:cNvSpPr/>
          <p:nvPr/>
        </p:nvSpPr>
        <p:spPr>
          <a:xfrm>
            <a:off x="3922147" y="1153254"/>
            <a:ext cx="5791717" cy="6718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495B6-87A4-4485-9941-70D628E6849A}"/>
              </a:ext>
            </a:extLst>
          </p:cNvPr>
          <p:cNvSpPr/>
          <p:nvPr/>
        </p:nvSpPr>
        <p:spPr>
          <a:xfrm>
            <a:off x="5915911" y="1266446"/>
            <a:ext cx="185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GameManager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AA836-EA80-4204-B0F5-DE0638C2E4D9}"/>
              </a:ext>
            </a:extLst>
          </p:cNvPr>
          <p:cNvSpPr/>
          <p:nvPr/>
        </p:nvSpPr>
        <p:spPr>
          <a:xfrm>
            <a:off x="3889849" y="2371468"/>
            <a:ext cx="2441377" cy="5963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GlobalMananger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7124B3-7B5F-4104-808E-DAC28A84DDD6}"/>
              </a:ext>
            </a:extLst>
          </p:cNvPr>
          <p:cNvSpPr/>
          <p:nvPr/>
        </p:nvSpPr>
        <p:spPr>
          <a:xfrm>
            <a:off x="7272487" y="2381676"/>
            <a:ext cx="2441377" cy="575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  <a:sym typeface="Times New Roman" panose="02020603050405020304" pitchFamily="18" charset="0"/>
              </a:rPr>
              <a:t>LocalManager</a:t>
            </a:r>
            <a:endParaRPr lang="en-US" altLang="zh-CN" dirty="0">
              <a:solidFill>
                <a:schemeClr val="tx1"/>
              </a:solidFill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D744053-047B-4152-AB26-A8FC3F05D1D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377314" y="1265813"/>
            <a:ext cx="556555" cy="16751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13A63EA-9A34-4FBD-A715-FF034DAB6E4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691099" y="1244560"/>
            <a:ext cx="546347" cy="170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9480FF5-53DF-4089-BDC9-4ECE8986002C}"/>
              </a:ext>
            </a:extLst>
          </p:cNvPr>
          <p:cNvSpPr/>
          <p:nvPr/>
        </p:nvSpPr>
        <p:spPr>
          <a:xfrm>
            <a:off x="3048000" y="18970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>
                <a:ea typeface="楷体" panose="02010609060101010101" pitchFamily="49" charset="-122"/>
                <a:sym typeface="Times New Roman" panose="02020603050405020304" pitchFamily="18" charset="0"/>
              </a:rPr>
              <a:t>Tick</a:t>
            </a:r>
          </a:p>
        </p:txBody>
      </p:sp>
    </p:spTree>
    <p:extLst>
      <p:ext uri="{BB962C8B-B14F-4D97-AF65-F5344CB8AC3E}">
        <p14:creationId xmlns:p14="http://schemas.microsoft.com/office/powerpoint/2010/main" val="195195678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C42-5106-460A-A7A3-9BCB3C7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C3E49CB-E7AD-48DF-A25C-7397222FCFBC}"/>
              </a:ext>
            </a:extLst>
          </p:cNvPr>
          <p:cNvSpPr txBox="1">
            <a:spLocks noChangeArrowheads="1"/>
          </p:cNvSpPr>
          <p:nvPr/>
        </p:nvSpPr>
        <p:spPr>
          <a:xfrm>
            <a:off x="510638" y="881222"/>
            <a:ext cx="10690762" cy="528103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 err="1">
                <a:ea typeface="楷体" panose="02010609060101010101" pitchFamily="49" charset="-122"/>
                <a:sym typeface="Times New Roman" panose="02020603050405020304" pitchFamily="18" charset="0"/>
              </a:rPr>
              <a:t>GlobalManager</a:t>
            </a:r>
            <a:r>
              <a:rPr lang="zh-CN" altLang="en-US" sz="2400" b="1" dirty="0">
                <a:ea typeface="楷体" panose="02010609060101010101" pitchFamily="49" charset="-122"/>
                <a:sym typeface="Times New Roman" panose="02020603050405020304" pitchFamily="18" charset="0"/>
              </a:rPr>
              <a:t>：</a:t>
            </a:r>
            <a:endParaRPr lang="en-US" altLang="zh-CN" sz="2400" b="1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全局跨场景管理器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游戏一开始就持续存在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单例</a:t>
            </a:r>
            <a:endParaRPr lang="en-US" altLang="zh-CN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zh-CN" altLang="en-US" sz="28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ea typeface="楷体" panose="02010609060101010101" pitchFamily="49" charset="-122"/>
                <a:sym typeface="Times New Roman" panose="02020603050405020304" pitchFamily="18" charset="0"/>
              </a:rPr>
              <a:t>跨场景不会被销毁，但是有回调函数会执行</a:t>
            </a:r>
            <a:r>
              <a:rPr lang="en-US" altLang="zh-CN" sz="1600" dirty="0">
                <a:ea typeface="楷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43148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目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目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1036</Words>
  <Application>Microsoft Office PowerPoint</Application>
  <PresentationFormat>Widescreen</PresentationFormat>
  <Paragraphs>295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等线</vt:lpstr>
      <vt:lpstr>等线 Light</vt:lpstr>
      <vt:lpstr>楷体</vt:lpstr>
      <vt:lpstr>微软雅黑</vt:lpstr>
      <vt:lpstr>微软雅黑 Light</vt:lpstr>
      <vt:lpstr>Arial</vt:lpstr>
      <vt:lpstr>Century Gothic</vt:lpstr>
      <vt:lpstr>Times New Roman</vt:lpstr>
      <vt:lpstr>Wingdings 3</vt:lpstr>
      <vt:lpstr>Office 主题​​</vt:lpstr>
      <vt:lpstr>封2​​</vt:lpstr>
      <vt:lpstr>封1​​</vt:lpstr>
      <vt:lpstr>目6​​</vt:lpstr>
      <vt:lpstr>目2​​</vt:lpstr>
      <vt:lpstr>Office Theme</vt:lpstr>
      <vt:lpstr>PowerPoint Presentation</vt:lpstr>
      <vt:lpstr>客户端架构</vt:lpstr>
      <vt:lpstr>PowerPoint Presentation</vt:lpstr>
      <vt:lpstr>客户端架构</vt:lpstr>
      <vt:lpstr>客户端架构</vt:lpstr>
      <vt:lpstr>PowerPoint Presentation</vt:lpstr>
      <vt:lpstr>主要角色</vt:lpstr>
      <vt:lpstr>Tick Tree</vt:lpstr>
      <vt:lpstr>主要角色</vt:lpstr>
      <vt:lpstr>主要角色</vt:lpstr>
      <vt:lpstr> GlobalManager &amp; LocalManager Life time </vt:lpstr>
      <vt:lpstr>主要角色</vt:lpstr>
      <vt:lpstr>主要角色</vt:lpstr>
      <vt:lpstr>主要角色</vt:lpstr>
      <vt:lpstr>Tick Tree</vt:lpstr>
      <vt:lpstr>PowerPoint Presentation</vt:lpstr>
      <vt:lpstr>设计思路</vt:lpstr>
      <vt:lpstr>设计思路</vt:lpstr>
      <vt:lpstr>设计思路</vt:lpstr>
      <vt:lpstr>设计思路</vt:lpstr>
      <vt:lpstr>设计思路</vt:lpstr>
      <vt:lpstr>设计思路</vt:lpstr>
      <vt:lpstr>PowerPoint Presentation</vt:lpstr>
      <vt:lpstr>设计思路</vt:lpstr>
      <vt:lpstr>设计思路</vt:lpstr>
      <vt:lpstr>设计思路</vt:lpstr>
      <vt:lpstr>设计思路</vt:lpstr>
      <vt:lpstr>设计思路</vt:lpstr>
      <vt:lpstr>设计思路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方政</dc:creator>
  <cp:lastModifiedBy> </cp:lastModifiedBy>
  <cp:revision>1236</cp:revision>
  <dcterms:created xsi:type="dcterms:W3CDTF">2021-01-13T05:26:11Z</dcterms:created>
  <dcterms:modified xsi:type="dcterms:W3CDTF">2022-10-12T05:18:59Z</dcterms:modified>
</cp:coreProperties>
</file>