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6" r:id="rId2"/>
  </p:sldMasterIdLst>
  <p:notesMasterIdLst>
    <p:notesMasterId r:id="rId19"/>
  </p:notesMasterIdLst>
  <p:sldIdLst>
    <p:sldId id="256" r:id="rId3"/>
    <p:sldId id="257" r:id="rId4"/>
    <p:sldId id="286" r:id="rId5"/>
    <p:sldId id="259" r:id="rId6"/>
    <p:sldId id="287" r:id="rId7"/>
    <p:sldId id="267" r:id="rId8"/>
    <p:sldId id="288" r:id="rId9"/>
    <p:sldId id="289" r:id="rId10"/>
    <p:sldId id="285" r:id="rId11"/>
    <p:sldId id="264" r:id="rId12"/>
    <p:sldId id="273" r:id="rId13"/>
    <p:sldId id="274" r:id="rId14"/>
    <p:sldId id="262" r:id="rId15"/>
    <p:sldId id="263" r:id="rId16"/>
    <p:sldId id="261" r:id="rId17"/>
    <p:sldId id="26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A8CB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347" autoAdjust="0"/>
    <p:restoredTop sz="86385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ADACA-E06C-4600-807D-E72E72650999}" type="datetimeFigureOut">
              <a:rPr lang="en-US" smtClean="0"/>
              <a:pPr/>
              <a:t>10/25/2006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4B3EF-5395-467F-961E-F99610FEC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Dictionaries have always been</a:t>
            </a:r>
            <a:r>
              <a:rPr lang="en-US" baseline="0" smtClean="0"/>
              <a:t> a collaborative effort, and many native speakers are able to use current tools.  WeSay aims to expand the number of situations where language communities can do the non-technical aspects on their own.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4B3EF-5395-467F-961E-F99610FEC0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Little UI</a:t>
            </a:r>
          </a:p>
          <a:p>
            <a:r>
              <a:rPr lang="en-US" smtClean="0"/>
              <a:t>	No menus,  Saving,</a:t>
            </a:r>
          </a:p>
          <a:p>
            <a:r>
              <a:rPr lang="en-US" smtClean="0"/>
              <a:t>Customised tasks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4B3EF-5395-467F-961E-F99610FEC0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does all this get set up? Using a</a:t>
            </a:r>
            <a:r>
              <a:rPr lang="en-US" baseline="0" smtClean="0"/>
              <a:t> separate program called “WeSay Admin”.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 smtClean="0"/>
              <a:t>advisor uses the Admin program to setup projects, sequence tasks, &amp; progressively</a:t>
            </a:r>
            <a:r>
              <a:rPr lang="en-US" baseline="0" smtClean="0"/>
              <a:t> unveil more features as the user  advances.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4B3EF-5395-467F-961E-F99610FEC0B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Interaction with FLEX, Toolbox (with SOLID)</a:t>
            </a:r>
          </a:p>
          <a:p>
            <a:endParaRPr lang="en-US" smtClean="0"/>
          </a:p>
          <a:p>
            <a:r>
              <a:rPr lang="en-US" smtClean="0"/>
              <a:t>Community:</a:t>
            </a:r>
            <a:r>
              <a:rPr lang="en-US" baseline="0" smtClean="0"/>
              <a:t> simple printouts, impressive-looking reports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4B3EF-5395-467F-961E-F99610FEC0B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7B6F0-177C-4927-BB0E-4E6932C569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804A9-DC22-43E4-8550-49F7F99F0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0"/>
            <a:ext cx="2135187" cy="609917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0"/>
            <a:ext cx="6253163" cy="609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613D8-D1CF-4FD6-9060-41B624EF38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333375"/>
            <a:ext cx="7772400" cy="1908175"/>
          </a:xfr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1050" y="2312988"/>
            <a:ext cx="6400800" cy="15843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FAEF55-F6E7-419D-A0CE-F94BE156590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8075" name="Picture 11" descr="CTCLogo20062PPLarge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810000" cy="3548063"/>
          </a:xfrm>
          <a:prstGeom prst="rect">
            <a:avLst/>
          </a:prstGeom>
          <a:noFill/>
          <a:effectLst/>
        </p:spPr>
      </p:pic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733800" y="6096000"/>
            <a:ext cx="541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A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7B6F0-177C-4927-BB0E-4E6932C569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B47E2-F6A8-4C67-82D2-1A1334B96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333375"/>
            <a:ext cx="7772400" cy="1908175"/>
          </a:xfr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1050" y="2312988"/>
            <a:ext cx="6400800" cy="15843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FAEF55-F6E7-419D-A0CE-F94BE156590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8075" name="Picture 11" descr="CTCLogo20062PPLarge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810000" cy="3548063"/>
          </a:xfrm>
          <a:prstGeom prst="rect">
            <a:avLst/>
          </a:prstGeom>
          <a:noFill/>
          <a:effectLst/>
        </p:spPr>
      </p:pic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733800" y="6096000"/>
            <a:ext cx="541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F2F4-6DA8-42A4-B758-C86189398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33A8F-6AF0-4E2D-9516-491F945DDB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E7748-9AC1-416E-8A2D-C2BF156E5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E3B2E-C458-49ED-8B23-C2892660B2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B47E2-F6A8-4C67-82D2-1A1334B96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A801-9278-42CF-975E-F8483253EE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AD750-6774-474C-916D-204FF49BE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804A9-DC22-43E4-8550-49F7F99F0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0"/>
            <a:ext cx="2135187" cy="609917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0"/>
            <a:ext cx="6253163" cy="609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613D8-D1CF-4FD6-9060-41B624EF38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333375"/>
            <a:ext cx="7772400" cy="1908175"/>
          </a:xfr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1050" y="2312988"/>
            <a:ext cx="6400800" cy="15843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FAEF55-F6E7-419D-A0CE-F94BE156590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8075" name="Picture 11" descr="CTCLogo20062PPLarge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810000" cy="3548063"/>
          </a:xfrm>
          <a:prstGeom prst="rect">
            <a:avLst/>
          </a:prstGeom>
          <a:noFill/>
          <a:effectLst/>
        </p:spPr>
      </p:pic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733800" y="6096000"/>
            <a:ext cx="541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F2F4-6DA8-42A4-B758-C86189398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33A8F-6AF0-4E2D-9516-491F945DDB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E7748-9AC1-416E-8A2D-C2BF156E5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E3B2E-C458-49ED-8B23-C2892660B2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A801-9278-42CF-975E-F8483253EE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AD750-6774-474C-916D-204FF49BE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676399" y="0"/>
            <a:ext cx="685641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5F459C0-828B-458A-9AA9-F1B0258B551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0"/>
            <a:ext cx="1143000" cy="112354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4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25000"/>
        <a:buFont typeface="Wingdings" pitchFamily="2" charset="2"/>
        <a:buChar char=" "/>
        <a:defRPr sz="36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Lucida Sans Unicode" pitchFamily="34" charset="0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0" y="0"/>
            <a:ext cx="9220200" cy="1143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>
                  <a:alpha val="97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223963" y="0"/>
            <a:ext cx="730885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5F459C0-828B-458A-9AA9-F1B0258B55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>
            <a:off x="0" y="1143000"/>
            <a:ext cx="922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58" name="Picture 18" descr="CTCLogo2006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76200" y="0"/>
            <a:ext cx="1524000" cy="1293813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25000"/>
        <a:buFont typeface="Wingdings" pitchFamily="2" charset="2"/>
        <a:buChar char=" "/>
        <a:defRPr sz="36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Lucida Sans Unicode" pitchFamily="34" charset="0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ctcdemo\thai0\WeSay\thai0.word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ctcdemo\thai1\WeSay\thai1.word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ctcdemo\thai2\WeSay\thai2.word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eSay\output\debug\Admin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WeSay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Eric Albright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John Hatton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Mainland Southeast Asia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Low training/support</a:t>
            </a:r>
          </a:p>
          <a:p>
            <a:pPr lvl="1"/>
            <a:r>
              <a:rPr lang="en-US" smtClean="0"/>
              <a:t>Task oriented	</a:t>
            </a:r>
          </a:p>
          <a:p>
            <a:pPr lvl="1"/>
            <a:r>
              <a:rPr lang="en-US" smtClean="0"/>
              <a:t>No file system access</a:t>
            </a:r>
          </a:p>
          <a:p>
            <a:pPr lvl="1"/>
            <a:r>
              <a:rPr lang="en-US" smtClean="0"/>
              <a:t>Easy to localize</a:t>
            </a:r>
          </a:p>
          <a:p>
            <a:pPr lvl="1"/>
            <a:r>
              <a:rPr lang="en-US" smtClean="0"/>
              <a:t>Automated 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Deployment Options</a:t>
            </a:r>
          </a:p>
          <a:p>
            <a:pPr lvl="1"/>
            <a:r>
              <a:rPr lang="en-US" smtClean="0"/>
              <a:t>Windows Boxes</a:t>
            </a:r>
          </a:p>
          <a:p>
            <a:pPr lvl="1"/>
            <a:r>
              <a:rPr lang="en-US" smtClean="0"/>
              <a:t>Linux</a:t>
            </a:r>
          </a:p>
          <a:p>
            <a:pPr lvl="1"/>
            <a:r>
              <a:rPr lang="en-US" smtClean="0"/>
              <a:t>2B1 Laptop (OLPC)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Distinctives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Distinctives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Cooperation</a:t>
            </a:r>
          </a:p>
          <a:p>
            <a:pPr lvl="1"/>
            <a:r>
              <a:rPr lang="en-US" smtClean="0"/>
              <a:t>Native speaker </a:t>
            </a:r>
            <a:r>
              <a:rPr lang="en-US" smtClean="0">
                <a:sym typeface="Wingdings" pitchFamily="2" charset="2"/>
              </a:rPr>
              <a:t> </a:t>
            </a:r>
            <a:r>
              <a:rPr lang="en-US" smtClean="0"/>
              <a:t>advisor</a:t>
            </a:r>
          </a:p>
          <a:p>
            <a:pPr lvl="1"/>
            <a:r>
              <a:rPr lang="en-US" smtClean="0"/>
              <a:t>Community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Graphite</a:t>
            </a:r>
          </a:p>
          <a:p>
            <a:r>
              <a:rPr lang="en-US" smtClean="0"/>
              <a:t>Semantic Domains</a:t>
            </a:r>
          </a:p>
          <a:p>
            <a:r>
              <a:rPr lang="en-US" smtClean="0"/>
              <a:t>Sorting</a:t>
            </a:r>
          </a:p>
          <a:p>
            <a:r>
              <a:rPr lang="en-US" smtClean="0"/>
              <a:t>Fast Search</a:t>
            </a:r>
          </a:p>
          <a:p>
            <a:r>
              <a:rPr lang="en-US" smtClean="0"/>
              <a:t>Printouts</a:t>
            </a:r>
          </a:p>
          <a:p>
            <a:r>
              <a:rPr lang="en-US" smtClean="0"/>
              <a:t>2B1-laptop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Extensions via Python/.net</a:t>
            </a:r>
          </a:p>
          <a:p>
            <a:r>
              <a:rPr lang="en-US" smtClean="0"/>
              <a:t>Language Learning</a:t>
            </a:r>
          </a:p>
          <a:p>
            <a:r>
              <a:rPr lang="en-US" smtClean="0"/>
              <a:t>Custom fields</a:t>
            </a:r>
          </a:p>
          <a:p>
            <a:r>
              <a:rPr lang="en-US" smtClean="0"/>
              <a:t>Email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November	Gather Feedback</a:t>
            </a:r>
          </a:p>
          <a:p>
            <a:endParaRPr lang="en-US" smtClean="0"/>
          </a:p>
          <a:p>
            <a:r>
              <a:rPr lang="en-US" smtClean="0"/>
              <a:t>Jan		Trial Runs</a:t>
            </a:r>
          </a:p>
          <a:p>
            <a:endParaRPr lang="en-US" smtClean="0"/>
          </a:p>
          <a:p>
            <a:r>
              <a:rPr lang="en-US" smtClean="0"/>
              <a:t>“1.0”		March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WeSay</a:t>
            </a:r>
          </a:p>
          <a:p>
            <a:r>
              <a:rPr lang="en-US" smtClean="0"/>
              <a:t>He’s Ready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another Dictionary Application?</a:t>
            </a:r>
            <a:endParaRPr lang="en-US"/>
          </a:p>
        </p:txBody>
      </p:sp>
      <p:grpSp>
        <p:nvGrpSpPr>
          <p:cNvPr id="121866" name="Group 10"/>
          <p:cNvGrpSpPr>
            <a:grpSpLocks noChangeAspect="1"/>
          </p:cNvGrpSpPr>
          <p:nvPr/>
        </p:nvGrpSpPr>
        <p:grpSpPr bwMode="auto">
          <a:xfrm>
            <a:off x="685800" y="2133600"/>
            <a:ext cx="4548888" cy="3701519"/>
            <a:chOff x="2503" y="2063"/>
            <a:chExt cx="1691" cy="1376"/>
          </a:xfrm>
        </p:grpSpPr>
        <p:sp>
          <p:nvSpPr>
            <p:cNvPr id="121873" name="Freeform 17"/>
            <p:cNvSpPr>
              <a:spLocks/>
            </p:cNvSpPr>
            <p:nvPr/>
          </p:nvSpPr>
          <p:spPr bwMode="auto">
            <a:xfrm>
              <a:off x="3306" y="3118"/>
              <a:ext cx="263" cy="75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12" y="33"/>
                </a:cxn>
                <a:cxn ang="0">
                  <a:pos x="233" y="0"/>
                </a:cxn>
                <a:cxn ang="0">
                  <a:pos x="263" y="72"/>
                </a:cxn>
                <a:cxn ang="0">
                  <a:pos x="0" y="75"/>
                </a:cxn>
              </a:cxnLst>
              <a:rect l="0" t="0" r="r" b="b"/>
              <a:pathLst>
                <a:path w="263" h="75">
                  <a:moveTo>
                    <a:pt x="0" y="75"/>
                  </a:moveTo>
                  <a:lnTo>
                    <a:pt x="12" y="33"/>
                  </a:lnTo>
                  <a:lnTo>
                    <a:pt x="233" y="0"/>
                  </a:lnTo>
                  <a:lnTo>
                    <a:pt x="263" y="7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4" name="Freeform 18"/>
            <p:cNvSpPr>
              <a:spLocks/>
            </p:cNvSpPr>
            <p:nvPr/>
          </p:nvSpPr>
          <p:spPr bwMode="auto">
            <a:xfrm>
              <a:off x="3533" y="3102"/>
              <a:ext cx="342" cy="9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0" y="91"/>
                </a:cxn>
                <a:cxn ang="0">
                  <a:pos x="9" y="73"/>
                </a:cxn>
                <a:cxn ang="0">
                  <a:pos x="24" y="55"/>
                </a:cxn>
                <a:cxn ang="0">
                  <a:pos x="42" y="40"/>
                </a:cxn>
                <a:cxn ang="0">
                  <a:pos x="64" y="28"/>
                </a:cxn>
                <a:cxn ang="0">
                  <a:pos x="88" y="16"/>
                </a:cxn>
                <a:cxn ang="0">
                  <a:pos x="112" y="7"/>
                </a:cxn>
                <a:cxn ang="0">
                  <a:pos x="142" y="3"/>
                </a:cxn>
                <a:cxn ang="0">
                  <a:pos x="170" y="0"/>
                </a:cxn>
                <a:cxn ang="0">
                  <a:pos x="170" y="0"/>
                </a:cxn>
                <a:cxn ang="0">
                  <a:pos x="200" y="3"/>
                </a:cxn>
                <a:cxn ang="0">
                  <a:pos x="230" y="7"/>
                </a:cxn>
                <a:cxn ang="0">
                  <a:pos x="255" y="16"/>
                </a:cxn>
                <a:cxn ang="0">
                  <a:pos x="279" y="28"/>
                </a:cxn>
                <a:cxn ang="0">
                  <a:pos x="300" y="40"/>
                </a:cxn>
                <a:cxn ang="0">
                  <a:pos x="318" y="55"/>
                </a:cxn>
                <a:cxn ang="0">
                  <a:pos x="333" y="73"/>
                </a:cxn>
                <a:cxn ang="0">
                  <a:pos x="342" y="91"/>
                </a:cxn>
                <a:cxn ang="0">
                  <a:pos x="0" y="91"/>
                </a:cxn>
              </a:cxnLst>
              <a:rect l="0" t="0" r="r" b="b"/>
              <a:pathLst>
                <a:path w="342" h="91">
                  <a:moveTo>
                    <a:pt x="0" y="91"/>
                  </a:moveTo>
                  <a:lnTo>
                    <a:pt x="0" y="91"/>
                  </a:lnTo>
                  <a:lnTo>
                    <a:pt x="9" y="73"/>
                  </a:lnTo>
                  <a:lnTo>
                    <a:pt x="24" y="55"/>
                  </a:lnTo>
                  <a:lnTo>
                    <a:pt x="42" y="40"/>
                  </a:lnTo>
                  <a:lnTo>
                    <a:pt x="64" y="28"/>
                  </a:lnTo>
                  <a:lnTo>
                    <a:pt x="88" y="16"/>
                  </a:lnTo>
                  <a:lnTo>
                    <a:pt x="112" y="7"/>
                  </a:lnTo>
                  <a:lnTo>
                    <a:pt x="142" y="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200" y="3"/>
                  </a:lnTo>
                  <a:lnTo>
                    <a:pt x="230" y="7"/>
                  </a:lnTo>
                  <a:lnTo>
                    <a:pt x="255" y="16"/>
                  </a:lnTo>
                  <a:lnTo>
                    <a:pt x="279" y="28"/>
                  </a:lnTo>
                  <a:lnTo>
                    <a:pt x="300" y="40"/>
                  </a:lnTo>
                  <a:lnTo>
                    <a:pt x="318" y="55"/>
                  </a:lnTo>
                  <a:lnTo>
                    <a:pt x="333" y="73"/>
                  </a:lnTo>
                  <a:lnTo>
                    <a:pt x="342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5" name="Rectangle 19"/>
            <p:cNvSpPr>
              <a:spLocks noChangeArrowheads="1"/>
            </p:cNvSpPr>
            <p:nvPr/>
          </p:nvSpPr>
          <p:spPr bwMode="auto">
            <a:xfrm>
              <a:off x="3200" y="3187"/>
              <a:ext cx="994" cy="91"/>
            </a:xfrm>
            <a:prstGeom prst="rect">
              <a:avLst/>
            </a:prstGeom>
            <a:solidFill>
              <a:srgbClr val="66636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6" name="Freeform 20"/>
            <p:cNvSpPr>
              <a:spLocks/>
            </p:cNvSpPr>
            <p:nvPr/>
          </p:nvSpPr>
          <p:spPr bwMode="auto">
            <a:xfrm>
              <a:off x="4079" y="3199"/>
              <a:ext cx="81" cy="240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69" y="240"/>
                </a:cxn>
                <a:cxn ang="0">
                  <a:pos x="0" y="240"/>
                </a:cxn>
                <a:cxn ang="0">
                  <a:pos x="6" y="6"/>
                </a:cxn>
                <a:cxn ang="0">
                  <a:pos x="81" y="0"/>
                </a:cxn>
              </a:cxnLst>
              <a:rect l="0" t="0" r="r" b="b"/>
              <a:pathLst>
                <a:path w="81" h="240">
                  <a:moveTo>
                    <a:pt x="81" y="0"/>
                  </a:moveTo>
                  <a:lnTo>
                    <a:pt x="69" y="240"/>
                  </a:lnTo>
                  <a:lnTo>
                    <a:pt x="0" y="240"/>
                  </a:lnTo>
                  <a:lnTo>
                    <a:pt x="6" y="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663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7" name="Freeform 21"/>
            <p:cNvSpPr>
              <a:spLocks/>
            </p:cNvSpPr>
            <p:nvPr/>
          </p:nvSpPr>
          <p:spPr bwMode="auto">
            <a:xfrm>
              <a:off x="3239" y="3199"/>
              <a:ext cx="76" cy="240"/>
            </a:xfrm>
            <a:custGeom>
              <a:avLst/>
              <a:gdLst/>
              <a:ahLst/>
              <a:cxnLst>
                <a:cxn ang="0">
                  <a:pos x="70" y="6"/>
                </a:cxn>
                <a:cxn ang="0">
                  <a:pos x="76" y="240"/>
                </a:cxn>
                <a:cxn ang="0">
                  <a:pos x="12" y="240"/>
                </a:cxn>
                <a:cxn ang="0">
                  <a:pos x="0" y="0"/>
                </a:cxn>
                <a:cxn ang="0">
                  <a:pos x="70" y="6"/>
                </a:cxn>
              </a:cxnLst>
              <a:rect l="0" t="0" r="r" b="b"/>
              <a:pathLst>
                <a:path w="76" h="240">
                  <a:moveTo>
                    <a:pt x="70" y="6"/>
                  </a:moveTo>
                  <a:lnTo>
                    <a:pt x="76" y="240"/>
                  </a:lnTo>
                  <a:lnTo>
                    <a:pt x="12" y="240"/>
                  </a:lnTo>
                  <a:lnTo>
                    <a:pt x="0" y="0"/>
                  </a:lnTo>
                  <a:lnTo>
                    <a:pt x="70" y="6"/>
                  </a:lnTo>
                  <a:close/>
                </a:path>
              </a:pathLst>
            </a:custGeom>
            <a:solidFill>
              <a:srgbClr val="6663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8" name="Freeform 22"/>
            <p:cNvSpPr>
              <a:spLocks/>
            </p:cNvSpPr>
            <p:nvPr/>
          </p:nvSpPr>
          <p:spPr bwMode="auto">
            <a:xfrm>
              <a:off x="3709" y="2445"/>
              <a:ext cx="124" cy="582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124" y="48"/>
                </a:cxn>
                <a:cxn ang="0">
                  <a:pos x="91" y="567"/>
                </a:cxn>
                <a:cxn ang="0">
                  <a:pos x="0" y="582"/>
                </a:cxn>
                <a:cxn ang="0">
                  <a:pos x="45" y="0"/>
                </a:cxn>
              </a:cxnLst>
              <a:rect l="0" t="0" r="r" b="b"/>
              <a:pathLst>
                <a:path w="124" h="582">
                  <a:moveTo>
                    <a:pt x="45" y="0"/>
                  </a:moveTo>
                  <a:lnTo>
                    <a:pt x="124" y="48"/>
                  </a:lnTo>
                  <a:lnTo>
                    <a:pt x="91" y="567"/>
                  </a:lnTo>
                  <a:lnTo>
                    <a:pt x="0" y="58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9" name="Freeform 23"/>
            <p:cNvSpPr>
              <a:spLocks/>
            </p:cNvSpPr>
            <p:nvPr/>
          </p:nvSpPr>
          <p:spPr bwMode="auto">
            <a:xfrm>
              <a:off x="3760" y="2672"/>
              <a:ext cx="158" cy="500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52" y="440"/>
                </a:cxn>
                <a:cxn ang="0">
                  <a:pos x="52" y="440"/>
                </a:cxn>
                <a:cxn ang="0">
                  <a:pos x="70" y="403"/>
                </a:cxn>
                <a:cxn ang="0">
                  <a:pos x="85" y="364"/>
                </a:cxn>
                <a:cxn ang="0">
                  <a:pos x="97" y="327"/>
                </a:cxn>
                <a:cxn ang="0">
                  <a:pos x="106" y="291"/>
                </a:cxn>
                <a:cxn ang="0">
                  <a:pos x="109" y="255"/>
                </a:cxn>
                <a:cxn ang="0">
                  <a:pos x="109" y="218"/>
                </a:cxn>
                <a:cxn ang="0">
                  <a:pos x="103" y="182"/>
                </a:cxn>
                <a:cxn ang="0">
                  <a:pos x="94" y="146"/>
                </a:cxn>
                <a:cxn ang="0">
                  <a:pos x="94" y="146"/>
                </a:cxn>
                <a:cxn ang="0">
                  <a:pos x="88" y="118"/>
                </a:cxn>
                <a:cxn ang="0">
                  <a:pos x="76" y="97"/>
                </a:cxn>
                <a:cxn ang="0">
                  <a:pos x="58" y="58"/>
                </a:cxn>
                <a:cxn ang="0">
                  <a:pos x="58" y="58"/>
                </a:cxn>
                <a:cxn ang="0">
                  <a:pos x="31" y="27"/>
                </a:cxn>
                <a:cxn ang="0">
                  <a:pos x="19" y="18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8" y="6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46" y="12"/>
                </a:cxn>
                <a:cxn ang="0">
                  <a:pos x="70" y="46"/>
                </a:cxn>
                <a:cxn ang="0">
                  <a:pos x="70" y="46"/>
                </a:cxn>
                <a:cxn ang="0">
                  <a:pos x="97" y="85"/>
                </a:cxn>
                <a:cxn ang="0">
                  <a:pos x="112" y="106"/>
                </a:cxn>
                <a:cxn ang="0">
                  <a:pos x="125" y="133"/>
                </a:cxn>
                <a:cxn ang="0">
                  <a:pos x="125" y="133"/>
                </a:cxn>
                <a:cxn ang="0">
                  <a:pos x="137" y="161"/>
                </a:cxn>
                <a:cxn ang="0">
                  <a:pos x="146" y="191"/>
                </a:cxn>
                <a:cxn ang="0">
                  <a:pos x="152" y="227"/>
                </a:cxn>
                <a:cxn ang="0">
                  <a:pos x="158" y="267"/>
                </a:cxn>
                <a:cxn ang="0">
                  <a:pos x="155" y="309"/>
                </a:cxn>
                <a:cxn ang="0">
                  <a:pos x="149" y="355"/>
                </a:cxn>
                <a:cxn ang="0">
                  <a:pos x="137" y="403"/>
                </a:cxn>
                <a:cxn ang="0">
                  <a:pos x="119" y="455"/>
                </a:cxn>
                <a:cxn ang="0">
                  <a:pos x="94" y="500"/>
                </a:cxn>
                <a:cxn ang="0">
                  <a:pos x="52" y="470"/>
                </a:cxn>
                <a:cxn ang="0">
                  <a:pos x="52" y="470"/>
                </a:cxn>
                <a:cxn ang="0">
                  <a:pos x="40" y="488"/>
                </a:cxn>
                <a:cxn ang="0">
                  <a:pos x="25" y="479"/>
                </a:cxn>
                <a:cxn ang="0">
                  <a:pos x="25" y="479"/>
                </a:cxn>
                <a:cxn ang="0">
                  <a:pos x="34" y="467"/>
                </a:cxn>
                <a:cxn ang="0">
                  <a:pos x="0" y="461"/>
                </a:cxn>
              </a:cxnLst>
              <a:rect l="0" t="0" r="r" b="b"/>
              <a:pathLst>
                <a:path w="158" h="500">
                  <a:moveTo>
                    <a:pt x="0" y="461"/>
                  </a:moveTo>
                  <a:lnTo>
                    <a:pt x="52" y="440"/>
                  </a:lnTo>
                  <a:lnTo>
                    <a:pt x="52" y="440"/>
                  </a:lnTo>
                  <a:lnTo>
                    <a:pt x="70" y="403"/>
                  </a:lnTo>
                  <a:lnTo>
                    <a:pt x="85" y="364"/>
                  </a:lnTo>
                  <a:lnTo>
                    <a:pt x="97" y="327"/>
                  </a:lnTo>
                  <a:lnTo>
                    <a:pt x="106" y="291"/>
                  </a:lnTo>
                  <a:lnTo>
                    <a:pt x="109" y="255"/>
                  </a:lnTo>
                  <a:lnTo>
                    <a:pt x="109" y="218"/>
                  </a:lnTo>
                  <a:lnTo>
                    <a:pt x="103" y="182"/>
                  </a:lnTo>
                  <a:lnTo>
                    <a:pt x="94" y="146"/>
                  </a:lnTo>
                  <a:lnTo>
                    <a:pt x="94" y="146"/>
                  </a:lnTo>
                  <a:lnTo>
                    <a:pt x="88" y="118"/>
                  </a:lnTo>
                  <a:lnTo>
                    <a:pt x="76" y="97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31" y="27"/>
                  </a:lnTo>
                  <a:lnTo>
                    <a:pt x="19" y="18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8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6" y="12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97" y="85"/>
                  </a:lnTo>
                  <a:lnTo>
                    <a:pt x="112" y="106"/>
                  </a:lnTo>
                  <a:lnTo>
                    <a:pt x="125" y="133"/>
                  </a:lnTo>
                  <a:lnTo>
                    <a:pt x="125" y="133"/>
                  </a:lnTo>
                  <a:lnTo>
                    <a:pt x="137" y="161"/>
                  </a:lnTo>
                  <a:lnTo>
                    <a:pt x="146" y="191"/>
                  </a:lnTo>
                  <a:lnTo>
                    <a:pt x="152" y="227"/>
                  </a:lnTo>
                  <a:lnTo>
                    <a:pt x="158" y="267"/>
                  </a:lnTo>
                  <a:lnTo>
                    <a:pt x="155" y="309"/>
                  </a:lnTo>
                  <a:lnTo>
                    <a:pt x="149" y="355"/>
                  </a:lnTo>
                  <a:lnTo>
                    <a:pt x="137" y="403"/>
                  </a:lnTo>
                  <a:lnTo>
                    <a:pt x="119" y="455"/>
                  </a:lnTo>
                  <a:lnTo>
                    <a:pt x="94" y="500"/>
                  </a:lnTo>
                  <a:lnTo>
                    <a:pt x="52" y="470"/>
                  </a:lnTo>
                  <a:lnTo>
                    <a:pt x="52" y="470"/>
                  </a:lnTo>
                  <a:lnTo>
                    <a:pt x="40" y="488"/>
                  </a:lnTo>
                  <a:lnTo>
                    <a:pt x="25" y="479"/>
                  </a:lnTo>
                  <a:lnTo>
                    <a:pt x="25" y="479"/>
                  </a:lnTo>
                  <a:lnTo>
                    <a:pt x="34" y="467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2" name="Freeform 26"/>
            <p:cNvSpPr>
              <a:spLocks/>
            </p:cNvSpPr>
            <p:nvPr/>
          </p:nvSpPr>
          <p:spPr bwMode="auto">
            <a:xfrm>
              <a:off x="3275" y="2942"/>
              <a:ext cx="225" cy="142"/>
            </a:xfrm>
            <a:custGeom>
              <a:avLst/>
              <a:gdLst/>
              <a:ahLst/>
              <a:cxnLst>
                <a:cxn ang="0">
                  <a:pos x="225" y="73"/>
                </a:cxn>
                <a:cxn ang="0">
                  <a:pos x="222" y="48"/>
                </a:cxn>
                <a:cxn ang="0">
                  <a:pos x="222" y="24"/>
                </a:cxn>
                <a:cxn ang="0">
                  <a:pos x="213" y="9"/>
                </a:cxn>
                <a:cxn ang="0">
                  <a:pos x="191" y="0"/>
                </a:cxn>
                <a:cxn ang="0">
                  <a:pos x="158" y="0"/>
                </a:cxn>
                <a:cxn ang="0">
                  <a:pos x="119" y="3"/>
                </a:cxn>
                <a:cxn ang="0">
                  <a:pos x="106" y="9"/>
                </a:cxn>
                <a:cxn ang="0">
                  <a:pos x="64" y="54"/>
                </a:cxn>
                <a:cxn ang="0">
                  <a:pos x="46" y="70"/>
                </a:cxn>
                <a:cxn ang="0">
                  <a:pos x="22" y="76"/>
                </a:cxn>
                <a:cxn ang="0">
                  <a:pos x="19" y="76"/>
                </a:cxn>
                <a:cxn ang="0">
                  <a:pos x="10" y="94"/>
                </a:cxn>
                <a:cxn ang="0">
                  <a:pos x="0" y="142"/>
                </a:cxn>
                <a:cxn ang="0">
                  <a:pos x="67" y="115"/>
                </a:cxn>
                <a:cxn ang="0">
                  <a:pos x="91" y="124"/>
                </a:cxn>
                <a:cxn ang="0">
                  <a:pos x="113" y="121"/>
                </a:cxn>
                <a:cxn ang="0">
                  <a:pos x="134" y="109"/>
                </a:cxn>
                <a:cxn ang="0">
                  <a:pos x="143" y="103"/>
                </a:cxn>
                <a:cxn ang="0">
                  <a:pos x="143" y="115"/>
                </a:cxn>
                <a:cxn ang="0">
                  <a:pos x="146" y="118"/>
                </a:cxn>
                <a:cxn ang="0">
                  <a:pos x="176" y="103"/>
                </a:cxn>
                <a:cxn ang="0">
                  <a:pos x="182" y="94"/>
                </a:cxn>
                <a:cxn ang="0">
                  <a:pos x="185" y="88"/>
                </a:cxn>
                <a:cxn ang="0">
                  <a:pos x="176" y="76"/>
                </a:cxn>
                <a:cxn ang="0">
                  <a:pos x="173" y="70"/>
                </a:cxn>
                <a:cxn ang="0">
                  <a:pos x="185" y="51"/>
                </a:cxn>
                <a:cxn ang="0">
                  <a:pos x="194" y="36"/>
                </a:cxn>
                <a:cxn ang="0">
                  <a:pos x="200" y="36"/>
                </a:cxn>
                <a:cxn ang="0">
                  <a:pos x="203" y="57"/>
                </a:cxn>
                <a:cxn ang="0">
                  <a:pos x="216" y="79"/>
                </a:cxn>
                <a:cxn ang="0">
                  <a:pos x="219" y="82"/>
                </a:cxn>
                <a:cxn ang="0">
                  <a:pos x="225" y="73"/>
                </a:cxn>
              </a:cxnLst>
              <a:rect l="0" t="0" r="r" b="b"/>
              <a:pathLst>
                <a:path w="225" h="142">
                  <a:moveTo>
                    <a:pt x="225" y="73"/>
                  </a:moveTo>
                  <a:lnTo>
                    <a:pt x="225" y="73"/>
                  </a:lnTo>
                  <a:lnTo>
                    <a:pt x="222" y="60"/>
                  </a:lnTo>
                  <a:lnTo>
                    <a:pt x="222" y="48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19" y="15"/>
                  </a:lnTo>
                  <a:lnTo>
                    <a:pt x="213" y="9"/>
                  </a:lnTo>
                  <a:lnTo>
                    <a:pt x="203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19" y="3"/>
                  </a:lnTo>
                  <a:lnTo>
                    <a:pt x="119" y="3"/>
                  </a:lnTo>
                  <a:lnTo>
                    <a:pt x="106" y="9"/>
                  </a:lnTo>
                  <a:lnTo>
                    <a:pt x="94" y="21"/>
                  </a:lnTo>
                  <a:lnTo>
                    <a:pt x="64" y="54"/>
                  </a:lnTo>
                  <a:lnTo>
                    <a:pt x="64" y="54"/>
                  </a:lnTo>
                  <a:lnTo>
                    <a:pt x="46" y="70"/>
                  </a:lnTo>
                  <a:lnTo>
                    <a:pt x="31" y="76"/>
                  </a:lnTo>
                  <a:lnTo>
                    <a:pt x="22" y="76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13" y="85"/>
                  </a:lnTo>
                  <a:lnTo>
                    <a:pt x="10" y="94"/>
                  </a:lnTo>
                  <a:lnTo>
                    <a:pt x="3" y="115"/>
                  </a:lnTo>
                  <a:lnTo>
                    <a:pt x="0" y="142"/>
                  </a:lnTo>
                  <a:lnTo>
                    <a:pt x="67" y="115"/>
                  </a:lnTo>
                  <a:lnTo>
                    <a:pt x="67" y="115"/>
                  </a:lnTo>
                  <a:lnTo>
                    <a:pt x="79" y="121"/>
                  </a:lnTo>
                  <a:lnTo>
                    <a:pt x="91" y="124"/>
                  </a:lnTo>
                  <a:lnTo>
                    <a:pt x="103" y="124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34" y="109"/>
                  </a:lnTo>
                  <a:lnTo>
                    <a:pt x="143" y="103"/>
                  </a:lnTo>
                  <a:lnTo>
                    <a:pt x="143" y="103"/>
                  </a:lnTo>
                  <a:lnTo>
                    <a:pt x="143" y="109"/>
                  </a:lnTo>
                  <a:lnTo>
                    <a:pt x="143" y="115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64" y="106"/>
                  </a:lnTo>
                  <a:lnTo>
                    <a:pt x="176" y="103"/>
                  </a:lnTo>
                  <a:lnTo>
                    <a:pt x="182" y="94"/>
                  </a:lnTo>
                  <a:lnTo>
                    <a:pt x="182" y="94"/>
                  </a:lnTo>
                  <a:lnTo>
                    <a:pt x="185" y="91"/>
                  </a:lnTo>
                  <a:lnTo>
                    <a:pt x="185" y="88"/>
                  </a:lnTo>
                  <a:lnTo>
                    <a:pt x="182" y="79"/>
                  </a:lnTo>
                  <a:lnTo>
                    <a:pt x="176" y="76"/>
                  </a:lnTo>
                  <a:lnTo>
                    <a:pt x="173" y="70"/>
                  </a:lnTo>
                  <a:lnTo>
                    <a:pt x="173" y="70"/>
                  </a:lnTo>
                  <a:lnTo>
                    <a:pt x="176" y="63"/>
                  </a:lnTo>
                  <a:lnTo>
                    <a:pt x="185" y="51"/>
                  </a:lnTo>
                  <a:lnTo>
                    <a:pt x="185" y="51"/>
                  </a:lnTo>
                  <a:lnTo>
                    <a:pt x="194" y="36"/>
                  </a:lnTo>
                  <a:lnTo>
                    <a:pt x="197" y="33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203" y="57"/>
                  </a:lnTo>
                  <a:lnTo>
                    <a:pt x="210" y="70"/>
                  </a:lnTo>
                  <a:lnTo>
                    <a:pt x="216" y="79"/>
                  </a:lnTo>
                  <a:lnTo>
                    <a:pt x="216" y="79"/>
                  </a:lnTo>
                  <a:lnTo>
                    <a:pt x="219" y="82"/>
                  </a:lnTo>
                  <a:lnTo>
                    <a:pt x="222" y="79"/>
                  </a:lnTo>
                  <a:lnTo>
                    <a:pt x="225" y="73"/>
                  </a:lnTo>
                  <a:lnTo>
                    <a:pt x="225" y="73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3" name="Freeform 27"/>
            <p:cNvSpPr>
              <a:spLocks/>
            </p:cNvSpPr>
            <p:nvPr/>
          </p:nvSpPr>
          <p:spPr bwMode="auto">
            <a:xfrm>
              <a:off x="2709" y="2427"/>
              <a:ext cx="272" cy="645"/>
            </a:xfrm>
            <a:custGeom>
              <a:avLst/>
              <a:gdLst/>
              <a:ahLst/>
              <a:cxnLst>
                <a:cxn ang="0">
                  <a:pos x="142" y="109"/>
                </a:cxn>
                <a:cxn ang="0">
                  <a:pos x="145" y="88"/>
                </a:cxn>
                <a:cxn ang="0">
                  <a:pos x="148" y="66"/>
                </a:cxn>
                <a:cxn ang="0">
                  <a:pos x="121" y="36"/>
                </a:cxn>
                <a:cxn ang="0">
                  <a:pos x="78" y="3"/>
                </a:cxn>
                <a:cxn ang="0">
                  <a:pos x="54" y="0"/>
                </a:cxn>
                <a:cxn ang="0">
                  <a:pos x="39" y="3"/>
                </a:cxn>
                <a:cxn ang="0">
                  <a:pos x="21" y="27"/>
                </a:cxn>
                <a:cxn ang="0">
                  <a:pos x="3" y="66"/>
                </a:cxn>
                <a:cxn ang="0">
                  <a:pos x="0" y="124"/>
                </a:cxn>
                <a:cxn ang="0">
                  <a:pos x="9" y="157"/>
                </a:cxn>
                <a:cxn ang="0">
                  <a:pos x="24" y="188"/>
                </a:cxn>
                <a:cxn ang="0">
                  <a:pos x="69" y="254"/>
                </a:cxn>
                <a:cxn ang="0">
                  <a:pos x="97" y="300"/>
                </a:cxn>
                <a:cxn ang="0">
                  <a:pos x="118" y="372"/>
                </a:cxn>
                <a:cxn ang="0">
                  <a:pos x="121" y="412"/>
                </a:cxn>
                <a:cxn ang="0">
                  <a:pos x="121" y="497"/>
                </a:cxn>
                <a:cxn ang="0">
                  <a:pos x="130" y="551"/>
                </a:cxn>
                <a:cxn ang="0">
                  <a:pos x="160" y="642"/>
                </a:cxn>
                <a:cxn ang="0">
                  <a:pos x="197" y="645"/>
                </a:cxn>
                <a:cxn ang="0">
                  <a:pos x="239" y="645"/>
                </a:cxn>
                <a:cxn ang="0">
                  <a:pos x="248" y="642"/>
                </a:cxn>
                <a:cxn ang="0">
                  <a:pos x="260" y="630"/>
                </a:cxn>
                <a:cxn ang="0">
                  <a:pos x="269" y="609"/>
                </a:cxn>
                <a:cxn ang="0">
                  <a:pos x="269" y="578"/>
                </a:cxn>
                <a:cxn ang="0">
                  <a:pos x="263" y="542"/>
                </a:cxn>
                <a:cxn ang="0">
                  <a:pos x="239" y="445"/>
                </a:cxn>
                <a:cxn ang="0">
                  <a:pos x="227" y="375"/>
                </a:cxn>
                <a:cxn ang="0">
                  <a:pos x="224" y="278"/>
                </a:cxn>
                <a:cxn ang="0">
                  <a:pos x="221" y="251"/>
                </a:cxn>
                <a:cxn ang="0">
                  <a:pos x="209" y="203"/>
                </a:cxn>
                <a:cxn ang="0">
                  <a:pos x="185" y="157"/>
                </a:cxn>
                <a:cxn ang="0">
                  <a:pos x="157" y="121"/>
                </a:cxn>
                <a:cxn ang="0">
                  <a:pos x="142" y="109"/>
                </a:cxn>
              </a:cxnLst>
              <a:rect l="0" t="0" r="r" b="b"/>
              <a:pathLst>
                <a:path w="272" h="645">
                  <a:moveTo>
                    <a:pt x="142" y="109"/>
                  </a:moveTo>
                  <a:lnTo>
                    <a:pt x="142" y="109"/>
                  </a:lnTo>
                  <a:lnTo>
                    <a:pt x="142" y="100"/>
                  </a:lnTo>
                  <a:lnTo>
                    <a:pt x="145" y="88"/>
                  </a:lnTo>
                  <a:lnTo>
                    <a:pt x="148" y="72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21" y="36"/>
                  </a:lnTo>
                  <a:lnTo>
                    <a:pt x="94" y="12"/>
                  </a:lnTo>
                  <a:lnTo>
                    <a:pt x="78" y="3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30" y="15"/>
                  </a:lnTo>
                  <a:lnTo>
                    <a:pt x="21" y="27"/>
                  </a:lnTo>
                  <a:lnTo>
                    <a:pt x="12" y="45"/>
                  </a:lnTo>
                  <a:lnTo>
                    <a:pt x="3" y="66"/>
                  </a:lnTo>
                  <a:lnTo>
                    <a:pt x="0" y="94"/>
                  </a:lnTo>
                  <a:lnTo>
                    <a:pt x="0" y="124"/>
                  </a:lnTo>
                  <a:lnTo>
                    <a:pt x="3" y="139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24" y="188"/>
                  </a:lnTo>
                  <a:lnTo>
                    <a:pt x="39" y="212"/>
                  </a:lnTo>
                  <a:lnTo>
                    <a:pt x="69" y="254"/>
                  </a:lnTo>
                  <a:lnTo>
                    <a:pt x="85" y="275"/>
                  </a:lnTo>
                  <a:lnTo>
                    <a:pt x="97" y="300"/>
                  </a:lnTo>
                  <a:lnTo>
                    <a:pt x="109" y="330"/>
                  </a:lnTo>
                  <a:lnTo>
                    <a:pt x="118" y="372"/>
                  </a:lnTo>
                  <a:lnTo>
                    <a:pt x="118" y="372"/>
                  </a:lnTo>
                  <a:lnTo>
                    <a:pt x="121" y="412"/>
                  </a:lnTo>
                  <a:lnTo>
                    <a:pt x="124" y="445"/>
                  </a:lnTo>
                  <a:lnTo>
                    <a:pt x="121" y="497"/>
                  </a:lnTo>
                  <a:lnTo>
                    <a:pt x="124" y="521"/>
                  </a:lnTo>
                  <a:lnTo>
                    <a:pt x="130" y="551"/>
                  </a:lnTo>
                  <a:lnTo>
                    <a:pt x="142" y="591"/>
                  </a:lnTo>
                  <a:lnTo>
                    <a:pt x="160" y="642"/>
                  </a:lnTo>
                  <a:lnTo>
                    <a:pt x="160" y="642"/>
                  </a:lnTo>
                  <a:lnTo>
                    <a:pt x="197" y="645"/>
                  </a:lnTo>
                  <a:lnTo>
                    <a:pt x="224" y="645"/>
                  </a:lnTo>
                  <a:lnTo>
                    <a:pt x="239" y="645"/>
                  </a:lnTo>
                  <a:lnTo>
                    <a:pt x="248" y="642"/>
                  </a:lnTo>
                  <a:lnTo>
                    <a:pt x="248" y="642"/>
                  </a:lnTo>
                  <a:lnTo>
                    <a:pt x="254" y="636"/>
                  </a:lnTo>
                  <a:lnTo>
                    <a:pt x="260" y="630"/>
                  </a:lnTo>
                  <a:lnTo>
                    <a:pt x="266" y="621"/>
                  </a:lnTo>
                  <a:lnTo>
                    <a:pt x="269" y="609"/>
                  </a:lnTo>
                  <a:lnTo>
                    <a:pt x="272" y="597"/>
                  </a:lnTo>
                  <a:lnTo>
                    <a:pt x="269" y="578"/>
                  </a:lnTo>
                  <a:lnTo>
                    <a:pt x="263" y="542"/>
                  </a:lnTo>
                  <a:lnTo>
                    <a:pt x="263" y="542"/>
                  </a:lnTo>
                  <a:lnTo>
                    <a:pt x="251" y="497"/>
                  </a:lnTo>
                  <a:lnTo>
                    <a:pt x="239" y="445"/>
                  </a:lnTo>
                  <a:lnTo>
                    <a:pt x="233" y="412"/>
                  </a:lnTo>
                  <a:lnTo>
                    <a:pt x="227" y="375"/>
                  </a:lnTo>
                  <a:lnTo>
                    <a:pt x="224" y="330"/>
                  </a:lnTo>
                  <a:lnTo>
                    <a:pt x="224" y="278"/>
                  </a:lnTo>
                  <a:lnTo>
                    <a:pt x="224" y="278"/>
                  </a:lnTo>
                  <a:lnTo>
                    <a:pt x="221" y="251"/>
                  </a:lnTo>
                  <a:lnTo>
                    <a:pt x="215" y="227"/>
                  </a:lnTo>
                  <a:lnTo>
                    <a:pt x="209" y="203"/>
                  </a:lnTo>
                  <a:lnTo>
                    <a:pt x="197" y="178"/>
                  </a:lnTo>
                  <a:lnTo>
                    <a:pt x="185" y="157"/>
                  </a:lnTo>
                  <a:lnTo>
                    <a:pt x="172" y="139"/>
                  </a:lnTo>
                  <a:lnTo>
                    <a:pt x="157" y="121"/>
                  </a:lnTo>
                  <a:lnTo>
                    <a:pt x="142" y="109"/>
                  </a:lnTo>
                  <a:lnTo>
                    <a:pt x="142" y="109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4" name="Freeform 28"/>
            <p:cNvSpPr>
              <a:spLocks/>
            </p:cNvSpPr>
            <p:nvPr/>
          </p:nvSpPr>
          <p:spPr bwMode="auto">
            <a:xfrm>
              <a:off x="2912" y="2981"/>
              <a:ext cx="406" cy="131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30" y="6"/>
                </a:cxn>
                <a:cxn ang="0">
                  <a:pos x="33" y="3"/>
                </a:cxn>
                <a:cxn ang="0">
                  <a:pos x="48" y="3"/>
                </a:cxn>
                <a:cxn ang="0">
                  <a:pos x="76" y="6"/>
                </a:cxn>
                <a:cxn ang="0">
                  <a:pos x="121" y="12"/>
                </a:cxn>
                <a:cxn ang="0">
                  <a:pos x="121" y="12"/>
                </a:cxn>
                <a:cxn ang="0">
                  <a:pos x="154" y="18"/>
                </a:cxn>
                <a:cxn ang="0">
                  <a:pos x="197" y="18"/>
                </a:cxn>
                <a:cxn ang="0">
                  <a:pos x="242" y="18"/>
                </a:cxn>
                <a:cxn ang="0">
                  <a:pos x="288" y="12"/>
                </a:cxn>
                <a:cxn ang="0">
                  <a:pos x="366" y="3"/>
                </a:cxn>
                <a:cxn ang="0">
                  <a:pos x="400" y="0"/>
                </a:cxn>
                <a:cxn ang="0">
                  <a:pos x="400" y="0"/>
                </a:cxn>
                <a:cxn ang="0">
                  <a:pos x="400" y="49"/>
                </a:cxn>
                <a:cxn ang="0">
                  <a:pos x="403" y="91"/>
                </a:cxn>
                <a:cxn ang="0">
                  <a:pos x="406" y="128"/>
                </a:cxn>
                <a:cxn ang="0">
                  <a:pos x="406" y="128"/>
                </a:cxn>
                <a:cxn ang="0">
                  <a:pos x="97" y="128"/>
                </a:cxn>
                <a:cxn ang="0">
                  <a:pos x="97" y="128"/>
                </a:cxn>
                <a:cxn ang="0">
                  <a:pos x="69" y="131"/>
                </a:cxn>
                <a:cxn ang="0">
                  <a:pos x="48" y="131"/>
                </a:cxn>
                <a:cxn ang="0">
                  <a:pos x="33" y="131"/>
                </a:cxn>
                <a:cxn ang="0">
                  <a:pos x="24" y="131"/>
                </a:cxn>
                <a:cxn ang="0">
                  <a:pos x="18" y="128"/>
                </a:cxn>
                <a:cxn ang="0">
                  <a:pos x="18" y="128"/>
                </a:cxn>
                <a:cxn ang="0">
                  <a:pos x="9" y="118"/>
                </a:cxn>
                <a:cxn ang="0">
                  <a:pos x="3" y="106"/>
                </a:cxn>
                <a:cxn ang="0">
                  <a:pos x="0" y="88"/>
                </a:cxn>
                <a:cxn ang="0">
                  <a:pos x="0" y="88"/>
                </a:cxn>
                <a:cxn ang="0">
                  <a:pos x="9" y="49"/>
                </a:cxn>
                <a:cxn ang="0">
                  <a:pos x="18" y="18"/>
                </a:cxn>
                <a:cxn ang="0">
                  <a:pos x="24" y="9"/>
                </a:cxn>
                <a:cxn ang="0">
                  <a:pos x="30" y="6"/>
                </a:cxn>
                <a:cxn ang="0">
                  <a:pos x="30" y="6"/>
                </a:cxn>
              </a:cxnLst>
              <a:rect l="0" t="0" r="r" b="b"/>
              <a:pathLst>
                <a:path w="406" h="131">
                  <a:moveTo>
                    <a:pt x="30" y="6"/>
                  </a:moveTo>
                  <a:lnTo>
                    <a:pt x="30" y="6"/>
                  </a:lnTo>
                  <a:lnTo>
                    <a:pt x="33" y="3"/>
                  </a:lnTo>
                  <a:lnTo>
                    <a:pt x="48" y="3"/>
                  </a:lnTo>
                  <a:lnTo>
                    <a:pt x="76" y="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54" y="18"/>
                  </a:lnTo>
                  <a:lnTo>
                    <a:pt x="197" y="18"/>
                  </a:lnTo>
                  <a:lnTo>
                    <a:pt x="242" y="18"/>
                  </a:lnTo>
                  <a:lnTo>
                    <a:pt x="288" y="12"/>
                  </a:lnTo>
                  <a:lnTo>
                    <a:pt x="366" y="3"/>
                  </a:lnTo>
                  <a:lnTo>
                    <a:pt x="400" y="0"/>
                  </a:lnTo>
                  <a:lnTo>
                    <a:pt x="400" y="0"/>
                  </a:lnTo>
                  <a:lnTo>
                    <a:pt x="400" y="49"/>
                  </a:lnTo>
                  <a:lnTo>
                    <a:pt x="403" y="91"/>
                  </a:lnTo>
                  <a:lnTo>
                    <a:pt x="406" y="128"/>
                  </a:lnTo>
                  <a:lnTo>
                    <a:pt x="406" y="128"/>
                  </a:lnTo>
                  <a:lnTo>
                    <a:pt x="97" y="128"/>
                  </a:lnTo>
                  <a:lnTo>
                    <a:pt x="97" y="128"/>
                  </a:lnTo>
                  <a:lnTo>
                    <a:pt x="69" y="131"/>
                  </a:lnTo>
                  <a:lnTo>
                    <a:pt x="48" y="131"/>
                  </a:lnTo>
                  <a:lnTo>
                    <a:pt x="33" y="131"/>
                  </a:lnTo>
                  <a:lnTo>
                    <a:pt x="24" y="131"/>
                  </a:lnTo>
                  <a:lnTo>
                    <a:pt x="18" y="128"/>
                  </a:lnTo>
                  <a:lnTo>
                    <a:pt x="18" y="128"/>
                  </a:lnTo>
                  <a:lnTo>
                    <a:pt x="9" y="118"/>
                  </a:lnTo>
                  <a:lnTo>
                    <a:pt x="3" y="10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9" y="49"/>
                  </a:lnTo>
                  <a:lnTo>
                    <a:pt x="18" y="18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5" name="Freeform 29"/>
            <p:cNvSpPr>
              <a:spLocks/>
            </p:cNvSpPr>
            <p:nvPr/>
          </p:nvSpPr>
          <p:spPr bwMode="auto">
            <a:xfrm>
              <a:off x="3315" y="3124"/>
              <a:ext cx="167" cy="69"/>
            </a:xfrm>
            <a:custGeom>
              <a:avLst/>
              <a:gdLst/>
              <a:ahLst/>
              <a:cxnLst>
                <a:cxn ang="0">
                  <a:pos x="167" y="69"/>
                </a:cxn>
                <a:cxn ang="0">
                  <a:pos x="167" y="69"/>
                </a:cxn>
                <a:cxn ang="0">
                  <a:pos x="167" y="66"/>
                </a:cxn>
                <a:cxn ang="0">
                  <a:pos x="167" y="66"/>
                </a:cxn>
                <a:cxn ang="0">
                  <a:pos x="163" y="51"/>
                </a:cxn>
                <a:cxn ang="0">
                  <a:pos x="160" y="39"/>
                </a:cxn>
                <a:cxn ang="0">
                  <a:pos x="151" y="30"/>
                </a:cxn>
                <a:cxn ang="0">
                  <a:pos x="142" y="21"/>
                </a:cxn>
                <a:cxn ang="0">
                  <a:pos x="130" y="12"/>
                </a:cxn>
                <a:cxn ang="0">
                  <a:pos x="115" y="6"/>
                </a:cxn>
                <a:cxn ang="0">
                  <a:pos x="100" y="3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3"/>
                </a:cxn>
                <a:cxn ang="0">
                  <a:pos x="48" y="6"/>
                </a:cxn>
                <a:cxn ang="0">
                  <a:pos x="36" y="12"/>
                </a:cxn>
                <a:cxn ang="0">
                  <a:pos x="24" y="21"/>
                </a:cxn>
                <a:cxn ang="0">
                  <a:pos x="12" y="30"/>
                </a:cxn>
                <a:cxn ang="0">
                  <a:pos x="6" y="39"/>
                </a:cxn>
                <a:cxn ang="0">
                  <a:pos x="0" y="51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9"/>
                </a:cxn>
                <a:cxn ang="0">
                  <a:pos x="167" y="69"/>
                </a:cxn>
              </a:cxnLst>
              <a:rect l="0" t="0" r="r" b="b"/>
              <a:pathLst>
                <a:path w="167" h="69">
                  <a:moveTo>
                    <a:pt x="167" y="69"/>
                  </a:moveTo>
                  <a:lnTo>
                    <a:pt x="167" y="69"/>
                  </a:lnTo>
                  <a:lnTo>
                    <a:pt x="167" y="66"/>
                  </a:lnTo>
                  <a:lnTo>
                    <a:pt x="167" y="66"/>
                  </a:lnTo>
                  <a:lnTo>
                    <a:pt x="163" y="51"/>
                  </a:lnTo>
                  <a:lnTo>
                    <a:pt x="160" y="39"/>
                  </a:lnTo>
                  <a:lnTo>
                    <a:pt x="151" y="30"/>
                  </a:lnTo>
                  <a:lnTo>
                    <a:pt x="142" y="21"/>
                  </a:lnTo>
                  <a:lnTo>
                    <a:pt x="130" y="12"/>
                  </a:lnTo>
                  <a:lnTo>
                    <a:pt x="115" y="6"/>
                  </a:lnTo>
                  <a:lnTo>
                    <a:pt x="100" y="3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3"/>
                  </a:lnTo>
                  <a:lnTo>
                    <a:pt x="48" y="6"/>
                  </a:lnTo>
                  <a:lnTo>
                    <a:pt x="36" y="12"/>
                  </a:lnTo>
                  <a:lnTo>
                    <a:pt x="24" y="21"/>
                  </a:lnTo>
                  <a:lnTo>
                    <a:pt x="12" y="30"/>
                  </a:lnTo>
                  <a:lnTo>
                    <a:pt x="6" y="39"/>
                  </a:lnTo>
                  <a:lnTo>
                    <a:pt x="0" y="51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9"/>
                  </a:lnTo>
                  <a:lnTo>
                    <a:pt x="167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6" name="Freeform 30"/>
            <p:cNvSpPr>
              <a:spLocks/>
            </p:cNvSpPr>
            <p:nvPr/>
          </p:nvSpPr>
          <p:spPr bwMode="auto">
            <a:xfrm>
              <a:off x="3166" y="3084"/>
              <a:ext cx="246" cy="118"/>
            </a:xfrm>
            <a:custGeom>
              <a:avLst/>
              <a:gdLst/>
              <a:ahLst/>
              <a:cxnLst>
                <a:cxn ang="0">
                  <a:pos x="234" y="85"/>
                </a:cxn>
                <a:cxn ang="0">
                  <a:pos x="240" y="64"/>
                </a:cxn>
                <a:cxn ang="0">
                  <a:pos x="246" y="46"/>
                </a:cxn>
                <a:cxn ang="0">
                  <a:pos x="240" y="28"/>
                </a:cxn>
                <a:cxn ang="0">
                  <a:pos x="222" y="15"/>
                </a:cxn>
                <a:cxn ang="0">
                  <a:pos x="188" y="6"/>
                </a:cxn>
                <a:cxn ang="0">
                  <a:pos x="152" y="0"/>
                </a:cxn>
                <a:cxn ang="0">
                  <a:pos x="137" y="3"/>
                </a:cxn>
                <a:cxn ang="0">
                  <a:pos x="85" y="37"/>
                </a:cxn>
                <a:cxn ang="0">
                  <a:pos x="64" y="46"/>
                </a:cxn>
                <a:cxn ang="0">
                  <a:pos x="40" y="46"/>
                </a:cxn>
                <a:cxn ang="0">
                  <a:pos x="37" y="46"/>
                </a:cxn>
                <a:cxn ang="0">
                  <a:pos x="22" y="58"/>
                </a:cxn>
                <a:cxn ang="0">
                  <a:pos x="0" y="103"/>
                </a:cxn>
                <a:cxn ang="0">
                  <a:pos x="73" y="97"/>
                </a:cxn>
                <a:cxn ang="0">
                  <a:pos x="94" y="109"/>
                </a:cxn>
                <a:cxn ang="0">
                  <a:pos x="119" y="112"/>
                </a:cxn>
                <a:cxn ang="0">
                  <a:pos x="137" y="106"/>
                </a:cxn>
                <a:cxn ang="0">
                  <a:pos x="149" y="103"/>
                </a:cxn>
                <a:cxn ang="0">
                  <a:pos x="149" y="112"/>
                </a:cxn>
                <a:cxn ang="0">
                  <a:pos x="149" y="118"/>
                </a:cxn>
                <a:cxn ang="0">
                  <a:pos x="179" y="109"/>
                </a:cxn>
                <a:cxn ang="0">
                  <a:pos x="191" y="103"/>
                </a:cxn>
                <a:cxn ang="0">
                  <a:pos x="194" y="97"/>
                </a:cxn>
                <a:cxn ang="0">
                  <a:pos x="188" y="85"/>
                </a:cxn>
                <a:cxn ang="0">
                  <a:pos x="185" y="79"/>
                </a:cxn>
                <a:cxn ang="0">
                  <a:pos x="185" y="79"/>
                </a:cxn>
                <a:cxn ang="0">
                  <a:pos x="191" y="76"/>
                </a:cxn>
                <a:cxn ang="0">
                  <a:pos x="197" y="73"/>
                </a:cxn>
                <a:cxn ang="0">
                  <a:pos x="206" y="97"/>
                </a:cxn>
                <a:cxn ang="0">
                  <a:pos x="209" y="100"/>
                </a:cxn>
                <a:cxn ang="0">
                  <a:pos x="225" y="97"/>
                </a:cxn>
                <a:cxn ang="0">
                  <a:pos x="231" y="94"/>
                </a:cxn>
                <a:cxn ang="0">
                  <a:pos x="234" y="85"/>
                </a:cxn>
              </a:cxnLst>
              <a:rect l="0" t="0" r="r" b="b"/>
              <a:pathLst>
                <a:path w="246" h="118">
                  <a:moveTo>
                    <a:pt x="234" y="85"/>
                  </a:moveTo>
                  <a:lnTo>
                    <a:pt x="234" y="85"/>
                  </a:lnTo>
                  <a:lnTo>
                    <a:pt x="237" y="73"/>
                  </a:lnTo>
                  <a:lnTo>
                    <a:pt x="240" y="64"/>
                  </a:lnTo>
                  <a:lnTo>
                    <a:pt x="246" y="46"/>
                  </a:lnTo>
                  <a:lnTo>
                    <a:pt x="246" y="46"/>
                  </a:lnTo>
                  <a:lnTo>
                    <a:pt x="246" y="37"/>
                  </a:lnTo>
                  <a:lnTo>
                    <a:pt x="240" y="28"/>
                  </a:lnTo>
                  <a:lnTo>
                    <a:pt x="231" y="21"/>
                  </a:lnTo>
                  <a:lnTo>
                    <a:pt x="222" y="15"/>
                  </a:lnTo>
                  <a:lnTo>
                    <a:pt x="222" y="15"/>
                  </a:lnTo>
                  <a:lnTo>
                    <a:pt x="188" y="6"/>
                  </a:lnTo>
                  <a:lnTo>
                    <a:pt x="167" y="3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7" y="3"/>
                  </a:lnTo>
                  <a:lnTo>
                    <a:pt x="122" y="9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64" y="46"/>
                  </a:lnTo>
                  <a:lnTo>
                    <a:pt x="49" y="49"/>
                  </a:lnTo>
                  <a:lnTo>
                    <a:pt x="40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31" y="52"/>
                  </a:lnTo>
                  <a:lnTo>
                    <a:pt x="22" y="58"/>
                  </a:lnTo>
                  <a:lnTo>
                    <a:pt x="9" y="79"/>
                  </a:lnTo>
                  <a:lnTo>
                    <a:pt x="0" y="103"/>
                  </a:lnTo>
                  <a:lnTo>
                    <a:pt x="73" y="97"/>
                  </a:lnTo>
                  <a:lnTo>
                    <a:pt x="73" y="97"/>
                  </a:lnTo>
                  <a:lnTo>
                    <a:pt x="82" y="106"/>
                  </a:lnTo>
                  <a:lnTo>
                    <a:pt x="94" y="109"/>
                  </a:lnTo>
                  <a:lnTo>
                    <a:pt x="106" y="112"/>
                  </a:lnTo>
                  <a:lnTo>
                    <a:pt x="119" y="112"/>
                  </a:lnTo>
                  <a:lnTo>
                    <a:pt x="119" y="112"/>
                  </a:lnTo>
                  <a:lnTo>
                    <a:pt x="137" y="106"/>
                  </a:lnTo>
                  <a:lnTo>
                    <a:pt x="149" y="103"/>
                  </a:lnTo>
                  <a:lnTo>
                    <a:pt x="149" y="103"/>
                  </a:lnTo>
                  <a:lnTo>
                    <a:pt x="146" y="109"/>
                  </a:lnTo>
                  <a:lnTo>
                    <a:pt x="149" y="112"/>
                  </a:lnTo>
                  <a:lnTo>
                    <a:pt x="149" y="118"/>
                  </a:lnTo>
                  <a:lnTo>
                    <a:pt x="149" y="118"/>
                  </a:lnTo>
                  <a:lnTo>
                    <a:pt x="170" y="112"/>
                  </a:lnTo>
                  <a:lnTo>
                    <a:pt x="179" y="109"/>
                  </a:lnTo>
                  <a:lnTo>
                    <a:pt x="191" y="103"/>
                  </a:lnTo>
                  <a:lnTo>
                    <a:pt x="191" y="103"/>
                  </a:lnTo>
                  <a:lnTo>
                    <a:pt x="194" y="100"/>
                  </a:lnTo>
                  <a:lnTo>
                    <a:pt x="194" y="97"/>
                  </a:lnTo>
                  <a:lnTo>
                    <a:pt x="191" y="91"/>
                  </a:lnTo>
                  <a:lnTo>
                    <a:pt x="188" y="85"/>
                  </a:lnTo>
                  <a:lnTo>
                    <a:pt x="185" y="79"/>
                  </a:lnTo>
                  <a:lnTo>
                    <a:pt x="185" y="79"/>
                  </a:lnTo>
                  <a:lnTo>
                    <a:pt x="185" y="79"/>
                  </a:lnTo>
                  <a:lnTo>
                    <a:pt x="185" y="79"/>
                  </a:lnTo>
                  <a:lnTo>
                    <a:pt x="191" y="76"/>
                  </a:lnTo>
                  <a:lnTo>
                    <a:pt x="191" y="76"/>
                  </a:lnTo>
                  <a:lnTo>
                    <a:pt x="194" y="73"/>
                  </a:lnTo>
                  <a:lnTo>
                    <a:pt x="197" y="73"/>
                  </a:lnTo>
                  <a:lnTo>
                    <a:pt x="200" y="79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100"/>
                  </a:lnTo>
                  <a:lnTo>
                    <a:pt x="212" y="100"/>
                  </a:lnTo>
                  <a:lnTo>
                    <a:pt x="225" y="97"/>
                  </a:lnTo>
                  <a:lnTo>
                    <a:pt x="225" y="97"/>
                  </a:lnTo>
                  <a:lnTo>
                    <a:pt x="231" y="94"/>
                  </a:lnTo>
                  <a:lnTo>
                    <a:pt x="234" y="91"/>
                  </a:lnTo>
                  <a:lnTo>
                    <a:pt x="234" y="85"/>
                  </a:lnTo>
                  <a:lnTo>
                    <a:pt x="234" y="85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7" name="Freeform 31"/>
            <p:cNvSpPr>
              <a:spLocks/>
            </p:cNvSpPr>
            <p:nvPr/>
          </p:nvSpPr>
          <p:spPr bwMode="auto">
            <a:xfrm>
              <a:off x="2587" y="3163"/>
              <a:ext cx="688" cy="264"/>
            </a:xfrm>
            <a:custGeom>
              <a:avLst/>
              <a:gdLst/>
              <a:ahLst/>
              <a:cxnLst>
                <a:cxn ang="0">
                  <a:pos x="231" y="12"/>
                </a:cxn>
                <a:cxn ang="0">
                  <a:pos x="231" y="12"/>
                </a:cxn>
                <a:cxn ang="0">
                  <a:pos x="200" y="3"/>
                </a:cxn>
                <a:cxn ang="0">
                  <a:pos x="173" y="0"/>
                </a:cxn>
                <a:cxn ang="0">
                  <a:pos x="146" y="0"/>
                </a:cxn>
                <a:cxn ang="0">
                  <a:pos x="122" y="0"/>
                </a:cxn>
                <a:cxn ang="0">
                  <a:pos x="100" y="6"/>
                </a:cxn>
                <a:cxn ang="0">
                  <a:pos x="82" y="12"/>
                </a:cxn>
                <a:cxn ang="0">
                  <a:pos x="64" y="21"/>
                </a:cxn>
                <a:cxn ang="0">
                  <a:pos x="49" y="33"/>
                </a:cxn>
                <a:cxn ang="0">
                  <a:pos x="37" y="46"/>
                </a:cxn>
                <a:cxn ang="0">
                  <a:pos x="25" y="58"/>
                </a:cxn>
                <a:cxn ang="0">
                  <a:pos x="16" y="73"/>
                </a:cxn>
                <a:cxn ang="0">
                  <a:pos x="10" y="88"/>
                </a:cxn>
                <a:cxn ang="0">
                  <a:pos x="4" y="103"/>
                </a:cxn>
                <a:cxn ang="0">
                  <a:pos x="0" y="118"/>
                </a:cxn>
                <a:cxn ang="0">
                  <a:pos x="0" y="136"/>
                </a:cxn>
                <a:cxn ang="0">
                  <a:pos x="0" y="152"/>
                </a:cxn>
                <a:cxn ang="0">
                  <a:pos x="0" y="152"/>
                </a:cxn>
                <a:cxn ang="0">
                  <a:pos x="7" y="194"/>
                </a:cxn>
                <a:cxn ang="0">
                  <a:pos x="13" y="227"/>
                </a:cxn>
                <a:cxn ang="0">
                  <a:pos x="22" y="249"/>
                </a:cxn>
                <a:cxn ang="0">
                  <a:pos x="28" y="264"/>
                </a:cxn>
                <a:cxn ang="0">
                  <a:pos x="688" y="264"/>
                </a:cxn>
                <a:cxn ang="0">
                  <a:pos x="688" y="264"/>
                </a:cxn>
                <a:cxn ang="0">
                  <a:pos x="655" y="252"/>
                </a:cxn>
                <a:cxn ang="0">
                  <a:pos x="619" y="239"/>
                </a:cxn>
                <a:cxn ang="0">
                  <a:pos x="534" y="203"/>
                </a:cxn>
                <a:cxn ang="0">
                  <a:pos x="437" y="167"/>
                </a:cxn>
                <a:cxn ang="0">
                  <a:pos x="385" y="149"/>
                </a:cxn>
                <a:cxn ang="0">
                  <a:pos x="331" y="133"/>
                </a:cxn>
                <a:cxn ang="0">
                  <a:pos x="331" y="133"/>
                </a:cxn>
                <a:cxn ang="0">
                  <a:pos x="316" y="127"/>
                </a:cxn>
                <a:cxn ang="0">
                  <a:pos x="304" y="121"/>
                </a:cxn>
                <a:cxn ang="0">
                  <a:pos x="282" y="106"/>
                </a:cxn>
                <a:cxn ang="0">
                  <a:pos x="264" y="88"/>
                </a:cxn>
                <a:cxn ang="0">
                  <a:pos x="252" y="67"/>
                </a:cxn>
                <a:cxn ang="0">
                  <a:pos x="243" y="46"/>
                </a:cxn>
                <a:cxn ang="0">
                  <a:pos x="237" y="27"/>
                </a:cxn>
                <a:cxn ang="0">
                  <a:pos x="231" y="12"/>
                </a:cxn>
                <a:cxn ang="0">
                  <a:pos x="231" y="12"/>
                </a:cxn>
              </a:cxnLst>
              <a:rect l="0" t="0" r="r" b="b"/>
              <a:pathLst>
                <a:path w="688" h="264">
                  <a:moveTo>
                    <a:pt x="231" y="12"/>
                  </a:moveTo>
                  <a:lnTo>
                    <a:pt x="231" y="12"/>
                  </a:lnTo>
                  <a:lnTo>
                    <a:pt x="200" y="3"/>
                  </a:lnTo>
                  <a:lnTo>
                    <a:pt x="173" y="0"/>
                  </a:lnTo>
                  <a:lnTo>
                    <a:pt x="146" y="0"/>
                  </a:lnTo>
                  <a:lnTo>
                    <a:pt x="122" y="0"/>
                  </a:lnTo>
                  <a:lnTo>
                    <a:pt x="100" y="6"/>
                  </a:lnTo>
                  <a:lnTo>
                    <a:pt x="82" y="12"/>
                  </a:lnTo>
                  <a:lnTo>
                    <a:pt x="64" y="21"/>
                  </a:lnTo>
                  <a:lnTo>
                    <a:pt x="49" y="33"/>
                  </a:lnTo>
                  <a:lnTo>
                    <a:pt x="37" y="46"/>
                  </a:lnTo>
                  <a:lnTo>
                    <a:pt x="25" y="58"/>
                  </a:lnTo>
                  <a:lnTo>
                    <a:pt x="16" y="73"/>
                  </a:lnTo>
                  <a:lnTo>
                    <a:pt x="10" y="88"/>
                  </a:lnTo>
                  <a:lnTo>
                    <a:pt x="4" y="103"/>
                  </a:lnTo>
                  <a:lnTo>
                    <a:pt x="0" y="11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7" y="194"/>
                  </a:lnTo>
                  <a:lnTo>
                    <a:pt x="13" y="227"/>
                  </a:lnTo>
                  <a:lnTo>
                    <a:pt x="22" y="249"/>
                  </a:lnTo>
                  <a:lnTo>
                    <a:pt x="28" y="264"/>
                  </a:lnTo>
                  <a:lnTo>
                    <a:pt x="688" y="264"/>
                  </a:lnTo>
                  <a:lnTo>
                    <a:pt x="688" y="264"/>
                  </a:lnTo>
                  <a:lnTo>
                    <a:pt x="655" y="252"/>
                  </a:lnTo>
                  <a:lnTo>
                    <a:pt x="619" y="239"/>
                  </a:lnTo>
                  <a:lnTo>
                    <a:pt x="534" y="203"/>
                  </a:lnTo>
                  <a:lnTo>
                    <a:pt x="437" y="167"/>
                  </a:lnTo>
                  <a:lnTo>
                    <a:pt x="385" y="149"/>
                  </a:lnTo>
                  <a:lnTo>
                    <a:pt x="331" y="133"/>
                  </a:lnTo>
                  <a:lnTo>
                    <a:pt x="331" y="133"/>
                  </a:lnTo>
                  <a:lnTo>
                    <a:pt x="316" y="127"/>
                  </a:lnTo>
                  <a:lnTo>
                    <a:pt x="304" y="121"/>
                  </a:lnTo>
                  <a:lnTo>
                    <a:pt x="282" y="106"/>
                  </a:lnTo>
                  <a:lnTo>
                    <a:pt x="264" y="88"/>
                  </a:lnTo>
                  <a:lnTo>
                    <a:pt x="252" y="67"/>
                  </a:lnTo>
                  <a:lnTo>
                    <a:pt x="243" y="46"/>
                  </a:lnTo>
                  <a:lnTo>
                    <a:pt x="237" y="27"/>
                  </a:lnTo>
                  <a:lnTo>
                    <a:pt x="231" y="12"/>
                  </a:lnTo>
                  <a:lnTo>
                    <a:pt x="231" y="12"/>
                  </a:lnTo>
                  <a:close/>
                </a:path>
              </a:pathLst>
            </a:custGeom>
            <a:solidFill>
              <a:srgbClr val="3537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8" name="Freeform 32"/>
            <p:cNvSpPr>
              <a:spLocks/>
            </p:cNvSpPr>
            <p:nvPr/>
          </p:nvSpPr>
          <p:spPr bwMode="auto">
            <a:xfrm>
              <a:off x="2578" y="2402"/>
              <a:ext cx="325" cy="973"/>
            </a:xfrm>
            <a:custGeom>
              <a:avLst/>
              <a:gdLst/>
              <a:ahLst/>
              <a:cxnLst>
                <a:cxn ang="0">
                  <a:pos x="155" y="3"/>
                </a:cxn>
                <a:cxn ang="0">
                  <a:pos x="152" y="34"/>
                </a:cxn>
                <a:cxn ang="0">
                  <a:pos x="155" y="67"/>
                </a:cxn>
                <a:cxn ang="0">
                  <a:pos x="170" y="85"/>
                </a:cxn>
                <a:cxn ang="0">
                  <a:pos x="182" y="85"/>
                </a:cxn>
                <a:cxn ang="0">
                  <a:pos x="194" y="82"/>
                </a:cxn>
                <a:cxn ang="0">
                  <a:pos x="222" y="107"/>
                </a:cxn>
                <a:cxn ang="0">
                  <a:pos x="261" y="152"/>
                </a:cxn>
                <a:cxn ang="0">
                  <a:pos x="276" y="170"/>
                </a:cxn>
                <a:cxn ang="0">
                  <a:pos x="300" y="216"/>
                </a:cxn>
                <a:cxn ang="0">
                  <a:pos x="319" y="279"/>
                </a:cxn>
                <a:cxn ang="0">
                  <a:pos x="325" y="361"/>
                </a:cxn>
                <a:cxn ang="0">
                  <a:pos x="310" y="473"/>
                </a:cxn>
                <a:cxn ang="0">
                  <a:pos x="300" y="516"/>
                </a:cxn>
                <a:cxn ang="0">
                  <a:pos x="288" y="625"/>
                </a:cxn>
                <a:cxn ang="0">
                  <a:pos x="291" y="740"/>
                </a:cxn>
                <a:cxn ang="0">
                  <a:pos x="310" y="822"/>
                </a:cxn>
                <a:cxn ang="0">
                  <a:pos x="325" y="876"/>
                </a:cxn>
                <a:cxn ang="0">
                  <a:pos x="303" y="900"/>
                </a:cxn>
                <a:cxn ang="0">
                  <a:pos x="240" y="943"/>
                </a:cxn>
                <a:cxn ang="0">
                  <a:pos x="194" y="964"/>
                </a:cxn>
                <a:cxn ang="0">
                  <a:pos x="140" y="973"/>
                </a:cxn>
                <a:cxn ang="0">
                  <a:pos x="76" y="973"/>
                </a:cxn>
                <a:cxn ang="0">
                  <a:pos x="3" y="952"/>
                </a:cxn>
                <a:cxn ang="0">
                  <a:pos x="0" y="919"/>
                </a:cxn>
                <a:cxn ang="0">
                  <a:pos x="9" y="700"/>
                </a:cxn>
                <a:cxn ang="0">
                  <a:pos x="25" y="540"/>
                </a:cxn>
                <a:cxn ang="0">
                  <a:pos x="49" y="355"/>
                </a:cxn>
                <a:cxn ang="0">
                  <a:pos x="76" y="176"/>
                </a:cxn>
                <a:cxn ang="0">
                  <a:pos x="103" y="70"/>
                </a:cxn>
                <a:cxn ang="0">
                  <a:pos x="122" y="22"/>
                </a:cxn>
                <a:cxn ang="0">
                  <a:pos x="143" y="3"/>
                </a:cxn>
                <a:cxn ang="0">
                  <a:pos x="155" y="3"/>
                </a:cxn>
              </a:cxnLst>
              <a:rect l="0" t="0" r="r" b="b"/>
              <a:pathLst>
                <a:path w="325" h="973">
                  <a:moveTo>
                    <a:pt x="155" y="3"/>
                  </a:moveTo>
                  <a:lnTo>
                    <a:pt x="155" y="3"/>
                  </a:lnTo>
                  <a:lnTo>
                    <a:pt x="152" y="19"/>
                  </a:lnTo>
                  <a:lnTo>
                    <a:pt x="152" y="34"/>
                  </a:lnTo>
                  <a:lnTo>
                    <a:pt x="152" y="52"/>
                  </a:lnTo>
                  <a:lnTo>
                    <a:pt x="155" y="67"/>
                  </a:lnTo>
                  <a:lnTo>
                    <a:pt x="164" y="79"/>
                  </a:lnTo>
                  <a:lnTo>
                    <a:pt x="170" y="85"/>
                  </a:lnTo>
                  <a:lnTo>
                    <a:pt x="176" y="85"/>
                  </a:lnTo>
                  <a:lnTo>
                    <a:pt x="182" y="85"/>
                  </a:lnTo>
                  <a:lnTo>
                    <a:pt x="194" y="82"/>
                  </a:lnTo>
                  <a:lnTo>
                    <a:pt x="194" y="82"/>
                  </a:lnTo>
                  <a:lnTo>
                    <a:pt x="200" y="88"/>
                  </a:lnTo>
                  <a:lnTo>
                    <a:pt x="222" y="107"/>
                  </a:lnTo>
                  <a:lnTo>
                    <a:pt x="249" y="134"/>
                  </a:lnTo>
                  <a:lnTo>
                    <a:pt x="261" y="152"/>
                  </a:lnTo>
                  <a:lnTo>
                    <a:pt x="276" y="170"/>
                  </a:lnTo>
                  <a:lnTo>
                    <a:pt x="276" y="170"/>
                  </a:lnTo>
                  <a:lnTo>
                    <a:pt x="288" y="191"/>
                  </a:lnTo>
                  <a:lnTo>
                    <a:pt x="300" y="216"/>
                  </a:lnTo>
                  <a:lnTo>
                    <a:pt x="310" y="246"/>
                  </a:lnTo>
                  <a:lnTo>
                    <a:pt x="319" y="279"/>
                  </a:lnTo>
                  <a:lnTo>
                    <a:pt x="325" y="319"/>
                  </a:lnTo>
                  <a:lnTo>
                    <a:pt x="325" y="361"/>
                  </a:lnTo>
                  <a:lnTo>
                    <a:pt x="322" y="413"/>
                  </a:lnTo>
                  <a:lnTo>
                    <a:pt x="310" y="473"/>
                  </a:lnTo>
                  <a:lnTo>
                    <a:pt x="310" y="473"/>
                  </a:lnTo>
                  <a:lnTo>
                    <a:pt x="300" y="516"/>
                  </a:lnTo>
                  <a:lnTo>
                    <a:pt x="294" y="555"/>
                  </a:lnTo>
                  <a:lnTo>
                    <a:pt x="288" y="625"/>
                  </a:lnTo>
                  <a:lnTo>
                    <a:pt x="288" y="685"/>
                  </a:lnTo>
                  <a:lnTo>
                    <a:pt x="291" y="740"/>
                  </a:lnTo>
                  <a:lnTo>
                    <a:pt x="300" y="782"/>
                  </a:lnTo>
                  <a:lnTo>
                    <a:pt x="310" y="822"/>
                  </a:lnTo>
                  <a:lnTo>
                    <a:pt x="325" y="876"/>
                  </a:lnTo>
                  <a:lnTo>
                    <a:pt x="325" y="876"/>
                  </a:lnTo>
                  <a:lnTo>
                    <a:pt x="319" y="882"/>
                  </a:lnTo>
                  <a:lnTo>
                    <a:pt x="303" y="900"/>
                  </a:lnTo>
                  <a:lnTo>
                    <a:pt x="276" y="922"/>
                  </a:lnTo>
                  <a:lnTo>
                    <a:pt x="240" y="943"/>
                  </a:lnTo>
                  <a:lnTo>
                    <a:pt x="219" y="955"/>
                  </a:lnTo>
                  <a:lnTo>
                    <a:pt x="194" y="964"/>
                  </a:lnTo>
                  <a:lnTo>
                    <a:pt x="170" y="970"/>
                  </a:lnTo>
                  <a:lnTo>
                    <a:pt x="140" y="973"/>
                  </a:lnTo>
                  <a:lnTo>
                    <a:pt x="109" y="973"/>
                  </a:lnTo>
                  <a:lnTo>
                    <a:pt x="76" y="973"/>
                  </a:lnTo>
                  <a:lnTo>
                    <a:pt x="40" y="964"/>
                  </a:lnTo>
                  <a:lnTo>
                    <a:pt x="3" y="952"/>
                  </a:lnTo>
                  <a:lnTo>
                    <a:pt x="3" y="952"/>
                  </a:lnTo>
                  <a:lnTo>
                    <a:pt x="0" y="919"/>
                  </a:lnTo>
                  <a:lnTo>
                    <a:pt x="3" y="831"/>
                  </a:lnTo>
                  <a:lnTo>
                    <a:pt x="9" y="700"/>
                  </a:lnTo>
                  <a:lnTo>
                    <a:pt x="16" y="622"/>
                  </a:lnTo>
                  <a:lnTo>
                    <a:pt x="25" y="540"/>
                  </a:lnTo>
                  <a:lnTo>
                    <a:pt x="25" y="540"/>
                  </a:lnTo>
                  <a:lnTo>
                    <a:pt x="49" y="355"/>
                  </a:lnTo>
                  <a:lnTo>
                    <a:pt x="61" y="261"/>
                  </a:lnTo>
                  <a:lnTo>
                    <a:pt x="76" y="176"/>
                  </a:lnTo>
                  <a:lnTo>
                    <a:pt x="94" y="100"/>
                  </a:lnTo>
                  <a:lnTo>
                    <a:pt x="103" y="70"/>
                  </a:lnTo>
                  <a:lnTo>
                    <a:pt x="113" y="43"/>
                  </a:lnTo>
                  <a:lnTo>
                    <a:pt x="122" y="22"/>
                  </a:lnTo>
                  <a:lnTo>
                    <a:pt x="134" y="10"/>
                  </a:lnTo>
                  <a:lnTo>
                    <a:pt x="143" y="3"/>
                  </a:lnTo>
                  <a:lnTo>
                    <a:pt x="149" y="0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9" name="Freeform 33"/>
            <p:cNvSpPr>
              <a:spLocks/>
            </p:cNvSpPr>
            <p:nvPr/>
          </p:nvSpPr>
          <p:spPr bwMode="auto">
            <a:xfrm>
              <a:off x="2697" y="2078"/>
              <a:ext cx="284" cy="352"/>
            </a:xfrm>
            <a:custGeom>
              <a:avLst/>
              <a:gdLst/>
              <a:ahLst/>
              <a:cxnLst>
                <a:cxn ang="0">
                  <a:pos x="239" y="49"/>
                </a:cxn>
                <a:cxn ang="0">
                  <a:pos x="254" y="61"/>
                </a:cxn>
                <a:cxn ang="0">
                  <a:pos x="275" y="91"/>
                </a:cxn>
                <a:cxn ang="0">
                  <a:pos x="278" y="106"/>
                </a:cxn>
                <a:cxn ang="0">
                  <a:pos x="284" y="155"/>
                </a:cxn>
                <a:cxn ang="0">
                  <a:pos x="278" y="164"/>
                </a:cxn>
                <a:cxn ang="0">
                  <a:pos x="266" y="182"/>
                </a:cxn>
                <a:cxn ang="0">
                  <a:pos x="266" y="197"/>
                </a:cxn>
                <a:cxn ang="0">
                  <a:pos x="269" y="206"/>
                </a:cxn>
                <a:cxn ang="0">
                  <a:pos x="275" y="224"/>
                </a:cxn>
                <a:cxn ang="0">
                  <a:pos x="281" y="246"/>
                </a:cxn>
                <a:cxn ang="0">
                  <a:pos x="284" y="249"/>
                </a:cxn>
                <a:cxn ang="0">
                  <a:pos x="257" y="255"/>
                </a:cxn>
                <a:cxn ang="0">
                  <a:pos x="254" y="261"/>
                </a:cxn>
                <a:cxn ang="0">
                  <a:pos x="254" y="273"/>
                </a:cxn>
                <a:cxn ang="0">
                  <a:pos x="254" y="276"/>
                </a:cxn>
                <a:cxn ang="0">
                  <a:pos x="245" y="285"/>
                </a:cxn>
                <a:cxn ang="0">
                  <a:pos x="248" y="291"/>
                </a:cxn>
                <a:cxn ang="0">
                  <a:pos x="245" y="300"/>
                </a:cxn>
                <a:cxn ang="0">
                  <a:pos x="239" y="303"/>
                </a:cxn>
                <a:cxn ang="0">
                  <a:pos x="239" y="318"/>
                </a:cxn>
                <a:cxn ang="0">
                  <a:pos x="242" y="331"/>
                </a:cxn>
                <a:cxn ang="0">
                  <a:pos x="233" y="346"/>
                </a:cxn>
                <a:cxn ang="0">
                  <a:pos x="221" y="352"/>
                </a:cxn>
                <a:cxn ang="0">
                  <a:pos x="215" y="349"/>
                </a:cxn>
                <a:cxn ang="0">
                  <a:pos x="178" y="346"/>
                </a:cxn>
                <a:cxn ang="0">
                  <a:pos x="139" y="327"/>
                </a:cxn>
                <a:cxn ang="0">
                  <a:pos x="94" y="291"/>
                </a:cxn>
                <a:cxn ang="0">
                  <a:pos x="81" y="276"/>
                </a:cxn>
                <a:cxn ang="0">
                  <a:pos x="69" y="249"/>
                </a:cxn>
                <a:cxn ang="0">
                  <a:pos x="63" y="221"/>
                </a:cxn>
                <a:cxn ang="0">
                  <a:pos x="63" y="212"/>
                </a:cxn>
                <a:cxn ang="0">
                  <a:pos x="48" y="206"/>
                </a:cxn>
                <a:cxn ang="0">
                  <a:pos x="33" y="194"/>
                </a:cxn>
                <a:cxn ang="0">
                  <a:pos x="27" y="170"/>
                </a:cxn>
                <a:cxn ang="0">
                  <a:pos x="21" y="164"/>
                </a:cxn>
                <a:cxn ang="0">
                  <a:pos x="3" y="131"/>
                </a:cxn>
                <a:cxn ang="0">
                  <a:pos x="0" y="97"/>
                </a:cxn>
                <a:cxn ang="0">
                  <a:pos x="0" y="79"/>
                </a:cxn>
                <a:cxn ang="0">
                  <a:pos x="9" y="58"/>
                </a:cxn>
                <a:cxn ang="0">
                  <a:pos x="51" y="18"/>
                </a:cxn>
                <a:cxn ang="0">
                  <a:pos x="81" y="6"/>
                </a:cxn>
                <a:cxn ang="0">
                  <a:pos x="118" y="0"/>
                </a:cxn>
                <a:cxn ang="0">
                  <a:pos x="157" y="3"/>
                </a:cxn>
                <a:cxn ang="0">
                  <a:pos x="200" y="18"/>
                </a:cxn>
                <a:cxn ang="0">
                  <a:pos x="239" y="49"/>
                </a:cxn>
              </a:cxnLst>
              <a:rect l="0" t="0" r="r" b="b"/>
              <a:pathLst>
                <a:path w="284" h="352">
                  <a:moveTo>
                    <a:pt x="239" y="49"/>
                  </a:moveTo>
                  <a:lnTo>
                    <a:pt x="239" y="49"/>
                  </a:lnTo>
                  <a:lnTo>
                    <a:pt x="245" y="52"/>
                  </a:lnTo>
                  <a:lnTo>
                    <a:pt x="254" y="61"/>
                  </a:lnTo>
                  <a:lnTo>
                    <a:pt x="269" y="76"/>
                  </a:lnTo>
                  <a:lnTo>
                    <a:pt x="275" y="91"/>
                  </a:lnTo>
                  <a:lnTo>
                    <a:pt x="278" y="106"/>
                  </a:lnTo>
                  <a:lnTo>
                    <a:pt x="278" y="106"/>
                  </a:lnTo>
                  <a:lnTo>
                    <a:pt x="284" y="140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78" y="164"/>
                  </a:lnTo>
                  <a:lnTo>
                    <a:pt x="269" y="173"/>
                  </a:lnTo>
                  <a:lnTo>
                    <a:pt x="266" y="182"/>
                  </a:lnTo>
                  <a:lnTo>
                    <a:pt x="266" y="188"/>
                  </a:lnTo>
                  <a:lnTo>
                    <a:pt x="266" y="197"/>
                  </a:lnTo>
                  <a:lnTo>
                    <a:pt x="269" y="206"/>
                  </a:lnTo>
                  <a:lnTo>
                    <a:pt x="269" y="206"/>
                  </a:lnTo>
                  <a:lnTo>
                    <a:pt x="275" y="215"/>
                  </a:lnTo>
                  <a:lnTo>
                    <a:pt x="275" y="22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4" y="246"/>
                  </a:lnTo>
                  <a:lnTo>
                    <a:pt x="284" y="249"/>
                  </a:lnTo>
                  <a:lnTo>
                    <a:pt x="275" y="255"/>
                  </a:lnTo>
                  <a:lnTo>
                    <a:pt x="257" y="255"/>
                  </a:lnTo>
                  <a:lnTo>
                    <a:pt x="257" y="255"/>
                  </a:lnTo>
                  <a:lnTo>
                    <a:pt x="254" y="261"/>
                  </a:lnTo>
                  <a:lnTo>
                    <a:pt x="254" y="267"/>
                  </a:lnTo>
                  <a:lnTo>
                    <a:pt x="254" y="273"/>
                  </a:lnTo>
                  <a:lnTo>
                    <a:pt x="254" y="273"/>
                  </a:lnTo>
                  <a:lnTo>
                    <a:pt x="254" y="276"/>
                  </a:lnTo>
                  <a:lnTo>
                    <a:pt x="251" y="282"/>
                  </a:lnTo>
                  <a:lnTo>
                    <a:pt x="245" y="285"/>
                  </a:lnTo>
                  <a:lnTo>
                    <a:pt x="245" y="285"/>
                  </a:lnTo>
                  <a:lnTo>
                    <a:pt x="248" y="291"/>
                  </a:lnTo>
                  <a:lnTo>
                    <a:pt x="248" y="294"/>
                  </a:lnTo>
                  <a:lnTo>
                    <a:pt x="245" y="300"/>
                  </a:lnTo>
                  <a:lnTo>
                    <a:pt x="245" y="300"/>
                  </a:lnTo>
                  <a:lnTo>
                    <a:pt x="239" y="303"/>
                  </a:lnTo>
                  <a:lnTo>
                    <a:pt x="239" y="309"/>
                  </a:lnTo>
                  <a:lnTo>
                    <a:pt x="239" y="318"/>
                  </a:lnTo>
                  <a:lnTo>
                    <a:pt x="239" y="318"/>
                  </a:lnTo>
                  <a:lnTo>
                    <a:pt x="242" y="331"/>
                  </a:lnTo>
                  <a:lnTo>
                    <a:pt x="236" y="343"/>
                  </a:lnTo>
                  <a:lnTo>
                    <a:pt x="233" y="346"/>
                  </a:lnTo>
                  <a:lnTo>
                    <a:pt x="227" y="349"/>
                  </a:lnTo>
                  <a:lnTo>
                    <a:pt x="221" y="352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03" y="349"/>
                  </a:lnTo>
                  <a:lnTo>
                    <a:pt x="178" y="346"/>
                  </a:lnTo>
                  <a:lnTo>
                    <a:pt x="160" y="337"/>
                  </a:lnTo>
                  <a:lnTo>
                    <a:pt x="139" y="327"/>
                  </a:lnTo>
                  <a:lnTo>
                    <a:pt x="118" y="312"/>
                  </a:lnTo>
                  <a:lnTo>
                    <a:pt x="94" y="291"/>
                  </a:lnTo>
                  <a:lnTo>
                    <a:pt x="94" y="291"/>
                  </a:lnTo>
                  <a:lnTo>
                    <a:pt x="81" y="276"/>
                  </a:lnTo>
                  <a:lnTo>
                    <a:pt x="75" y="264"/>
                  </a:lnTo>
                  <a:lnTo>
                    <a:pt x="69" y="249"/>
                  </a:lnTo>
                  <a:lnTo>
                    <a:pt x="66" y="237"/>
                  </a:lnTo>
                  <a:lnTo>
                    <a:pt x="63" y="221"/>
                  </a:lnTo>
                  <a:lnTo>
                    <a:pt x="63" y="212"/>
                  </a:lnTo>
                  <a:lnTo>
                    <a:pt x="63" y="212"/>
                  </a:lnTo>
                  <a:lnTo>
                    <a:pt x="60" y="212"/>
                  </a:lnTo>
                  <a:lnTo>
                    <a:pt x="48" y="206"/>
                  </a:lnTo>
                  <a:lnTo>
                    <a:pt x="39" y="203"/>
                  </a:lnTo>
                  <a:lnTo>
                    <a:pt x="33" y="194"/>
                  </a:lnTo>
                  <a:lnTo>
                    <a:pt x="30" y="185"/>
                  </a:lnTo>
                  <a:lnTo>
                    <a:pt x="27" y="170"/>
                  </a:lnTo>
                  <a:lnTo>
                    <a:pt x="27" y="170"/>
                  </a:lnTo>
                  <a:lnTo>
                    <a:pt x="21" y="164"/>
                  </a:lnTo>
                  <a:lnTo>
                    <a:pt x="9" y="143"/>
                  </a:lnTo>
                  <a:lnTo>
                    <a:pt x="3" y="131"/>
                  </a:lnTo>
                  <a:lnTo>
                    <a:pt x="0" y="115"/>
                  </a:lnTo>
                  <a:lnTo>
                    <a:pt x="0" y="97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3" y="70"/>
                  </a:lnTo>
                  <a:lnTo>
                    <a:pt x="9" y="58"/>
                  </a:lnTo>
                  <a:lnTo>
                    <a:pt x="27" y="37"/>
                  </a:lnTo>
                  <a:lnTo>
                    <a:pt x="51" y="18"/>
                  </a:lnTo>
                  <a:lnTo>
                    <a:pt x="66" y="12"/>
                  </a:lnTo>
                  <a:lnTo>
                    <a:pt x="81" y="6"/>
                  </a:lnTo>
                  <a:lnTo>
                    <a:pt x="100" y="0"/>
                  </a:lnTo>
                  <a:lnTo>
                    <a:pt x="118" y="0"/>
                  </a:lnTo>
                  <a:lnTo>
                    <a:pt x="139" y="0"/>
                  </a:lnTo>
                  <a:lnTo>
                    <a:pt x="157" y="3"/>
                  </a:lnTo>
                  <a:lnTo>
                    <a:pt x="178" y="9"/>
                  </a:lnTo>
                  <a:lnTo>
                    <a:pt x="200" y="18"/>
                  </a:lnTo>
                  <a:lnTo>
                    <a:pt x="218" y="31"/>
                  </a:lnTo>
                  <a:lnTo>
                    <a:pt x="239" y="49"/>
                  </a:lnTo>
                  <a:lnTo>
                    <a:pt x="239" y="49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0" name="Freeform 34"/>
            <p:cNvSpPr>
              <a:spLocks/>
            </p:cNvSpPr>
            <p:nvPr/>
          </p:nvSpPr>
          <p:spPr bwMode="auto">
            <a:xfrm>
              <a:off x="2691" y="2075"/>
              <a:ext cx="272" cy="255"/>
            </a:xfrm>
            <a:custGeom>
              <a:avLst/>
              <a:gdLst/>
              <a:ahLst/>
              <a:cxnLst>
                <a:cxn ang="0">
                  <a:pos x="272" y="76"/>
                </a:cxn>
                <a:cxn ang="0">
                  <a:pos x="272" y="76"/>
                </a:cxn>
                <a:cxn ang="0">
                  <a:pos x="272" y="67"/>
                </a:cxn>
                <a:cxn ang="0">
                  <a:pos x="272" y="61"/>
                </a:cxn>
                <a:cxn ang="0">
                  <a:pos x="269" y="52"/>
                </a:cxn>
                <a:cxn ang="0">
                  <a:pos x="269" y="52"/>
                </a:cxn>
                <a:cxn ang="0">
                  <a:pos x="263" y="46"/>
                </a:cxn>
                <a:cxn ang="0">
                  <a:pos x="242" y="30"/>
                </a:cxn>
                <a:cxn ang="0">
                  <a:pos x="227" y="21"/>
                </a:cxn>
                <a:cxn ang="0">
                  <a:pos x="209" y="12"/>
                </a:cxn>
                <a:cxn ang="0">
                  <a:pos x="187" y="6"/>
                </a:cxn>
                <a:cxn ang="0">
                  <a:pos x="163" y="0"/>
                </a:cxn>
                <a:cxn ang="0">
                  <a:pos x="163" y="0"/>
                </a:cxn>
                <a:cxn ang="0">
                  <a:pos x="139" y="0"/>
                </a:cxn>
                <a:cxn ang="0">
                  <a:pos x="115" y="3"/>
                </a:cxn>
                <a:cxn ang="0">
                  <a:pos x="90" y="9"/>
                </a:cxn>
                <a:cxn ang="0">
                  <a:pos x="69" y="18"/>
                </a:cxn>
                <a:cxn ang="0">
                  <a:pos x="51" y="30"/>
                </a:cxn>
                <a:cxn ang="0">
                  <a:pos x="33" y="46"/>
                </a:cxn>
                <a:cxn ang="0">
                  <a:pos x="18" y="61"/>
                </a:cxn>
                <a:cxn ang="0">
                  <a:pos x="6" y="82"/>
                </a:cxn>
                <a:cxn ang="0">
                  <a:pos x="6" y="82"/>
                </a:cxn>
                <a:cxn ang="0">
                  <a:pos x="3" y="91"/>
                </a:cxn>
                <a:cxn ang="0">
                  <a:pos x="0" y="103"/>
                </a:cxn>
                <a:cxn ang="0">
                  <a:pos x="0" y="130"/>
                </a:cxn>
                <a:cxn ang="0">
                  <a:pos x="3" y="161"/>
                </a:cxn>
                <a:cxn ang="0">
                  <a:pos x="9" y="188"/>
                </a:cxn>
                <a:cxn ang="0">
                  <a:pos x="27" y="237"/>
                </a:cxn>
                <a:cxn ang="0">
                  <a:pos x="33" y="255"/>
                </a:cxn>
                <a:cxn ang="0">
                  <a:pos x="272" y="76"/>
                </a:cxn>
              </a:cxnLst>
              <a:rect l="0" t="0" r="r" b="b"/>
              <a:pathLst>
                <a:path w="272" h="255">
                  <a:moveTo>
                    <a:pt x="272" y="76"/>
                  </a:moveTo>
                  <a:lnTo>
                    <a:pt x="272" y="76"/>
                  </a:lnTo>
                  <a:lnTo>
                    <a:pt x="272" y="67"/>
                  </a:lnTo>
                  <a:lnTo>
                    <a:pt x="272" y="61"/>
                  </a:lnTo>
                  <a:lnTo>
                    <a:pt x="269" y="52"/>
                  </a:lnTo>
                  <a:lnTo>
                    <a:pt x="269" y="52"/>
                  </a:lnTo>
                  <a:lnTo>
                    <a:pt x="263" y="46"/>
                  </a:lnTo>
                  <a:lnTo>
                    <a:pt x="242" y="30"/>
                  </a:lnTo>
                  <a:lnTo>
                    <a:pt x="227" y="21"/>
                  </a:lnTo>
                  <a:lnTo>
                    <a:pt x="209" y="12"/>
                  </a:lnTo>
                  <a:lnTo>
                    <a:pt x="187" y="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39" y="0"/>
                  </a:lnTo>
                  <a:lnTo>
                    <a:pt x="115" y="3"/>
                  </a:lnTo>
                  <a:lnTo>
                    <a:pt x="90" y="9"/>
                  </a:lnTo>
                  <a:lnTo>
                    <a:pt x="69" y="18"/>
                  </a:lnTo>
                  <a:lnTo>
                    <a:pt x="51" y="30"/>
                  </a:lnTo>
                  <a:lnTo>
                    <a:pt x="33" y="46"/>
                  </a:lnTo>
                  <a:lnTo>
                    <a:pt x="18" y="61"/>
                  </a:lnTo>
                  <a:lnTo>
                    <a:pt x="6" y="82"/>
                  </a:lnTo>
                  <a:lnTo>
                    <a:pt x="6" y="82"/>
                  </a:lnTo>
                  <a:lnTo>
                    <a:pt x="3" y="91"/>
                  </a:lnTo>
                  <a:lnTo>
                    <a:pt x="0" y="103"/>
                  </a:lnTo>
                  <a:lnTo>
                    <a:pt x="0" y="130"/>
                  </a:lnTo>
                  <a:lnTo>
                    <a:pt x="3" y="161"/>
                  </a:lnTo>
                  <a:lnTo>
                    <a:pt x="9" y="188"/>
                  </a:lnTo>
                  <a:lnTo>
                    <a:pt x="27" y="237"/>
                  </a:lnTo>
                  <a:lnTo>
                    <a:pt x="33" y="255"/>
                  </a:lnTo>
                  <a:lnTo>
                    <a:pt x="272" y="76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1" name="Freeform 35"/>
            <p:cNvSpPr>
              <a:spLocks/>
            </p:cNvSpPr>
            <p:nvPr/>
          </p:nvSpPr>
          <p:spPr bwMode="auto">
            <a:xfrm>
              <a:off x="2669" y="2215"/>
              <a:ext cx="200" cy="35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7" y="0"/>
                </a:cxn>
                <a:cxn ang="0">
                  <a:pos x="43" y="9"/>
                </a:cxn>
                <a:cxn ang="0">
                  <a:pos x="49" y="30"/>
                </a:cxn>
                <a:cxn ang="0">
                  <a:pos x="55" y="48"/>
                </a:cxn>
                <a:cxn ang="0">
                  <a:pos x="55" y="66"/>
                </a:cxn>
                <a:cxn ang="0">
                  <a:pos x="58" y="90"/>
                </a:cxn>
                <a:cxn ang="0">
                  <a:pos x="55" y="115"/>
                </a:cxn>
                <a:cxn ang="0">
                  <a:pos x="55" y="115"/>
                </a:cxn>
                <a:cxn ang="0">
                  <a:pos x="52" y="145"/>
                </a:cxn>
                <a:cxn ang="0">
                  <a:pos x="43" y="172"/>
                </a:cxn>
                <a:cxn ang="0">
                  <a:pos x="25" y="221"/>
                </a:cxn>
                <a:cxn ang="0">
                  <a:pos x="6" y="257"/>
                </a:cxn>
                <a:cxn ang="0">
                  <a:pos x="0" y="272"/>
                </a:cxn>
                <a:cxn ang="0">
                  <a:pos x="155" y="351"/>
                </a:cxn>
                <a:cxn ang="0">
                  <a:pos x="155" y="351"/>
                </a:cxn>
                <a:cxn ang="0">
                  <a:pos x="155" y="321"/>
                </a:cxn>
                <a:cxn ang="0">
                  <a:pos x="158" y="290"/>
                </a:cxn>
                <a:cxn ang="0">
                  <a:pos x="167" y="260"/>
                </a:cxn>
                <a:cxn ang="0">
                  <a:pos x="167" y="260"/>
                </a:cxn>
                <a:cxn ang="0">
                  <a:pos x="176" y="236"/>
                </a:cxn>
                <a:cxn ang="0">
                  <a:pos x="182" y="224"/>
                </a:cxn>
                <a:cxn ang="0">
                  <a:pos x="185" y="215"/>
                </a:cxn>
                <a:cxn ang="0">
                  <a:pos x="188" y="203"/>
                </a:cxn>
                <a:cxn ang="0">
                  <a:pos x="188" y="203"/>
                </a:cxn>
                <a:cxn ang="0">
                  <a:pos x="194" y="178"/>
                </a:cxn>
                <a:cxn ang="0">
                  <a:pos x="200" y="163"/>
                </a:cxn>
                <a:cxn ang="0">
                  <a:pos x="37" y="0"/>
                </a:cxn>
              </a:cxnLst>
              <a:rect l="0" t="0" r="r" b="b"/>
              <a:pathLst>
                <a:path w="200" h="351">
                  <a:moveTo>
                    <a:pt x="37" y="0"/>
                  </a:moveTo>
                  <a:lnTo>
                    <a:pt x="37" y="0"/>
                  </a:lnTo>
                  <a:lnTo>
                    <a:pt x="43" y="9"/>
                  </a:lnTo>
                  <a:lnTo>
                    <a:pt x="49" y="30"/>
                  </a:lnTo>
                  <a:lnTo>
                    <a:pt x="55" y="48"/>
                  </a:lnTo>
                  <a:lnTo>
                    <a:pt x="55" y="66"/>
                  </a:lnTo>
                  <a:lnTo>
                    <a:pt x="58" y="90"/>
                  </a:lnTo>
                  <a:lnTo>
                    <a:pt x="55" y="115"/>
                  </a:lnTo>
                  <a:lnTo>
                    <a:pt x="55" y="115"/>
                  </a:lnTo>
                  <a:lnTo>
                    <a:pt x="52" y="145"/>
                  </a:lnTo>
                  <a:lnTo>
                    <a:pt x="43" y="172"/>
                  </a:lnTo>
                  <a:lnTo>
                    <a:pt x="25" y="221"/>
                  </a:lnTo>
                  <a:lnTo>
                    <a:pt x="6" y="257"/>
                  </a:lnTo>
                  <a:lnTo>
                    <a:pt x="0" y="272"/>
                  </a:lnTo>
                  <a:lnTo>
                    <a:pt x="155" y="351"/>
                  </a:lnTo>
                  <a:lnTo>
                    <a:pt x="155" y="351"/>
                  </a:lnTo>
                  <a:lnTo>
                    <a:pt x="155" y="321"/>
                  </a:lnTo>
                  <a:lnTo>
                    <a:pt x="158" y="290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76" y="236"/>
                  </a:lnTo>
                  <a:lnTo>
                    <a:pt x="182" y="224"/>
                  </a:lnTo>
                  <a:lnTo>
                    <a:pt x="185" y="215"/>
                  </a:lnTo>
                  <a:lnTo>
                    <a:pt x="188" y="203"/>
                  </a:lnTo>
                  <a:lnTo>
                    <a:pt x="188" y="203"/>
                  </a:lnTo>
                  <a:lnTo>
                    <a:pt x="194" y="178"/>
                  </a:lnTo>
                  <a:lnTo>
                    <a:pt x="200" y="16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2" name="Freeform 36"/>
            <p:cNvSpPr>
              <a:spLocks/>
            </p:cNvSpPr>
            <p:nvPr/>
          </p:nvSpPr>
          <p:spPr bwMode="auto">
            <a:xfrm>
              <a:off x="2906" y="2260"/>
              <a:ext cx="45" cy="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24" y="6"/>
                </a:cxn>
                <a:cxn ang="0">
                  <a:pos x="45" y="9"/>
                </a:cxn>
                <a:cxn ang="0">
                  <a:pos x="45" y="9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24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45" h="9">
                  <a:moveTo>
                    <a:pt x="0" y="9"/>
                  </a:moveTo>
                  <a:lnTo>
                    <a:pt x="0" y="9"/>
                  </a:lnTo>
                  <a:lnTo>
                    <a:pt x="24" y="6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3" name="Freeform 37"/>
            <p:cNvSpPr>
              <a:spLocks/>
            </p:cNvSpPr>
            <p:nvPr/>
          </p:nvSpPr>
          <p:spPr bwMode="auto">
            <a:xfrm>
              <a:off x="2881" y="2227"/>
              <a:ext cx="79" cy="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19" y="9"/>
                </a:cxn>
                <a:cxn ang="0">
                  <a:pos x="37" y="6"/>
                </a:cxn>
                <a:cxn ang="0">
                  <a:pos x="37" y="6"/>
                </a:cxn>
                <a:cxn ang="0">
                  <a:pos x="55" y="9"/>
                </a:cxn>
                <a:cxn ang="0">
                  <a:pos x="73" y="15"/>
                </a:cxn>
                <a:cxn ang="0">
                  <a:pos x="73" y="15"/>
                </a:cxn>
                <a:cxn ang="0">
                  <a:pos x="79" y="12"/>
                </a:cxn>
                <a:cxn ang="0">
                  <a:pos x="79" y="9"/>
                </a:cxn>
                <a:cxn ang="0">
                  <a:pos x="79" y="6"/>
                </a:cxn>
                <a:cxn ang="0">
                  <a:pos x="79" y="6"/>
                </a:cxn>
                <a:cxn ang="0">
                  <a:pos x="70" y="3"/>
                </a:cxn>
                <a:cxn ang="0">
                  <a:pos x="61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1" y="0"/>
                </a:cxn>
                <a:cxn ang="0">
                  <a:pos x="22" y="3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79" h="15">
                  <a:moveTo>
                    <a:pt x="0" y="12"/>
                  </a:moveTo>
                  <a:lnTo>
                    <a:pt x="0" y="12"/>
                  </a:lnTo>
                  <a:lnTo>
                    <a:pt x="19" y="9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55" y="9"/>
                  </a:lnTo>
                  <a:lnTo>
                    <a:pt x="73" y="15"/>
                  </a:lnTo>
                  <a:lnTo>
                    <a:pt x="73" y="15"/>
                  </a:lnTo>
                  <a:lnTo>
                    <a:pt x="79" y="12"/>
                  </a:lnTo>
                  <a:lnTo>
                    <a:pt x="79" y="9"/>
                  </a:lnTo>
                  <a:lnTo>
                    <a:pt x="79" y="6"/>
                  </a:lnTo>
                  <a:lnTo>
                    <a:pt x="79" y="6"/>
                  </a:lnTo>
                  <a:lnTo>
                    <a:pt x="70" y="3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22" y="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4" name="Freeform 38"/>
            <p:cNvSpPr>
              <a:spLocks/>
            </p:cNvSpPr>
            <p:nvPr/>
          </p:nvSpPr>
          <p:spPr bwMode="auto">
            <a:xfrm>
              <a:off x="2684" y="2063"/>
              <a:ext cx="297" cy="270"/>
            </a:xfrm>
            <a:custGeom>
              <a:avLst/>
              <a:gdLst/>
              <a:ahLst/>
              <a:cxnLst>
                <a:cxn ang="0">
                  <a:pos x="297" y="73"/>
                </a:cxn>
                <a:cxn ang="0">
                  <a:pos x="291" y="85"/>
                </a:cxn>
                <a:cxn ang="0">
                  <a:pos x="276" y="91"/>
                </a:cxn>
                <a:cxn ang="0">
                  <a:pos x="267" y="91"/>
                </a:cxn>
                <a:cxn ang="0">
                  <a:pos x="231" y="70"/>
                </a:cxn>
                <a:cxn ang="0">
                  <a:pos x="200" y="61"/>
                </a:cxn>
                <a:cxn ang="0">
                  <a:pos x="170" y="67"/>
                </a:cxn>
                <a:cxn ang="0">
                  <a:pos x="176" y="73"/>
                </a:cxn>
                <a:cxn ang="0">
                  <a:pos x="185" y="88"/>
                </a:cxn>
                <a:cxn ang="0">
                  <a:pos x="191" y="115"/>
                </a:cxn>
                <a:cxn ang="0">
                  <a:pos x="179" y="155"/>
                </a:cxn>
                <a:cxn ang="0">
                  <a:pos x="173" y="161"/>
                </a:cxn>
                <a:cxn ang="0">
                  <a:pos x="161" y="188"/>
                </a:cxn>
                <a:cxn ang="0">
                  <a:pos x="167" y="215"/>
                </a:cxn>
                <a:cxn ang="0">
                  <a:pos x="155" y="239"/>
                </a:cxn>
                <a:cxn ang="0">
                  <a:pos x="146" y="218"/>
                </a:cxn>
                <a:cxn ang="0">
                  <a:pos x="128" y="182"/>
                </a:cxn>
                <a:cxn ang="0">
                  <a:pos x="113" y="167"/>
                </a:cxn>
                <a:cxn ang="0">
                  <a:pos x="100" y="173"/>
                </a:cxn>
                <a:cxn ang="0">
                  <a:pos x="94" y="194"/>
                </a:cxn>
                <a:cxn ang="0">
                  <a:pos x="94" y="221"/>
                </a:cxn>
                <a:cxn ang="0">
                  <a:pos x="40" y="270"/>
                </a:cxn>
                <a:cxn ang="0">
                  <a:pos x="28" y="249"/>
                </a:cxn>
                <a:cxn ang="0">
                  <a:pos x="10" y="200"/>
                </a:cxn>
                <a:cxn ang="0">
                  <a:pos x="0" y="136"/>
                </a:cxn>
                <a:cxn ang="0">
                  <a:pos x="7" y="106"/>
                </a:cxn>
                <a:cxn ang="0">
                  <a:pos x="19" y="79"/>
                </a:cxn>
                <a:cxn ang="0">
                  <a:pos x="19" y="73"/>
                </a:cxn>
                <a:cxn ang="0">
                  <a:pos x="28" y="52"/>
                </a:cxn>
                <a:cxn ang="0">
                  <a:pos x="55" y="24"/>
                </a:cxn>
                <a:cxn ang="0">
                  <a:pos x="113" y="0"/>
                </a:cxn>
                <a:cxn ang="0">
                  <a:pos x="131" y="0"/>
                </a:cxn>
                <a:cxn ang="0">
                  <a:pos x="173" y="0"/>
                </a:cxn>
                <a:cxn ang="0">
                  <a:pos x="225" y="15"/>
                </a:cxn>
                <a:cxn ang="0">
                  <a:pos x="261" y="42"/>
                </a:cxn>
                <a:cxn ang="0">
                  <a:pos x="270" y="52"/>
                </a:cxn>
                <a:cxn ang="0">
                  <a:pos x="285" y="70"/>
                </a:cxn>
                <a:cxn ang="0">
                  <a:pos x="297" y="73"/>
                </a:cxn>
              </a:cxnLst>
              <a:rect l="0" t="0" r="r" b="b"/>
              <a:pathLst>
                <a:path w="297" h="270">
                  <a:moveTo>
                    <a:pt x="297" y="73"/>
                  </a:moveTo>
                  <a:lnTo>
                    <a:pt x="297" y="73"/>
                  </a:lnTo>
                  <a:lnTo>
                    <a:pt x="294" y="76"/>
                  </a:lnTo>
                  <a:lnTo>
                    <a:pt x="291" y="85"/>
                  </a:lnTo>
                  <a:lnTo>
                    <a:pt x="282" y="91"/>
                  </a:lnTo>
                  <a:lnTo>
                    <a:pt x="276" y="91"/>
                  </a:lnTo>
                  <a:lnTo>
                    <a:pt x="267" y="91"/>
                  </a:lnTo>
                  <a:lnTo>
                    <a:pt x="267" y="91"/>
                  </a:lnTo>
                  <a:lnTo>
                    <a:pt x="258" y="85"/>
                  </a:lnTo>
                  <a:lnTo>
                    <a:pt x="231" y="70"/>
                  </a:lnTo>
                  <a:lnTo>
                    <a:pt x="216" y="64"/>
                  </a:lnTo>
                  <a:lnTo>
                    <a:pt x="200" y="61"/>
                  </a:lnTo>
                  <a:lnTo>
                    <a:pt x="185" y="61"/>
                  </a:lnTo>
                  <a:lnTo>
                    <a:pt x="170" y="67"/>
                  </a:lnTo>
                  <a:lnTo>
                    <a:pt x="170" y="67"/>
                  </a:lnTo>
                  <a:lnTo>
                    <a:pt x="176" y="73"/>
                  </a:lnTo>
                  <a:lnTo>
                    <a:pt x="179" y="79"/>
                  </a:lnTo>
                  <a:lnTo>
                    <a:pt x="185" y="88"/>
                  </a:lnTo>
                  <a:lnTo>
                    <a:pt x="191" y="100"/>
                  </a:lnTo>
                  <a:lnTo>
                    <a:pt x="191" y="115"/>
                  </a:lnTo>
                  <a:lnTo>
                    <a:pt x="188" y="133"/>
                  </a:lnTo>
                  <a:lnTo>
                    <a:pt x="179" y="155"/>
                  </a:lnTo>
                  <a:lnTo>
                    <a:pt x="179" y="155"/>
                  </a:lnTo>
                  <a:lnTo>
                    <a:pt x="173" y="161"/>
                  </a:lnTo>
                  <a:lnTo>
                    <a:pt x="164" y="176"/>
                  </a:lnTo>
                  <a:lnTo>
                    <a:pt x="161" y="188"/>
                  </a:lnTo>
                  <a:lnTo>
                    <a:pt x="161" y="200"/>
                  </a:lnTo>
                  <a:lnTo>
                    <a:pt x="167" y="215"/>
                  </a:lnTo>
                  <a:lnTo>
                    <a:pt x="173" y="230"/>
                  </a:lnTo>
                  <a:lnTo>
                    <a:pt x="155" y="239"/>
                  </a:lnTo>
                  <a:lnTo>
                    <a:pt x="155" y="239"/>
                  </a:lnTo>
                  <a:lnTo>
                    <a:pt x="146" y="218"/>
                  </a:lnTo>
                  <a:lnTo>
                    <a:pt x="140" y="200"/>
                  </a:lnTo>
                  <a:lnTo>
                    <a:pt x="128" y="182"/>
                  </a:lnTo>
                  <a:lnTo>
                    <a:pt x="116" y="170"/>
                  </a:lnTo>
                  <a:lnTo>
                    <a:pt x="113" y="167"/>
                  </a:lnTo>
                  <a:lnTo>
                    <a:pt x="107" y="167"/>
                  </a:lnTo>
                  <a:lnTo>
                    <a:pt x="100" y="173"/>
                  </a:lnTo>
                  <a:lnTo>
                    <a:pt x="97" y="182"/>
                  </a:lnTo>
                  <a:lnTo>
                    <a:pt x="94" y="194"/>
                  </a:lnTo>
                  <a:lnTo>
                    <a:pt x="91" y="215"/>
                  </a:lnTo>
                  <a:lnTo>
                    <a:pt x="94" y="221"/>
                  </a:lnTo>
                  <a:lnTo>
                    <a:pt x="46" y="267"/>
                  </a:lnTo>
                  <a:lnTo>
                    <a:pt x="40" y="270"/>
                  </a:lnTo>
                  <a:lnTo>
                    <a:pt x="40" y="270"/>
                  </a:lnTo>
                  <a:lnTo>
                    <a:pt x="28" y="249"/>
                  </a:lnTo>
                  <a:lnTo>
                    <a:pt x="19" y="227"/>
                  </a:lnTo>
                  <a:lnTo>
                    <a:pt x="10" y="200"/>
                  </a:lnTo>
                  <a:lnTo>
                    <a:pt x="3" y="170"/>
                  </a:lnTo>
                  <a:lnTo>
                    <a:pt x="0" y="136"/>
                  </a:lnTo>
                  <a:lnTo>
                    <a:pt x="3" y="121"/>
                  </a:lnTo>
                  <a:lnTo>
                    <a:pt x="7" y="106"/>
                  </a:lnTo>
                  <a:lnTo>
                    <a:pt x="10" y="94"/>
                  </a:lnTo>
                  <a:lnTo>
                    <a:pt x="19" y="79"/>
                  </a:lnTo>
                  <a:lnTo>
                    <a:pt x="19" y="79"/>
                  </a:lnTo>
                  <a:lnTo>
                    <a:pt x="19" y="73"/>
                  </a:lnTo>
                  <a:lnTo>
                    <a:pt x="22" y="64"/>
                  </a:lnTo>
                  <a:lnTo>
                    <a:pt x="28" y="52"/>
                  </a:lnTo>
                  <a:lnTo>
                    <a:pt x="37" y="39"/>
                  </a:lnTo>
                  <a:lnTo>
                    <a:pt x="55" y="24"/>
                  </a:lnTo>
                  <a:lnTo>
                    <a:pt x="79" y="12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31" y="0"/>
                  </a:lnTo>
                  <a:lnTo>
                    <a:pt x="149" y="0"/>
                  </a:lnTo>
                  <a:lnTo>
                    <a:pt x="173" y="0"/>
                  </a:lnTo>
                  <a:lnTo>
                    <a:pt x="200" y="6"/>
                  </a:lnTo>
                  <a:lnTo>
                    <a:pt x="225" y="15"/>
                  </a:lnTo>
                  <a:lnTo>
                    <a:pt x="252" y="30"/>
                  </a:lnTo>
                  <a:lnTo>
                    <a:pt x="261" y="42"/>
                  </a:lnTo>
                  <a:lnTo>
                    <a:pt x="270" y="52"/>
                  </a:lnTo>
                  <a:lnTo>
                    <a:pt x="270" y="52"/>
                  </a:lnTo>
                  <a:lnTo>
                    <a:pt x="276" y="64"/>
                  </a:lnTo>
                  <a:lnTo>
                    <a:pt x="285" y="70"/>
                  </a:lnTo>
                  <a:lnTo>
                    <a:pt x="297" y="73"/>
                  </a:lnTo>
                  <a:lnTo>
                    <a:pt x="297" y="73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5" name="Freeform 39"/>
            <p:cNvSpPr>
              <a:spLocks/>
            </p:cNvSpPr>
            <p:nvPr/>
          </p:nvSpPr>
          <p:spPr bwMode="auto">
            <a:xfrm>
              <a:off x="2763" y="2227"/>
              <a:ext cx="55" cy="72"/>
            </a:xfrm>
            <a:custGeom>
              <a:avLst/>
              <a:gdLst/>
              <a:ahLst/>
              <a:cxnLst>
                <a:cxn ang="0">
                  <a:pos x="55" y="45"/>
                </a:cxn>
                <a:cxn ang="0">
                  <a:pos x="55" y="45"/>
                </a:cxn>
                <a:cxn ang="0">
                  <a:pos x="55" y="36"/>
                </a:cxn>
                <a:cxn ang="0">
                  <a:pos x="49" y="18"/>
                </a:cxn>
                <a:cxn ang="0">
                  <a:pos x="46" y="9"/>
                </a:cxn>
                <a:cxn ang="0">
                  <a:pos x="40" y="3"/>
                </a:cxn>
                <a:cxn ang="0">
                  <a:pos x="31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9" y="6"/>
                </a:cxn>
                <a:cxn ang="0">
                  <a:pos x="3" y="9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3" y="30"/>
                </a:cxn>
                <a:cxn ang="0">
                  <a:pos x="3" y="39"/>
                </a:cxn>
                <a:cxn ang="0">
                  <a:pos x="6" y="48"/>
                </a:cxn>
                <a:cxn ang="0">
                  <a:pos x="9" y="66"/>
                </a:cxn>
                <a:cxn ang="0">
                  <a:pos x="31" y="72"/>
                </a:cxn>
                <a:cxn ang="0">
                  <a:pos x="49" y="69"/>
                </a:cxn>
                <a:cxn ang="0">
                  <a:pos x="55" y="45"/>
                </a:cxn>
              </a:cxnLst>
              <a:rect l="0" t="0" r="r" b="b"/>
              <a:pathLst>
                <a:path w="55" h="72">
                  <a:moveTo>
                    <a:pt x="55" y="45"/>
                  </a:moveTo>
                  <a:lnTo>
                    <a:pt x="55" y="45"/>
                  </a:lnTo>
                  <a:lnTo>
                    <a:pt x="55" y="36"/>
                  </a:lnTo>
                  <a:lnTo>
                    <a:pt x="49" y="18"/>
                  </a:lnTo>
                  <a:lnTo>
                    <a:pt x="46" y="9"/>
                  </a:lnTo>
                  <a:lnTo>
                    <a:pt x="40" y="3"/>
                  </a:lnTo>
                  <a:lnTo>
                    <a:pt x="31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9" y="6"/>
                  </a:lnTo>
                  <a:lnTo>
                    <a:pt x="3" y="9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3" y="30"/>
                  </a:lnTo>
                  <a:lnTo>
                    <a:pt x="3" y="39"/>
                  </a:lnTo>
                  <a:lnTo>
                    <a:pt x="6" y="48"/>
                  </a:lnTo>
                  <a:lnTo>
                    <a:pt x="9" y="66"/>
                  </a:lnTo>
                  <a:lnTo>
                    <a:pt x="31" y="72"/>
                  </a:lnTo>
                  <a:lnTo>
                    <a:pt x="49" y="69"/>
                  </a:lnTo>
                  <a:lnTo>
                    <a:pt x="55" y="45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6" name="Freeform 40"/>
            <p:cNvSpPr>
              <a:spLocks/>
            </p:cNvSpPr>
            <p:nvPr/>
          </p:nvSpPr>
          <p:spPr bwMode="auto">
            <a:xfrm>
              <a:off x="2787" y="2321"/>
              <a:ext cx="73" cy="136"/>
            </a:xfrm>
            <a:custGeom>
              <a:avLst/>
              <a:gdLst/>
              <a:ahLst/>
              <a:cxnLst>
                <a:cxn ang="0">
                  <a:pos x="73" y="97"/>
                </a:cxn>
                <a:cxn ang="0">
                  <a:pos x="73" y="97"/>
                </a:cxn>
                <a:cxn ang="0">
                  <a:pos x="64" y="91"/>
                </a:cxn>
                <a:cxn ang="0">
                  <a:pos x="52" y="84"/>
                </a:cxn>
                <a:cxn ang="0">
                  <a:pos x="37" y="75"/>
                </a:cxn>
                <a:cxn ang="0">
                  <a:pos x="25" y="60"/>
                </a:cxn>
                <a:cxn ang="0">
                  <a:pos x="13" y="45"/>
                </a:cxn>
                <a:cxn ang="0">
                  <a:pos x="7" y="2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8"/>
                </a:cxn>
                <a:cxn ang="0">
                  <a:pos x="0" y="36"/>
                </a:cxn>
                <a:cxn ang="0">
                  <a:pos x="0" y="57"/>
                </a:cxn>
                <a:cxn ang="0">
                  <a:pos x="4" y="81"/>
                </a:cxn>
                <a:cxn ang="0">
                  <a:pos x="13" y="103"/>
                </a:cxn>
                <a:cxn ang="0">
                  <a:pos x="19" y="112"/>
                </a:cxn>
                <a:cxn ang="0">
                  <a:pos x="28" y="121"/>
                </a:cxn>
                <a:cxn ang="0">
                  <a:pos x="40" y="130"/>
                </a:cxn>
                <a:cxn ang="0">
                  <a:pos x="55" y="136"/>
                </a:cxn>
                <a:cxn ang="0">
                  <a:pos x="55" y="136"/>
                </a:cxn>
                <a:cxn ang="0">
                  <a:pos x="64" y="118"/>
                </a:cxn>
                <a:cxn ang="0">
                  <a:pos x="73" y="106"/>
                </a:cxn>
                <a:cxn ang="0">
                  <a:pos x="73" y="97"/>
                </a:cxn>
                <a:cxn ang="0">
                  <a:pos x="73" y="97"/>
                </a:cxn>
              </a:cxnLst>
              <a:rect l="0" t="0" r="r" b="b"/>
              <a:pathLst>
                <a:path w="73" h="136">
                  <a:moveTo>
                    <a:pt x="73" y="97"/>
                  </a:moveTo>
                  <a:lnTo>
                    <a:pt x="73" y="97"/>
                  </a:lnTo>
                  <a:lnTo>
                    <a:pt x="64" y="91"/>
                  </a:lnTo>
                  <a:lnTo>
                    <a:pt x="52" y="84"/>
                  </a:lnTo>
                  <a:lnTo>
                    <a:pt x="37" y="75"/>
                  </a:lnTo>
                  <a:lnTo>
                    <a:pt x="25" y="60"/>
                  </a:lnTo>
                  <a:lnTo>
                    <a:pt x="13" y="45"/>
                  </a:lnTo>
                  <a:lnTo>
                    <a:pt x="7" y="24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57"/>
                  </a:lnTo>
                  <a:lnTo>
                    <a:pt x="4" y="81"/>
                  </a:lnTo>
                  <a:lnTo>
                    <a:pt x="13" y="103"/>
                  </a:lnTo>
                  <a:lnTo>
                    <a:pt x="19" y="112"/>
                  </a:lnTo>
                  <a:lnTo>
                    <a:pt x="28" y="121"/>
                  </a:lnTo>
                  <a:lnTo>
                    <a:pt x="40" y="130"/>
                  </a:lnTo>
                  <a:lnTo>
                    <a:pt x="55" y="136"/>
                  </a:lnTo>
                  <a:lnTo>
                    <a:pt x="55" y="136"/>
                  </a:lnTo>
                  <a:lnTo>
                    <a:pt x="64" y="118"/>
                  </a:lnTo>
                  <a:lnTo>
                    <a:pt x="73" y="106"/>
                  </a:lnTo>
                  <a:lnTo>
                    <a:pt x="73" y="97"/>
                  </a:lnTo>
                  <a:lnTo>
                    <a:pt x="73" y="97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7" name="Freeform 41"/>
            <p:cNvSpPr>
              <a:spLocks/>
            </p:cNvSpPr>
            <p:nvPr/>
          </p:nvSpPr>
          <p:spPr bwMode="auto">
            <a:xfrm>
              <a:off x="2781" y="2239"/>
              <a:ext cx="37" cy="6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2" y="6"/>
                </a:cxn>
                <a:cxn ang="0">
                  <a:pos x="31" y="18"/>
                </a:cxn>
                <a:cxn ang="0">
                  <a:pos x="37" y="36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3" y="21"/>
                </a:cxn>
                <a:cxn ang="0">
                  <a:pos x="13" y="33"/>
                </a:cxn>
                <a:cxn ang="0">
                  <a:pos x="19" y="45"/>
                </a:cxn>
                <a:cxn ang="0">
                  <a:pos x="22" y="54"/>
                </a:cxn>
                <a:cxn ang="0">
                  <a:pos x="31" y="60"/>
                </a:cxn>
                <a:cxn ang="0">
                  <a:pos x="31" y="60"/>
                </a:cxn>
                <a:cxn ang="0">
                  <a:pos x="25" y="57"/>
                </a:cxn>
                <a:cxn ang="0">
                  <a:pos x="13" y="51"/>
                </a:cxn>
                <a:cxn ang="0">
                  <a:pos x="6" y="42"/>
                </a:cxn>
                <a:cxn ang="0">
                  <a:pos x="3" y="36"/>
                </a:cxn>
                <a:cxn ang="0">
                  <a:pos x="0" y="24"/>
                </a:cxn>
                <a:cxn ang="0">
                  <a:pos x="3" y="15"/>
                </a:cxn>
                <a:cxn ang="0">
                  <a:pos x="0" y="3"/>
                </a:cxn>
              </a:cxnLst>
              <a:rect l="0" t="0" r="r" b="b"/>
              <a:pathLst>
                <a:path w="37" h="60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2" y="6"/>
                  </a:lnTo>
                  <a:lnTo>
                    <a:pt x="31" y="18"/>
                  </a:lnTo>
                  <a:lnTo>
                    <a:pt x="37" y="36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21"/>
                  </a:lnTo>
                  <a:lnTo>
                    <a:pt x="13" y="33"/>
                  </a:lnTo>
                  <a:lnTo>
                    <a:pt x="19" y="45"/>
                  </a:lnTo>
                  <a:lnTo>
                    <a:pt x="22" y="54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57"/>
                  </a:lnTo>
                  <a:lnTo>
                    <a:pt x="13" y="51"/>
                  </a:lnTo>
                  <a:lnTo>
                    <a:pt x="6" y="42"/>
                  </a:lnTo>
                  <a:lnTo>
                    <a:pt x="3" y="36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8" name="Freeform 42"/>
            <p:cNvSpPr>
              <a:spLocks/>
            </p:cNvSpPr>
            <p:nvPr/>
          </p:nvSpPr>
          <p:spPr bwMode="auto">
            <a:xfrm>
              <a:off x="2760" y="2272"/>
              <a:ext cx="49" cy="4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12" y="6"/>
                </a:cxn>
                <a:cxn ang="0">
                  <a:pos x="18" y="21"/>
                </a:cxn>
                <a:cxn ang="0">
                  <a:pos x="31" y="37"/>
                </a:cxn>
                <a:cxn ang="0">
                  <a:pos x="40" y="43"/>
                </a:cxn>
                <a:cxn ang="0">
                  <a:pos x="49" y="49"/>
                </a:cxn>
                <a:cxn ang="0">
                  <a:pos x="49" y="49"/>
                </a:cxn>
                <a:cxn ang="0">
                  <a:pos x="46" y="49"/>
                </a:cxn>
                <a:cxn ang="0">
                  <a:pos x="34" y="49"/>
                </a:cxn>
                <a:cxn ang="0">
                  <a:pos x="18" y="43"/>
                </a:cxn>
                <a:cxn ang="0">
                  <a:pos x="9" y="37"/>
                </a:cxn>
                <a:cxn ang="0">
                  <a:pos x="0" y="27"/>
                </a:cxn>
                <a:cxn ang="0">
                  <a:pos x="12" y="18"/>
                </a:cxn>
                <a:cxn ang="0">
                  <a:pos x="9" y="0"/>
                </a:cxn>
              </a:cxnLst>
              <a:rect l="0" t="0" r="r" b="b"/>
              <a:pathLst>
                <a:path w="49" h="49">
                  <a:moveTo>
                    <a:pt x="9" y="0"/>
                  </a:moveTo>
                  <a:lnTo>
                    <a:pt x="9" y="0"/>
                  </a:lnTo>
                  <a:lnTo>
                    <a:pt x="12" y="6"/>
                  </a:lnTo>
                  <a:lnTo>
                    <a:pt x="18" y="21"/>
                  </a:lnTo>
                  <a:lnTo>
                    <a:pt x="31" y="37"/>
                  </a:lnTo>
                  <a:lnTo>
                    <a:pt x="40" y="43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34" y="49"/>
                  </a:lnTo>
                  <a:lnTo>
                    <a:pt x="18" y="43"/>
                  </a:lnTo>
                  <a:lnTo>
                    <a:pt x="9" y="37"/>
                  </a:lnTo>
                  <a:lnTo>
                    <a:pt x="0" y="27"/>
                  </a:lnTo>
                  <a:lnTo>
                    <a:pt x="12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9" name="Freeform 43"/>
            <p:cNvSpPr>
              <a:spLocks/>
            </p:cNvSpPr>
            <p:nvPr/>
          </p:nvSpPr>
          <p:spPr bwMode="auto">
            <a:xfrm>
              <a:off x="2912" y="2348"/>
              <a:ext cx="42" cy="15"/>
            </a:xfrm>
            <a:custGeom>
              <a:avLst/>
              <a:gdLst/>
              <a:ahLst/>
              <a:cxnLst>
                <a:cxn ang="0">
                  <a:pos x="39" y="9"/>
                </a:cxn>
                <a:cxn ang="0">
                  <a:pos x="39" y="9"/>
                </a:cxn>
                <a:cxn ang="0">
                  <a:pos x="42" y="3"/>
                </a:cxn>
                <a:cxn ang="0">
                  <a:pos x="42" y="0"/>
                </a:cxn>
                <a:cxn ang="0">
                  <a:pos x="39" y="0"/>
                </a:cxn>
                <a:cxn ang="0">
                  <a:pos x="39" y="0"/>
                </a:cxn>
                <a:cxn ang="0">
                  <a:pos x="3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9" y="6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30" y="15"/>
                </a:cxn>
                <a:cxn ang="0">
                  <a:pos x="30" y="15"/>
                </a:cxn>
                <a:cxn ang="0">
                  <a:pos x="36" y="12"/>
                </a:cxn>
                <a:cxn ang="0">
                  <a:pos x="39" y="9"/>
                </a:cxn>
                <a:cxn ang="0">
                  <a:pos x="39" y="9"/>
                </a:cxn>
              </a:cxnLst>
              <a:rect l="0" t="0" r="r" b="b"/>
              <a:pathLst>
                <a:path w="42" h="15">
                  <a:moveTo>
                    <a:pt x="39" y="9"/>
                  </a:moveTo>
                  <a:lnTo>
                    <a:pt x="39" y="9"/>
                  </a:lnTo>
                  <a:lnTo>
                    <a:pt x="42" y="3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9" y="6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6" y="12"/>
                  </a:lnTo>
                  <a:lnTo>
                    <a:pt x="39" y="9"/>
                  </a:lnTo>
                  <a:lnTo>
                    <a:pt x="39" y="9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0" name="Freeform 44"/>
            <p:cNvSpPr>
              <a:spLocks/>
            </p:cNvSpPr>
            <p:nvPr/>
          </p:nvSpPr>
          <p:spPr bwMode="auto">
            <a:xfrm>
              <a:off x="2730" y="2130"/>
              <a:ext cx="97" cy="4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0"/>
                </a:cxn>
                <a:cxn ang="0">
                  <a:pos x="91" y="6"/>
                </a:cxn>
                <a:cxn ang="0">
                  <a:pos x="73" y="24"/>
                </a:cxn>
                <a:cxn ang="0">
                  <a:pos x="61" y="30"/>
                </a:cxn>
                <a:cxn ang="0">
                  <a:pos x="45" y="36"/>
                </a:cxn>
                <a:cxn ang="0">
                  <a:pos x="24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2" y="42"/>
                </a:cxn>
                <a:cxn ang="0">
                  <a:pos x="24" y="42"/>
                </a:cxn>
                <a:cxn ang="0">
                  <a:pos x="39" y="42"/>
                </a:cxn>
                <a:cxn ang="0">
                  <a:pos x="57" y="36"/>
                </a:cxn>
                <a:cxn ang="0">
                  <a:pos x="73" y="30"/>
                </a:cxn>
                <a:cxn ang="0">
                  <a:pos x="85" y="18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42">
                  <a:moveTo>
                    <a:pt x="97" y="0"/>
                  </a:moveTo>
                  <a:lnTo>
                    <a:pt x="97" y="0"/>
                  </a:lnTo>
                  <a:lnTo>
                    <a:pt x="91" y="6"/>
                  </a:lnTo>
                  <a:lnTo>
                    <a:pt x="73" y="24"/>
                  </a:lnTo>
                  <a:lnTo>
                    <a:pt x="61" y="30"/>
                  </a:lnTo>
                  <a:lnTo>
                    <a:pt x="45" y="36"/>
                  </a:lnTo>
                  <a:lnTo>
                    <a:pt x="24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2" y="42"/>
                  </a:lnTo>
                  <a:lnTo>
                    <a:pt x="24" y="42"/>
                  </a:lnTo>
                  <a:lnTo>
                    <a:pt x="39" y="42"/>
                  </a:lnTo>
                  <a:lnTo>
                    <a:pt x="57" y="36"/>
                  </a:lnTo>
                  <a:lnTo>
                    <a:pt x="73" y="30"/>
                  </a:lnTo>
                  <a:lnTo>
                    <a:pt x="85" y="18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568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1" name="Freeform 45"/>
            <p:cNvSpPr>
              <a:spLocks/>
            </p:cNvSpPr>
            <p:nvPr/>
          </p:nvSpPr>
          <p:spPr bwMode="auto">
            <a:xfrm>
              <a:off x="2742" y="2145"/>
              <a:ext cx="94" cy="42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91" y="6"/>
                </a:cxn>
                <a:cxn ang="0">
                  <a:pos x="73" y="21"/>
                </a:cxn>
                <a:cxn ang="0">
                  <a:pos x="61" y="30"/>
                </a:cxn>
                <a:cxn ang="0">
                  <a:pos x="42" y="36"/>
                </a:cxn>
                <a:cxn ang="0">
                  <a:pos x="24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2" y="39"/>
                </a:cxn>
                <a:cxn ang="0">
                  <a:pos x="24" y="42"/>
                </a:cxn>
                <a:cxn ang="0">
                  <a:pos x="39" y="39"/>
                </a:cxn>
                <a:cxn ang="0">
                  <a:pos x="55" y="36"/>
                </a:cxn>
                <a:cxn ang="0">
                  <a:pos x="73" y="30"/>
                </a:cxn>
                <a:cxn ang="0">
                  <a:pos x="85" y="18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94" h="42">
                  <a:moveTo>
                    <a:pt x="94" y="0"/>
                  </a:moveTo>
                  <a:lnTo>
                    <a:pt x="94" y="0"/>
                  </a:lnTo>
                  <a:lnTo>
                    <a:pt x="91" y="6"/>
                  </a:lnTo>
                  <a:lnTo>
                    <a:pt x="73" y="21"/>
                  </a:lnTo>
                  <a:lnTo>
                    <a:pt x="61" y="30"/>
                  </a:lnTo>
                  <a:lnTo>
                    <a:pt x="42" y="36"/>
                  </a:lnTo>
                  <a:lnTo>
                    <a:pt x="24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2" y="39"/>
                  </a:lnTo>
                  <a:lnTo>
                    <a:pt x="24" y="42"/>
                  </a:lnTo>
                  <a:lnTo>
                    <a:pt x="39" y="39"/>
                  </a:lnTo>
                  <a:lnTo>
                    <a:pt x="55" y="36"/>
                  </a:lnTo>
                  <a:lnTo>
                    <a:pt x="73" y="30"/>
                  </a:lnTo>
                  <a:lnTo>
                    <a:pt x="85" y="18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B568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2" name="Freeform 46"/>
            <p:cNvSpPr>
              <a:spLocks/>
            </p:cNvSpPr>
            <p:nvPr/>
          </p:nvSpPr>
          <p:spPr bwMode="auto">
            <a:xfrm>
              <a:off x="2745" y="2160"/>
              <a:ext cx="97" cy="4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0"/>
                </a:cxn>
                <a:cxn ang="0">
                  <a:pos x="91" y="9"/>
                </a:cxn>
                <a:cxn ang="0">
                  <a:pos x="73" y="24"/>
                </a:cxn>
                <a:cxn ang="0">
                  <a:pos x="61" y="30"/>
                </a:cxn>
                <a:cxn ang="0">
                  <a:pos x="46" y="36"/>
                </a:cxn>
                <a:cxn ang="0">
                  <a:pos x="24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2" y="42"/>
                </a:cxn>
                <a:cxn ang="0">
                  <a:pos x="24" y="42"/>
                </a:cxn>
                <a:cxn ang="0">
                  <a:pos x="39" y="42"/>
                </a:cxn>
                <a:cxn ang="0">
                  <a:pos x="58" y="39"/>
                </a:cxn>
                <a:cxn ang="0">
                  <a:pos x="73" y="30"/>
                </a:cxn>
                <a:cxn ang="0">
                  <a:pos x="85" y="18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42">
                  <a:moveTo>
                    <a:pt x="97" y="0"/>
                  </a:moveTo>
                  <a:lnTo>
                    <a:pt x="97" y="0"/>
                  </a:lnTo>
                  <a:lnTo>
                    <a:pt x="91" y="9"/>
                  </a:lnTo>
                  <a:lnTo>
                    <a:pt x="73" y="24"/>
                  </a:lnTo>
                  <a:lnTo>
                    <a:pt x="61" y="30"/>
                  </a:lnTo>
                  <a:lnTo>
                    <a:pt x="46" y="36"/>
                  </a:lnTo>
                  <a:lnTo>
                    <a:pt x="24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2" y="42"/>
                  </a:lnTo>
                  <a:lnTo>
                    <a:pt x="24" y="42"/>
                  </a:lnTo>
                  <a:lnTo>
                    <a:pt x="39" y="42"/>
                  </a:lnTo>
                  <a:lnTo>
                    <a:pt x="58" y="39"/>
                  </a:lnTo>
                  <a:lnTo>
                    <a:pt x="73" y="30"/>
                  </a:lnTo>
                  <a:lnTo>
                    <a:pt x="85" y="18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568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3" name="Freeform 47"/>
            <p:cNvSpPr>
              <a:spLocks/>
            </p:cNvSpPr>
            <p:nvPr/>
          </p:nvSpPr>
          <p:spPr bwMode="auto">
            <a:xfrm>
              <a:off x="2503" y="2399"/>
              <a:ext cx="315" cy="943"/>
            </a:xfrm>
            <a:custGeom>
              <a:avLst/>
              <a:gdLst/>
              <a:ahLst/>
              <a:cxnLst>
                <a:cxn ang="0">
                  <a:pos x="303" y="91"/>
                </a:cxn>
                <a:cxn ang="0">
                  <a:pos x="303" y="91"/>
                </a:cxn>
                <a:cxn ang="0">
                  <a:pos x="300" y="91"/>
                </a:cxn>
                <a:cxn ang="0">
                  <a:pos x="300" y="97"/>
                </a:cxn>
                <a:cxn ang="0">
                  <a:pos x="297" y="122"/>
                </a:cxn>
                <a:cxn ang="0">
                  <a:pos x="300" y="170"/>
                </a:cxn>
                <a:cxn ang="0">
                  <a:pos x="300" y="170"/>
                </a:cxn>
                <a:cxn ang="0">
                  <a:pos x="306" y="237"/>
                </a:cxn>
                <a:cxn ang="0">
                  <a:pos x="312" y="316"/>
                </a:cxn>
                <a:cxn ang="0">
                  <a:pos x="315" y="406"/>
                </a:cxn>
                <a:cxn ang="0">
                  <a:pos x="315" y="503"/>
                </a:cxn>
                <a:cxn ang="0">
                  <a:pos x="312" y="606"/>
                </a:cxn>
                <a:cxn ang="0">
                  <a:pos x="306" y="716"/>
                </a:cxn>
                <a:cxn ang="0">
                  <a:pos x="291" y="828"/>
                </a:cxn>
                <a:cxn ang="0">
                  <a:pos x="269" y="943"/>
                </a:cxn>
                <a:cxn ang="0">
                  <a:pos x="269" y="943"/>
                </a:cxn>
                <a:cxn ang="0">
                  <a:pos x="239" y="943"/>
                </a:cxn>
                <a:cxn ang="0">
                  <a:pos x="206" y="943"/>
                </a:cxn>
                <a:cxn ang="0">
                  <a:pos x="163" y="940"/>
                </a:cxn>
                <a:cxn ang="0">
                  <a:pos x="118" y="934"/>
                </a:cxn>
                <a:cxn ang="0">
                  <a:pos x="75" y="922"/>
                </a:cxn>
                <a:cxn ang="0">
                  <a:pos x="54" y="916"/>
                </a:cxn>
                <a:cxn ang="0">
                  <a:pos x="33" y="906"/>
                </a:cxn>
                <a:cxn ang="0">
                  <a:pos x="15" y="894"/>
                </a:cxn>
                <a:cxn ang="0">
                  <a:pos x="0" y="882"/>
                </a:cxn>
                <a:cxn ang="0">
                  <a:pos x="0" y="882"/>
                </a:cxn>
                <a:cxn ang="0">
                  <a:pos x="9" y="855"/>
                </a:cxn>
                <a:cxn ang="0">
                  <a:pos x="18" y="822"/>
                </a:cxn>
                <a:cxn ang="0">
                  <a:pos x="27" y="773"/>
                </a:cxn>
                <a:cxn ang="0">
                  <a:pos x="36" y="710"/>
                </a:cxn>
                <a:cxn ang="0">
                  <a:pos x="39" y="634"/>
                </a:cxn>
                <a:cxn ang="0">
                  <a:pos x="39" y="543"/>
                </a:cxn>
                <a:cxn ang="0">
                  <a:pos x="33" y="437"/>
                </a:cxn>
                <a:cxn ang="0">
                  <a:pos x="33" y="437"/>
                </a:cxn>
                <a:cxn ang="0">
                  <a:pos x="30" y="367"/>
                </a:cxn>
                <a:cxn ang="0">
                  <a:pos x="27" y="306"/>
                </a:cxn>
                <a:cxn ang="0">
                  <a:pos x="30" y="258"/>
                </a:cxn>
                <a:cxn ang="0">
                  <a:pos x="33" y="219"/>
                </a:cxn>
                <a:cxn ang="0">
                  <a:pos x="39" y="185"/>
                </a:cxn>
                <a:cxn ang="0">
                  <a:pos x="48" y="158"/>
                </a:cxn>
                <a:cxn ang="0">
                  <a:pos x="57" y="140"/>
                </a:cxn>
                <a:cxn ang="0">
                  <a:pos x="66" y="125"/>
                </a:cxn>
                <a:cxn ang="0">
                  <a:pos x="66" y="125"/>
                </a:cxn>
                <a:cxn ang="0">
                  <a:pos x="78" y="110"/>
                </a:cxn>
                <a:cxn ang="0">
                  <a:pos x="97" y="97"/>
                </a:cxn>
                <a:cxn ang="0">
                  <a:pos x="133" y="76"/>
                </a:cxn>
                <a:cxn ang="0">
                  <a:pos x="175" y="52"/>
                </a:cxn>
                <a:cxn ang="0">
                  <a:pos x="200" y="0"/>
                </a:cxn>
                <a:cxn ang="0">
                  <a:pos x="303" y="91"/>
                </a:cxn>
              </a:cxnLst>
              <a:rect l="0" t="0" r="r" b="b"/>
              <a:pathLst>
                <a:path w="315" h="943">
                  <a:moveTo>
                    <a:pt x="303" y="91"/>
                  </a:moveTo>
                  <a:lnTo>
                    <a:pt x="303" y="91"/>
                  </a:lnTo>
                  <a:lnTo>
                    <a:pt x="300" y="91"/>
                  </a:lnTo>
                  <a:lnTo>
                    <a:pt x="300" y="97"/>
                  </a:lnTo>
                  <a:lnTo>
                    <a:pt x="297" y="122"/>
                  </a:lnTo>
                  <a:lnTo>
                    <a:pt x="300" y="170"/>
                  </a:lnTo>
                  <a:lnTo>
                    <a:pt x="300" y="170"/>
                  </a:lnTo>
                  <a:lnTo>
                    <a:pt x="306" y="237"/>
                  </a:lnTo>
                  <a:lnTo>
                    <a:pt x="312" y="316"/>
                  </a:lnTo>
                  <a:lnTo>
                    <a:pt x="315" y="406"/>
                  </a:lnTo>
                  <a:lnTo>
                    <a:pt x="315" y="503"/>
                  </a:lnTo>
                  <a:lnTo>
                    <a:pt x="312" y="606"/>
                  </a:lnTo>
                  <a:lnTo>
                    <a:pt x="306" y="716"/>
                  </a:lnTo>
                  <a:lnTo>
                    <a:pt x="291" y="828"/>
                  </a:lnTo>
                  <a:lnTo>
                    <a:pt x="269" y="943"/>
                  </a:lnTo>
                  <a:lnTo>
                    <a:pt x="269" y="943"/>
                  </a:lnTo>
                  <a:lnTo>
                    <a:pt x="239" y="943"/>
                  </a:lnTo>
                  <a:lnTo>
                    <a:pt x="206" y="943"/>
                  </a:lnTo>
                  <a:lnTo>
                    <a:pt x="163" y="940"/>
                  </a:lnTo>
                  <a:lnTo>
                    <a:pt x="118" y="934"/>
                  </a:lnTo>
                  <a:lnTo>
                    <a:pt x="75" y="922"/>
                  </a:lnTo>
                  <a:lnTo>
                    <a:pt x="54" y="916"/>
                  </a:lnTo>
                  <a:lnTo>
                    <a:pt x="33" y="906"/>
                  </a:lnTo>
                  <a:lnTo>
                    <a:pt x="15" y="894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9" y="855"/>
                  </a:lnTo>
                  <a:lnTo>
                    <a:pt x="18" y="822"/>
                  </a:lnTo>
                  <a:lnTo>
                    <a:pt x="27" y="773"/>
                  </a:lnTo>
                  <a:lnTo>
                    <a:pt x="36" y="710"/>
                  </a:lnTo>
                  <a:lnTo>
                    <a:pt x="39" y="634"/>
                  </a:lnTo>
                  <a:lnTo>
                    <a:pt x="39" y="543"/>
                  </a:lnTo>
                  <a:lnTo>
                    <a:pt x="33" y="437"/>
                  </a:lnTo>
                  <a:lnTo>
                    <a:pt x="33" y="437"/>
                  </a:lnTo>
                  <a:lnTo>
                    <a:pt x="30" y="367"/>
                  </a:lnTo>
                  <a:lnTo>
                    <a:pt x="27" y="306"/>
                  </a:lnTo>
                  <a:lnTo>
                    <a:pt x="30" y="258"/>
                  </a:lnTo>
                  <a:lnTo>
                    <a:pt x="33" y="219"/>
                  </a:lnTo>
                  <a:lnTo>
                    <a:pt x="39" y="185"/>
                  </a:lnTo>
                  <a:lnTo>
                    <a:pt x="48" y="158"/>
                  </a:lnTo>
                  <a:lnTo>
                    <a:pt x="57" y="140"/>
                  </a:lnTo>
                  <a:lnTo>
                    <a:pt x="66" y="125"/>
                  </a:lnTo>
                  <a:lnTo>
                    <a:pt x="66" y="125"/>
                  </a:lnTo>
                  <a:lnTo>
                    <a:pt x="78" y="110"/>
                  </a:lnTo>
                  <a:lnTo>
                    <a:pt x="97" y="97"/>
                  </a:lnTo>
                  <a:lnTo>
                    <a:pt x="133" y="76"/>
                  </a:lnTo>
                  <a:lnTo>
                    <a:pt x="175" y="52"/>
                  </a:lnTo>
                  <a:lnTo>
                    <a:pt x="200" y="0"/>
                  </a:lnTo>
                  <a:lnTo>
                    <a:pt x="303" y="91"/>
                  </a:lnTo>
                  <a:close/>
                </a:path>
              </a:pathLst>
            </a:custGeom>
            <a:solidFill>
              <a:srgbClr val="113A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4" name="Freeform 48"/>
            <p:cNvSpPr>
              <a:spLocks/>
            </p:cNvSpPr>
            <p:nvPr/>
          </p:nvSpPr>
          <p:spPr bwMode="auto">
            <a:xfrm>
              <a:off x="2584" y="2472"/>
              <a:ext cx="294" cy="630"/>
            </a:xfrm>
            <a:custGeom>
              <a:avLst/>
              <a:gdLst/>
              <a:ahLst/>
              <a:cxnLst>
                <a:cxn ang="0">
                  <a:pos x="43" y="9"/>
                </a:cxn>
                <a:cxn ang="0">
                  <a:pos x="43" y="9"/>
                </a:cxn>
                <a:cxn ang="0">
                  <a:pos x="31" y="15"/>
                </a:cxn>
                <a:cxn ang="0">
                  <a:pos x="22" y="24"/>
                </a:cxn>
                <a:cxn ang="0">
                  <a:pos x="13" y="40"/>
                </a:cxn>
                <a:cxn ang="0">
                  <a:pos x="7" y="55"/>
                </a:cxn>
                <a:cxn ang="0">
                  <a:pos x="0" y="79"/>
                </a:cxn>
                <a:cxn ang="0">
                  <a:pos x="3" y="106"/>
                </a:cxn>
                <a:cxn ang="0">
                  <a:pos x="13" y="140"/>
                </a:cxn>
                <a:cxn ang="0">
                  <a:pos x="13" y="140"/>
                </a:cxn>
                <a:cxn ang="0">
                  <a:pos x="25" y="170"/>
                </a:cxn>
                <a:cxn ang="0">
                  <a:pos x="40" y="194"/>
                </a:cxn>
                <a:cxn ang="0">
                  <a:pos x="70" y="237"/>
                </a:cxn>
                <a:cxn ang="0">
                  <a:pos x="85" y="258"/>
                </a:cxn>
                <a:cxn ang="0">
                  <a:pos x="97" y="282"/>
                </a:cxn>
                <a:cxn ang="0">
                  <a:pos x="110" y="312"/>
                </a:cxn>
                <a:cxn ang="0">
                  <a:pos x="119" y="355"/>
                </a:cxn>
                <a:cxn ang="0">
                  <a:pos x="119" y="355"/>
                </a:cxn>
                <a:cxn ang="0">
                  <a:pos x="128" y="403"/>
                </a:cxn>
                <a:cxn ang="0">
                  <a:pos x="140" y="449"/>
                </a:cxn>
                <a:cxn ang="0">
                  <a:pos x="170" y="537"/>
                </a:cxn>
                <a:cxn ang="0">
                  <a:pos x="194" y="603"/>
                </a:cxn>
                <a:cxn ang="0">
                  <a:pos x="207" y="627"/>
                </a:cxn>
                <a:cxn ang="0">
                  <a:pos x="207" y="627"/>
                </a:cxn>
                <a:cxn ang="0">
                  <a:pos x="219" y="630"/>
                </a:cxn>
                <a:cxn ang="0">
                  <a:pos x="234" y="627"/>
                </a:cxn>
                <a:cxn ang="0">
                  <a:pos x="249" y="624"/>
                </a:cxn>
                <a:cxn ang="0">
                  <a:pos x="249" y="624"/>
                </a:cxn>
                <a:cxn ang="0">
                  <a:pos x="258" y="621"/>
                </a:cxn>
                <a:cxn ang="0">
                  <a:pos x="267" y="624"/>
                </a:cxn>
                <a:cxn ang="0">
                  <a:pos x="282" y="630"/>
                </a:cxn>
                <a:cxn ang="0">
                  <a:pos x="288" y="630"/>
                </a:cxn>
                <a:cxn ang="0">
                  <a:pos x="294" y="624"/>
                </a:cxn>
                <a:cxn ang="0">
                  <a:pos x="294" y="615"/>
                </a:cxn>
                <a:cxn ang="0">
                  <a:pos x="291" y="597"/>
                </a:cxn>
                <a:cxn ang="0">
                  <a:pos x="291" y="597"/>
                </a:cxn>
                <a:cxn ang="0">
                  <a:pos x="270" y="527"/>
                </a:cxn>
                <a:cxn ang="0">
                  <a:pos x="234" y="421"/>
                </a:cxn>
                <a:cxn ang="0">
                  <a:pos x="219" y="361"/>
                </a:cxn>
                <a:cxn ang="0">
                  <a:pos x="203" y="303"/>
                </a:cxn>
                <a:cxn ang="0">
                  <a:pos x="191" y="249"/>
                </a:cxn>
                <a:cxn ang="0">
                  <a:pos x="188" y="200"/>
                </a:cxn>
                <a:cxn ang="0">
                  <a:pos x="188" y="200"/>
                </a:cxn>
                <a:cxn ang="0">
                  <a:pos x="185" y="158"/>
                </a:cxn>
                <a:cxn ang="0">
                  <a:pos x="173" y="115"/>
                </a:cxn>
                <a:cxn ang="0">
                  <a:pos x="158" y="79"/>
                </a:cxn>
                <a:cxn ang="0">
                  <a:pos x="140" y="46"/>
                </a:cxn>
                <a:cxn ang="0">
                  <a:pos x="131" y="33"/>
                </a:cxn>
                <a:cxn ang="0">
                  <a:pos x="119" y="21"/>
                </a:cxn>
                <a:cxn ang="0">
                  <a:pos x="107" y="12"/>
                </a:cxn>
                <a:cxn ang="0">
                  <a:pos x="94" y="6"/>
                </a:cxn>
                <a:cxn ang="0">
                  <a:pos x="82" y="3"/>
                </a:cxn>
                <a:cxn ang="0">
                  <a:pos x="67" y="0"/>
                </a:cxn>
                <a:cxn ang="0">
                  <a:pos x="55" y="3"/>
                </a:cxn>
                <a:cxn ang="0">
                  <a:pos x="43" y="9"/>
                </a:cxn>
                <a:cxn ang="0">
                  <a:pos x="43" y="9"/>
                </a:cxn>
              </a:cxnLst>
              <a:rect l="0" t="0" r="r" b="b"/>
              <a:pathLst>
                <a:path w="294" h="630">
                  <a:moveTo>
                    <a:pt x="43" y="9"/>
                  </a:moveTo>
                  <a:lnTo>
                    <a:pt x="43" y="9"/>
                  </a:lnTo>
                  <a:lnTo>
                    <a:pt x="31" y="15"/>
                  </a:lnTo>
                  <a:lnTo>
                    <a:pt x="22" y="24"/>
                  </a:lnTo>
                  <a:lnTo>
                    <a:pt x="13" y="40"/>
                  </a:lnTo>
                  <a:lnTo>
                    <a:pt x="7" y="55"/>
                  </a:lnTo>
                  <a:lnTo>
                    <a:pt x="0" y="79"/>
                  </a:lnTo>
                  <a:lnTo>
                    <a:pt x="3" y="106"/>
                  </a:lnTo>
                  <a:lnTo>
                    <a:pt x="13" y="140"/>
                  </a:lnTo>
                  <a:lnTo>
                    <a:pt x="13" y="140"/>
                  </a:lnTo>
                  <a:lnTo>
                    <a:pt x="25" y="170"/>
                  </a:lnTo>
                  <a:lnTo>
                    <a:pt x="40" y="194"/>
                  </a:lnTo>
                  <a:lnTo>
                    <a:pt x="70" y="237"/>
                  </a:lnTo>
                  <a:lnTo>
                    <a:pt x="85" y="258"/>
                  </a:lnTo>
                  <a:lnTo>
                    <a:pt x="97" y="282"/>
                  </a:lnTo>
                  <a:lnTo>
                    <a:pt x="110" y="312"/>
                  </a:lnTo>
                  <a:lnTo>
                    <a:pt x="119" y="355"/>
                  </a:lnTo>
                  <a:lnTo>
                    <a:pt x="119" y="355"/>
                  </a:lnTo>
                  <a:lnTo>
                    <a:pt x="128" y="403"/>
                  </a:lnTo>
                  <a:lnTo>
                    <a:pt x="140" y="449"/>
                  </a:lnTo>
                  <a:lnTo>
                    <a:pt x="170" y="537"/>
                  </a:lnTo>
                  <a:lnTo>
                    <a:pt x="194" y="603"/>
                  </a:lnTo>
                  <a:lnTo>
                    <a:pt x="207" y="627"/>
                  </a:lnTo>
                  <a:lnTo>
                    <a:pt x="207" y="627"/>
                  </a:lnTo>
                  <a:lnTo>
                    <a:pt x="219" y="630"/>
                  </a:lnTo>
                  <a:lnTo>
                    <a:pt x="234" y="627"/>
                  </a:lnTo>
                  <a:lnTo>
                    <a:pt x="249" y="624"/>
                  </a:lnTo>
                  <a:lnTo>
                    <a:pt x="249" y="624"/>
                  </a:lnTo>
                  <a:lnTo>
                    <a:pt x="258" y="621"/>
                  </a:lnTo>
                  <a:lnTo>
                    <a:pt x="267" y="624"/>
                  </a:lnTo>
                  <a:lnTo>
                    <a:pt x="282" y="630"/>
                  </a:lnTo>
                  <a:lnTo>
                    <a:pt x="288" y="630"/>
                  </a:lnTo>
                  <a:lnTo>
                    <a:pt x="294" y="624"/>
                  </a:lnTo>
                  <a:lnTo>
                    <a:pt x="294" y="615"/>
                  </a:lnTo>
                  <a:lnTo>
                    <a:pt x="291" y="597"/>
                  </a:lnTo>
                  <a:lnTo>
                    <a:pt x="291" y="597"/>
                  </a:lnTo>
                  <a:lnTo>
                    <a:pt x="270" y="527"/>
                  </a:lnTo>
                  <a:lnTo>
                    <a:pt x="234" y="421"/>
                  </a:lnTo>
                  <a:lnTo>
                    <a:pt x="219" y="361"/>
                  </a:lnTo>
                  <a:lnTo>
                    <a:pt x="203" y="303"/>
                  </a:lnTo>
                  <a:lnTo>
                    <a:pt x="191" y="249"/>
                  </a:lnTo>
                  <a:lnTo>
                    <a:pt x="188" y="200"/>
                  </a:lnTo>
                  <a:lnTo>
                    <a:pt x="188" y="200"/>
                  </a:lnTo>
                  <a:lnTo>
                    <a:pt x="185" y="158"/>
                  </a:lnTo>
                  <a:lnTo>
                    <a:pt x="173" y="115"/>
                  </a:lnTo>
                  <a:lnTo>
                    <a:pt x="158" y="79"/>
                  </a:lnTo>
                  <a:lnTo>
                    <a:pt x="140" y="46"/>
                  </a:lnTo>
                  <a:lnTo>
                    <a:pt x="131" y="33"/>
                  </a:lnTo>
                  <a:lnTo>
                    <a:pt x="119" y="21"/>
                  </a:lnTo>
                  <a:lnTo>
                    <a:pt x="107" y="12"/>
                  </a:lnTo>
                  <a:lnTo>
                    <a:pt x="94" y="6"/>
                  </a:lnTo>
                  <a:lnTo>
                    <a:pt x="82" y="3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3" y="9"/>
                  </a:lnTo>
                  <a:lnTo>
                    <a:pt x="43" y="9"/>
                  </a:lnTo>
                  <a:close/>
                </a:path>
              </a:pathLst>
            </a:custGeom>
            <a:solidFill>
              <a:srgbClr val="113A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5" name="Freeform 49"/>
            <p:cNvSpPr>
              <a:spLocks/>
            </p:cNvSpPr>
            <p:nvPr/>
          </p:nvSpPr>
          <p:spPr bwMode="auto">
            <a:xfrm>
              <a:off x="2709" y="2981"/>
              <a:ext cx="518" cy="228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8" y="0"/>
                </a:cxn>
                <a:cxn ang="0">
                  <a:pos x="82" y="9"/>
                </a:cxn>
                <a:cxn ang="0">
                  <a:pos x="88" y="18"/>
                </a:cxn>
                <a:cxn ang="0">
                  <a:pos x="94" y="31"/>
                </a:cxn>
                <a:cxn ang="0">
                  <a:pos x="106" y="43"/>
                </a:cxn>
                <a:cxn ang="0">
                  <a:pos x="121" y="55"/>
                </a:cxn>
                <a:cxn ang="0">
                  <a:pos x="139" y="64"/>
                </a:cxn>
                <a:cxn ang="0">
                  <a:pos x="166" y="73"/>
                </a:cxn>
                <a:cxn ang="0">
                  <a:pos x="166" y="73"/>
                </a:cxn>
                <a:cxn ang="0">
                  <a:pos x="200" y="79"/>
                </a:cxn>
                <a:cxn ang="0">
                  <a:pos x="251" y="88"/>
                </a:cxn>
                <a:cxn ang="0">
                  <a:pos x="369" y="100"/>
                </a:cxn>
                <a:cxn ang="0">
                  <a:pos x="518" y="112"/>
                </a:cxn>
                <a:cxn ang="0">
                  <a:pos x="518" y="112"/>
                </a:cxn>
                <a:cxn ang="0">
                  <a:pos x="515" y="158"/>
                </a:cxn>
                <a:cxn ang="0">
                  <a:pos x="509" y="185"/>
                </a:cxn>
                <a:cxn ang="0">
                  <a:pos x="509" y="206"/>
                </a:cxn>
                <a:cxn ang="0">
                  <a:pos x="509" y="228"/>
                </a:cxn>
                <a:cxn ang="0">
                  <a:pos x="509" y="228"/>
                </a:cxn>
                <a:cxn ang="0">
                  <a:pos x="379" y="224"/>
                </a:cxn>
                <a:cxn ang="0">
                  <a:pos x="194" y="221"/>
                </a:cxn>
                <a:cxn ang="0">
                  <a:pos x="194" y="221"/>
                </a:cxn>
                <a:cxn ang="0">
                  <a:pos x="166" y="221"/>
                </a:cxn>
                <a:cxn ang="0">
                  <a:pos x="139" y="218"/>
                </a:cxn>
                <a:cxn ang="0">
                  <a:pos x="121" y="212"/>
                </a:cxn>
                <a:cxn ang="0">
                  <a:pos x="106" y="206"/>
                </a:cxn>
                <a:cxn ang="0">
                  <a:pos x="106" y="206"/>
                </a:cxn>
                <a:cxn ang="0">
                  <a:pos x="82" y="185"/>
                </a:cxn>
                <a:cxn ang="0">
                  <a:pos x="48" y="149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33" y="49"/>
                </a:cxn>
                <a:cxn ang="0">
                  <a:pos x="60" y="15"/>
                </a:cxn>
                <a:cxn ang="0">
                  <a:pos x="72" y="3"/>
                </a:cxn>
                <a:cxn ang="0">
                  <a:pos x="78" y="0"/>
                </a:cxn>
                <a:cxn ang="0">
                  <a:pos x="78" y="0"/>
                </a:cxn>
              </a:cxnLst>
              <a:rect l="0" t="0" r="r" b="b"/>
              <a:pathLst>
                <a:path w="518" h="228">
                  <a:moveTo>
                    <a:pt x="78" y="0"/>
                  </a:moveTo>
                  <a:lnTo>
                    <a:pt x="78" y="0"/>
                  </a:lnTo>
                  <a:lnTo>
                    <a:pt x="82" y="9"/>
                  </a:lnTo>
                  <a:lnTo>
                    <a:pt x="88" y="18"/>
                  </a:lnTo>
                  <a:lnTo>
                    <a:pt x="94" y="31"/>
                  </a:lnTo>
                  <a:lnTo>
                    <a:pt x="106" y="43"/>
                  </a:lnTo>
                  <a:lnTo>
                    <a:pt x="121" y="55"/>
                  </a:lnTo>
                  <a:lnTo>
                    <a:pt x="139" y="64"/>
                  </a:lnTo>
                  <a:lnTo>
                    <a:pt x="166" y="73"/>
                  </a:lnTo>
                  <a:lnTo>
                    <a:pt x="166" y="73"/>
                  </a:lnTo>
                  <a:lnTo>
                    <a:pt x="200" y="79"/>
                  </a:lnTo>
                  <a:lnTo>
                    <a:pt x="251" y="88"/>
                  </a:lnTo>
                  <a:lnTo>
                    <a:pt x="369" y="100"/>
                  </a:lnTo>
                  <a:lnTo>
                    <a:pt x="518" y="112"/>
                  </a:lnTo>
                  <a:lnTo>
                    <a:pt x="518" y="112"/>
                  </a:lnTo>
                  <a:lnTo>
                    <a:pt x="515" y="158"/>
                  </a:lnTo>
                  <a:lnTo>
                    <a:pt x="509" y="185"/>
                  </a:lnTo>
                  <a:lnTo>
                    <a:pt x="509" y="206"/>
                  </a:lnTo>
                  <a:lnTo>
                    <a:pt x="509" y="228"/>
                  </a:lnTo>
                  <a:lnTo>
                    <a:pt x="509" y="228"/>
                  </a:lnTo>
                  <a:lnTo>
                    <a:pt x="379" y="224"/>
                  </a:lnTo>
                  <a:lnTo>
                    <a:pt x="194" y="221"/>
                  </a:lnTo>
                  <a:lnTo>
                    <a:pt x="194" y="221"/>
                  </a:lnTo>
                  <a:lnTo>
                    <a:pt x="166" y="221"/>
                  </a:lnTo>
                  <a:lnTo>
                    <a:pt x="139" y="218"/>
                  </a:lnTo>
                  <a:lnTo>
                    <a:pt x="121" y="212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82" y="185"/>
                  </a:lnTo>
                  <a:lnTo>
                    <a:pt x="48" y="149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33" y="49"/>
                  </a:lnTo>
                  <a:lnTo>
                    <a:pt x="60" y="15"/>
                  </a:lnTo>
                  <a:lnTo>
                    <a:pt x="72" y="3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113A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6" name="Freeform 50"/>
            <p:cNvSpPr>
              <a:spLocks/>
            </p:cNvSpPr>
            <p:nvPr/>
          </p:nvSpPr>
          <p:spPr bwMode="auto">
            <a:xfrm>
              <a:off x="2827" y="2072"/>
              <a:ext cx="161" cy="124"/>
            </a:xfrm>
            <a:custGeom>
              <a:avLst/>
              <a:gdLst/>
              <a:ahLst/>
              <a:cxnLst>
                <a:cxn ang="0">
                  <a:pos x="27" y="70"/>
                </a:cxn>
                <a:cxn ang="0">
                  <a:pos x="27" y="70"/>
                </a:cxn>
                <a:cxn ang="0">
                  <a:pos x="39" y="67"/>
                </a:cxn>
                <a:cxn ang="0">
                  <a:pos x="48" y="64"/>
                </a:cxn>
                <a:cxn ang="0">
                  <a:pos x="61" y="64"/>
                </a:cxn>
                <a:cxn ang="0">
                  <a:pos x="73" y="64"/>
                </a:cxn>
                <a:cxn ang="0">
                  <a:pos x="82" y="70"/>
                </a:cxn>
                <a:cxn ang="0">
                  <a:pos x="85" y="76"/>
                </a:cxn>
                <a:cxn ang="0">
                  <a:pos x="88" y="82"/>
                </a:cxn>
                <a:cxn ang="0">
                  <a:pos x="88" y="103"/>
                </a:cxn>
                <a:cxn ang="0">
                  <a:pos x="88" y="103"/>
                </a:cxn>
                <a:cxn ang="0">
                  <a:pos x="97" y="97"/>
                </a:cxn>
                <a:cxn ang="0">
                  <a:pos x="103" y="91"/>
                </a:cxn>
                <a:cxn ang="0">
                  <a:pos x="106" y="82"/>
                </a:cxn>
                <a:cxn ang="0">
                  <a:pos x="106" y="82"/>
                </a:cxn>
                <a:cxn ang="0">
                  <a:pos x="106" y="88"/>
                </a:cxn>
                <a:cxn ang="0">
                  <a:pos x="112" y="97"/>
                </a:cxn>
                <a:cxn ang="0">
                  <a:pos x="112" y="112"/>
                </a:cxn>
                <a:cxn ang="0">
                  <a:pos x="109" y="118"/>
                </a:cxn>
                <a:cxn ang="0">
                  <a:pos x="106" y="124"/>
                </a:cxn>
                <a:cxn ang="0">
                  <a:pos x="106" y="124"/>
                </a:cxn>
                <a:cxn ang="0">
                  <a:pos x="118" y="121"/>
                </a:cxn>
                <a:cxn ang="0">
                  <a:pos x="130" y="115"/>
                </a:cxn>
                <a:cxn ang="0">
                  <a:pos x="142" y="106"/>
                </a:cxn>
                <a:cxn ang="0">
                  <a:pos x="151" y="97"/>
                </a:cxn>
                <a:cxn ang="0">
                  <a:pos x="161" y="85"/>
                </a:cxn>
                <a:cxn ang="0">
                  <a:pos x="161" y="79"/>
                </a:cxn>
                <a:cxn ang="0">
                  <a:pos x="161" y="73"/>
                </a:cxn>
                <a:cxn ang="0">
                  <a:pos x="157" y="64"/>
                </a:cxn>
                <a:cxn ang="0">
                  <a:pos x="151" y="58"/>
                </a:cxn>
                <a:cxn ang="0">
                  <a:pos x="151" y="58"/>
                </a:cxn>
                <a:cxn ang="0">
                  <a:pos x="142" y="46"/>
                </a:cxn>
                <a:cxn ang="0">
                  <a:pos x="130" y="37"/>
                </a:cxn>
                <a:cxn ang="0">
                  <a:pos x="115" y="24"/>
                </a:cxn>
                <a:cxn ang="0">
                  <a:pos x="97" y="12"/>
                </a:cxn>
                <a:cxn ang="0">
                  <a:pos x="79" y="3"/>
                </a:cxn>
                <a:cxn ang="0">
                  <a:pos x="54" y="0"/>
                </a:cxn>
                <a:cxn ang="0">
                  <a:pos x="45" y="0"/>
                </a:cxn>
                <a:cxn ang="0">
                  <a:pos x="33" y="3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27" y="70"/>
                </a:cxn>
              </a:cxnLst>
              <a:rect l="0" t="0" r="r" b="b"/>
              <a:pathLst>
                <a:path w="161" h="124">
                  <a:moveTo>
                    <a:pt x="27" y="70"/>
                  </a:moveTo>
                  <a:lnTo>
                    <a:pt x="27" y="70"/>
                  </a:lnTo>
                  <a:lnTo>
                    <a:pt x="39" y="67"/>
                  </a:lnTo>
                  <a:lnTo>
                    <a:pt x="48" y="64"/>
                  </a:lnTo>
                  <a:lnTo>
                    <a:pt x="61" y="64"/>
                  </a:lnTo>
                  <a:lnTo>
                    <a:pt x="73" y="64"/>
                  </a:lnTo>
                  <a:lnTo>
                    <a:pt x="82" y="70"/>
                  </a:lnTo>
                  <a:lnTo>
                    <a:pt x="85" y="76"/>
                  </a:lnTo>
                  <a:lnTo>
                    <a:pt x="88" y="82"/>
                  </a:lnTo>
                  <a:lnTo>
                    <a:pt x="88" y="103"/>
                  </a:lnTo>
                  <a:lnTo>
                    <a:pt x="88" y="103"/>
                  </a:lnTo>
                  <a:lnTo>
                    <a:pt x="97" y="97"/>
                  </a:lnTo>
                  <a:lnTo>
                    <a:pt x="103" y="91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6" y="88"/>
                  </a:lnTo>
                  <a:lnTo>
                    <a:pt x="112" y="97"/>
                  </a:lnTo>
                  <a:lnTo>
                    <a:pt x="112" y="112"/>
                  </a:lnTo>
                  <a:lnTo>
                    <a:pt x="109" y="118"/>
                  </a:lnTo>
                  <a:lnTo>
                    <a:pt x="106" y="124"/>
                  </a:lnTo>
                  <a:lnTo>
                    <a:pt x="106" y="124"/>
                  </a:lnTo>
                  <a:lnTo>
                    <a:pt x="118" y="121"/>
                  </a:lnTo>
                  <a:lnTo>
                    <a:pt x="130" y="115"/>
                  </a:lnTo>
                  <a:lnTo>
                    <a:pt x="142" y="106"/>
                  </a:lnTo>
                  <a:lnTo>
                    <a:pt x="151" y="97"/>
                  </a:lnTo>
                  <a:lnTo>
                    <a:pt x="161" y="85"/>
                  </a:lnTo>
                  <a:lnTo>
                    <a:pt x="161" y="79"/>
                  </a:lnTo>
                  <a:lnTo>
                    <a:pt x="161" y="73"/>
                  </a:lnTo>
                  <a:lnTo>
                    <a:pt x="157" y="64"/>
                  </a:lnTo>
                  <a:lnTo>
                    <a:pt x="151" y="58"/>
                  </a:lnTo>
                  <a:lnTo>
                    <a:pt x="151" y="58"/>
                  </a:lnTo>
                  <a:lnTo>
                    <a:pt x="142" y="46"/>
                  </a:lnTo>
                  <a:lnTo>
                    <a:pt x="130" y="37"/>
                  </a:lnTo>
                  <a:lnTo>
                    <a:pt x="115" y="24"/>
                  </a:lnTo>
                  <a:lnTo>
                    <a:pt x="97" y="12"/>
                  </a:lnTo>
                  <a:lnTo>
                    <a:pt x="79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3" y="3"/>
                  </a:lnTo>
                  <a:lnTo>
                    <a:pt x="6" y="0"/>
                  </a:lnTo>
                  <a:lnTo>
                    <a:pt x="0" y="9"/>
                  </a:lnTo>
                  <a:lnTo>
                    <a:pt x="27" y="70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7" name="Freeform 51"/>
            <p:cNvSpPr>
              <a:spLocks/>
            </p:cNvSpPr>
            <p:nvPr/>
          </p:nvSpPr>
          <p:spPr bwMode="auto">
            <a:xfrm>
              <a:off x="2675" y="2136"/>
              <a:ext cx="109" cy="2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7" y="0"/>
                </a:cxn>
                <a:cxn ang="0">
                  <a:pos x="28" y="6"/>
                </a:cxn>
                <a:cxn ang="0">
                  <a:pos x="19" y="15"/>
                </a:cxn>
                <a:cxn ang="0">
                  <a:pos x="9" y="30"/>
                </a:cxn>
                <a:cxn ang="0">
                  <a:pos x="3" y="51"/>
                </a:cxn>
                <a:cxn ang="0">
                  <a:pos x="0" y="79"/>
                </a:cxn>
                <a:cxn ang="0">
                  <a:pos x="3" y="112"/>
                </a:cxn>
                <a:cxn ang="0">
                  <a:pos x="16" y="157"/>
                </a:cxn>
                <a:cxn ang="0">
                  <a:pos x="16" y="157"/>
                </a:cxn>
                <a:cxn ang="0">
                  <a:pos x="22" y="163"/>
                </a:cxn>
                <a:cxn ang="0">
                  <a:pos x="25" y="176"/>
                </a:cxn>
                <a:cxn ang="0">
                  <a:pos x="28" y="185"/>
                </a:cxn>
                <a:cxn ang="0">
                  <a:pos x="28" y="191"/>
                </a:cxn>
                <a:cxn ang="0">
                  <a:pos x="25" y="200"/>
                </a:cxn>
                <a:cxn ang="0">
                  <a:pos x="19" y="206"/>
                </a:cxn>
                <a:cxn ang="0">
                  <a:pos x="19" y="206"/>
                </a:cxn>
                <a:cxn ang="0">
                  <a:pos x="28" y="209"/>
                </a:cxn>
                <a:cxn ang="0">
                  <a:pos x="40" y="209"/>
                </a:cxn>
                <a:cxn ang="0">
                  <a:pos x="52" y="209"/>
                </a:cxn>
                <a:cxn ang="0">
                  <a:pos x="67" y="206"/>
                </a:cxn>
                <a:cxn ang="0">
                  <a:pos x="82" y="200"/>
                </a:cxn>
                <a:cxn ang="0">
                  <a:pos x="97" y="185"/>
                </a:cxn>
                <a:cxn ang="0">
                  <a:pos x="109" y="163"/>
                </a:cxn>
                <a:cxn ang="0">
                  <a:pos x="109" y="163"/>
                </a:cxn>
                <a:cxn ang="0">
                  <a:pos x="103" y="154"/>
                </a:cxn>
                <a:cxn ang="0">
                  <a:pos x="94" y="133"/>
                </a:cxn>
                <a:cxn ang="0">
                  <a:pos x="91" y="121"/>
                </a:cxn>
                <a:cxn ang="0">
                  <a:pos x="91" y="109"/>
                </a:cxn>
                <a:cxn ang="0">
                  <a:pos x="97" y="100"/>
                </a:cxn>
                <a:cxn ang="0">
                  <a:pos x="106" y="91"/>
                </a:cxn>
                <a:cxn ang="0">
                  <a:pos x="100" y="79"/>
                </a:cxn>
                <a:cxn ang="0">
                  <a:pos x="76" y="76"/>
                </a:cxn>
                <a:cxn ang="0">
                  <a:pos x="70" y="51"/>
                </a:cxn>
                <a:cxn ang="0">
                  <a:pos x="37" y="0"/>
                </a:cxn>
              </a:cxnLst>
              <a:rect l="0" t="0" r="r" b="b"/>
              <a:pathLst>
                <a:path w="109" h="209">
                  <a:moveTo>
                    <a:pt x="37" y="0"/>
                  </a:moveTo>
                  <a:lnTo>
                    <a:pt x="37" y="0"/>
                  </a:lnTo>
                  <a:lnTo>
                    <a:pt x="28" y="6"/>
                  </a:lnTo>
                  <a:lnTo>
                    <a:pt x="19" y="15"/>
                  </a:lnTo>
                  <a:lnTo>
                    <a:pt x="9" y="30"/>
                  </a:lnTo>
                  <a:lnTo>
                    <a:pt x="3" y="51"/>
                  </a:lnTo>
                  <a:lnTo>
                    <a:pt x="0" y="79"/>
                  </a:lnTo>
                  <a:lnTo>
                    <a:pt x="3" y="112"/>
                  </a:lnTo>
                  <a:lnTo>
                    <a:pt x="16" y="157"/>
                  </a:lnTo>
                  <a:lnTo>
                    <a:pt x="16" y="157"/>
                  </a:lnTo>
                  <a:lnTo>
                    <a:pt x="22" y="163"/>
                  </a:lnTo>
                  <a:lnTo>
                    <a:pt x="25" y="176"/>
                  </a:lnTo>
                  <a:lnTo>
                    <a:pt x="28" y="185"/>
                  </a:lnTo>
                  <a:lnTo>
                    <a:pt x="28" y="191"/>
                  </a:lnTo>
                  <a:lnTo>
                    <a:pt x="25" y="200"/>
                  </a:lnTo>
                  <a:lnTo>
                    <a:pt x="19" y="206"/>
                  </a:lnTo>
                  <a:lnTo>
                    <a:pt x="19" y="206"/>
                  </a:lnTo>
                  <a:lnTo>
                    <a:pt x="28" y="209"/>
                  </a:lnTo>
                  <a:lnTo>
                    <a:pt x="40" y="209"/>
                  </a:lnTo>
                  <a:lnTo>
                    <a:pt x="52" y="209"/>
                  </a:lnTo>
                  <a:lnTo>
                    <a:pt x="67" y="206"/>
                  </a:lnTo>
                  <a:lnTo>
                    <a:pt x="82" y="200"/>
                  </a:lnTo>
                  <a:lnTo>
                    <a:pt x="97" y="185"/>
                  </a:lnTo>
                  <a:lnTo>
                    <a:pt x="109" y="163"/>
                  </a:lnTo>
                  <a:lnTo>
                    <a:pt x="109" y="163"/>
                  </a:lnTo>
                  <a:lnTo>
                    <a:pt x="103" y="154"/>
                  </a:lnTo>
                  <a:lnTo>
                    <a:pt x="94" y="133"/>
                  </a:lnTo>
                  <a:lnTo>
                    <a:pt x="91" y="121"/>
                  </a:lnTo>
                  <a:lnTo>
                    <a:pt x="91" y="109"/>
                  </a:lnTo>
                  <a:lnTo>
                    <a:pt x="97" y="100"/>
                  </a:lnTo>
                  <a:lnTo>
                    <a:pt x="106" y="91"/>
                  </a:lnTo>
                  <a:lnTo>
                    <a:pt x="100" y="79"/>
                  </a:lnTo>
                  <a:lnTo>
                    <a:pt x="76" y="76"/>
                  </a:lnTo>
                  <a:lnTo>
                    <a:pt x="70" y="5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8" name="Freeform 52"/>
            <p:cNvSpPr>
              <a:spLocks/>
            </p:cNvSpPr>
            <p:nvPr/>
          </p:nvSpPr>
          <p:spPr bwMode="auto">
            <a:xfrm>
              <a:off x="2591" y="2651"/>
              <a:ext cx="215" cy="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9" y="51"/>
                </a:cxn>
                <a:cxn ang="0">
                  <a:pos x="24" y="109"/>
                </a:cxn>
                <a:cxn ang="0">
                  <a:pos x="42" y="182"/>
                </a:cxn>
                <a:cxn ang="0">
                  <a:pos x="66" y="261"/>
                </a:cxn>
                <a:cxn ang="0">
                  <a:pos x="81" y="300"/>
                </a:cxn>
                <a:cxn ang="0">
                  <a:pos x="100" y="339"/>
                </a:cxn>
                <a:cxn ang="0">
                  <a:pos x="118" y="379"/>
                </a:cxn>
                <a:cxn ang="0">
                  <a:pos x="136" y="415"/>
                </a:cxn>
                <a:cxn ang="0">
                  <a:pos x="160" y="448"/>
                </a:cxn>
                <a:cxn ang="0">
                  <a:pos x="184" y="482"/>
                </a:cxn>
                <a:cxn ang="0">
                  <a:pos x="190" y="494"/>
                </a:cxn>
                <a:cxn ang="0">
                  <a:pos x="215" y="527"/>
                </a:cxn>
                <a:cxn ang="0">
                  <a:pos x="206" y="567"/>
                </a:cxn>
                <a:cxn ang="0">
                  <a:pos x="206" y="567"/>
                </a:cxn>
                <a:cxn ang="0">
                  <a:pos x="175" y="518"/>
                </a:cxn>
                <a:cxn ang="0">
                  <a:pos x="142" y="464"/>
                </a:cxn>
                <a:cxn ang="0">
                  <a:pos x="106" y="394"/>
                </a:cxn>
                <a:cxn ang="0">
                  <a:pos x="87" y="351"/>
                </a:cxn>
                <a:cxn ang="0">
                  <a:pos x="66" y="309"/>
                </a:cxn>
                <a:cxn ang="0">
                  <a:pos x="51" y="261"/>
                </a:cxn>
                <a:cxn ang="0">
                  <a:pos x="36" y="212"/>
                </a:cxn>
                <a:cxn ang="0">
                  <a:pos x="21" y="161"/>
                </a:cxn>
                <a:cxn ang="0">
                  <a:pos x="12" y="109"/>
                </a:cxn>
                <a:cxn ang="0">
                  <a:pos x="3" y="5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5" h="567">
                  <a:moveTo>
                    <a:pt x="0" y="0"/>
                  </a:moveTo>
                  <a:lnTo>
                    <a:pt x="0" y="0"/>
                  </a:lnTo>
                  <a:lnTo>
                    <a:pt x="9" y="51"/>
                  </a:lnTo>
                  <a:lnTo>
                    <a:pt x="24" y="109"/>
                  </a:lnTo>
                  <a:lnTo>
                    <a:pt x="42" y="182"/>
                  </a:lnTo>
                  <a:lnTo>
                    <a:pt x="66" y="261"/>
                  </a:lnTo>
                  <a:lnTo>
                    <a:pt x="81" y="300"/>
                  </a:lnTo>
                  <a:lnTo>
                    <a:pt x="100" y="339"/>
                  </a:lnTo>
                  <a:lnTo>
                    <a:pt x="118" y="379"/>
                  </a:lnTo>
                  <a:lnTo>
                    <a:pt x="136" y="415"/>
                  </a:lnTo>
                  <a:lnTo>
                    <a:pt x="160" y="448"/>
                  </a:lnTo>
                  <a:lnTo>
                    <a:pt x="184" y="482"/>
                  </a:lnTo>
                  <a:lnTo>
                    <a:pt x="190" y="494"/>
                  </a:lnTo>
                  <a:lnTo>
                    <a:pt x="215" y="527"/>
                  </a:lnTo>
                  <a:lnTo>
                    <a:pt x="206" y="567"/>
                  </a:lnTo>
                  <a:lnTo>
                    <a:pt x="206" y="567"/>
                  </a:lnTo>
                  <a:lnTo>
                    <a:pt x="175" y="518"/>
                  </a:lnTo>
                  <a:lnTo>
                    <a:pt x="142" y="464"/>
                  </a:lnTo>
                  <a:lnTo>
                    <a:pt x="106" y="394"/>
                  </a:lnTo>
                  <a:lnTo>
                    <a:pt x="87" y="351"/>
                  </a:lnTo>
                  <a:lnTo>
                    <a:pt x="66" y="309"/>
                  </a:lnTo>
                  <a:lnTo>
                    <a:pt x="51" y="261"/>
                  </a:lnTo>
                  <a:lnTo>
                    <a:pt x="36" y="212"/>
                  </a:lnTo>
                  <a:lnTo>
                    <a:pt x="21" y="161"/>
                  </a:lnTo>
                  <a:lnTo>
                    <a:pt x="12" y="109"/>
                  </a:lnTo>
                  <a:lnTo>
                    <a:pt x="3" y="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9" name="Freeform 53"/>
            <p:cNvSpPr>
              <a:spLocks/>
            </p:cNvSpPr>
            <p:nvPr/>
          </p:nvSpPr>
          <p:spPr bwMode="auto">
            <a:xfrm>
              <a:off x="2572" y="2518"/>
              <a:ext cx="167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45"/>
                </a:cxn>
                <a:cxn ang="0">
                  <a:pos x="19" y="30"/>
                </a:cxn>
                <a:cxn ang="0">
                  <a:pos x="37" y="18"/>
                </a:cxn>
                <a:cxn ang="0">
                  <a:pos x="58" y="6"/>
                </a:cxn>
                <a:cxn ang="0">
                  <a:pos x="73" y="3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2" y="0"/>
                </a:cxn>
                <a:cxn ang="0">
                  <a:pos x="128" y="6"/>
                </a:cxn>
                <a:cxn ang="0">
                  <a:pos x="140" y="15"/>
                </a:cxn>
                <a:cxn ang="0">
                  <a:pos x="155" y="27"/>
                </a:cxn>
                <a:cxn ang="0">
                  <a:pos x="167" y="45"/>
                </a:cxn>
                <a:cxn ang="0">
                  <a:pos x="167" y="45"/>
                </a:cxn>
                <a:cxn ang="0">
                  <a:pos x="158" y="36"/>
                </a:cxn>
                <a:cxn ang="0">
                  <a:pos x="146" y="27"/>
                </a:cxn>
                <a:cxn ang="0">
                  <a:pos x="131" y="18"/>
                </a:cxn>
                <a:cxn ang="0">
                  <a:pos x="106" y="15"/>
                </a:cxn>
                <a:cxn ang="0">
                  <a:pos x="94" y="15"/>
                </a:cxn>
                <a:cxn ang="0">
                  <a:pos x="79" y="15"/>
                </a:cxn>
                <a:cxn ang="0">
                  <a:pos x="61" y="18"/>
                </a:cxn>
                <a:cxn ang="0">
                  <a:pos x="43" y="24"/>
                </a:cxn>
                <a:cxn ang="0">
                  <a:pos x="22" y="33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67" h="45">
                  <a:moveTo>
                    <a:pt x="0" y="45"/>
                  </a:moveTo>
                  <a:lnTo>
                    <a:pt x="0" y="45"/>
                  </a:lnTo>
                  <a:lnTo>
                    <a:pt x="19" y="30"/>
                  </a:lnTo>
                  <a:lnTo>
                    <a:pt x="37" y="18"/>
                  </a:lnTo>
                  <a:lnTo>
                    <a:pt x="58" y="6"/>
                  </a:lnTo>
                  <a:lnTo>
                    <a:pt x="73" y="3"/>
                  </a:lnTo>
                  <a:lnTo>
                    <a:pt x="85" y="0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28" y="6"/>
                  </a:lnTo>
                  <a:lnTo>
                    <a:pt x="140" y="15"/>
                  </a:lnTo>
                  <a:lnTo>
                    <a:pt x="155" y="27"/>
                  </a:lnTo>
                  <a:lnTo>
                    <a:pt x="167" y="45"/>
                  </a:lnTo>
                  <a:lnTo>
                    <a:pt x="167" y="45"/>
                  </a:lnTo>
                  <a:lnTo>
                    <a:pt x="158" y="36"/>
                  </a:lnTo>
                  <a:lnTo>
                    <a:pt x="146" y="27"/>
                  </a:lnTo>
                  <a:lnTo>
                    <a:pt x="131" y="18"/>
                  </a:lnTo>
                  <a:lnTo>
                    <a:pt x="106" y="15"/>
                  </a:lnTo>
                  <a:lnTo>
                    <a:pt x="94" y="15"/>
                  </a:lnTo>
                  <a:lnTo>
                    <a:pt x="79" y="15"/>
                  </a:lnTo>
                  <a:lnTo>
                    <a:pt x="61" y="18"/>
                  </a:lnTo>
                  <a:lnTo>
                    <a:pt x="43" y="24"/>
                  </a:lnTo>
                  <a:lnTo>
                    <a:pt x="22" y="33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10" name="Freeform 54"/>
            <p:cNvSpPr>
              <a:spLocks/>
            </p:cNvSpPr>
            <p:nvPr/>
          </p:nvSpPr>
          <p:spPr bwMode="auto">
            <a:xfrm>
              <a:off x="2694" y="2466"/>
              <a:ext cx="103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27"/>
                </a:cxn>
                <a:cxn ang="0">
                  <a:pos x="93" y="39"/>
                </a:cxn>
                <a:cxn ang="0">
                  <a:pos x="103" y="100"/>
                </a:cxn>
                <a:cxn ang="0">
                  <a:pos x="72" y="146"/>
                </a:cxn>
                <a:cxn ang="0">
                  <a:pos x="0" y="0"/>
                </a:cxn>
              </a:cxnLst>
              <a:rect l="0" t="0" r="r" b="b"/>
              <a:pathLst>
                <a:path w="103" h="146">
                  <a:moveTo>
                    <a:pt x="0" y="0"/>
                  </a:moveTo>
                  <a:lnTo>
                    <a:pt x="72" y="127"/>
                  </a:lnTo>
                  <a:lnTo>
                    <a:pt x="93" y="39"/>
                  </a:lnTo>
                  <a:lnTo>
                    <a:pt x="103" y="100"/>
                  </a:lnTo>
                  <a:lnTo>
                    <a:pt x="7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1911" name="Picture 55" descr="C:\Documents and Settings\John\Local Settings\Temporary Internet Files\Content.IE5\UX3U2KG5\MCPE01084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00200"/>
            <a:ext cx="3124200" cy="354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hlinkClick r:id="rId2" action="ppaction://program"/>
          </p:cNvPr>
          <p:cNvSpPr txBox="1"/>
          <p:nvPr/>
        </p:nvSpPr>
        <p:spPr>
          <a:xfrm>
            <a:off x="3048000" y="2971800"/>
            <a:ext cx="2971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C000"/>
                </a:solidFill>
              </a:rPr>
              <a:t>Empty Thai Project</a:t>
            </a:r>
            <a:endParaRPr lang="en-US" sz="240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</a:t>
            </a:r>
            <a:endParaRPr lang="en-US"/>
          </a:p>
        </p:txBody>
      </p:sp>
      <p:grpSp>
        <p:nvGrpSpPr>
          <p:cNvPr id="124057" name="Group 153"/>
          <p:cNvGrpSpPr>
            <a:grpSpLocks noChangeAspect="1"/>
          </p:cNvGrpSpPr>
          <p:nvPr/>
        </p:nvGrpSpPr>
        <p:grpSpPr bwMode="auto">
          <a:xfrm>
            <a:off x="1981200" y="1066800"/>
            <a:ext cx="5263099" cy="5562600"/>
            <a:chOff x="1152" y="624"/>
            <a:chExt cx="3497" cy="3696"/>
          </a:xfrm>
        </p:grpSpPr>
        <p:sp>
          <p:nvSpPr>
            <p:cNvPr id="124056" name="AutoShape 152"/>
            <p:cNvSpPr>
              <a:spLocks noChangeAspect="1" noChangeArrowheads="1" noTextEdit="1"/>
            </p:cNvSpPr>
            <p:nvPr/>
          </p:nvSpPr>
          <p:spPr bwMode="auto">
            <a:xfrm>
              <a:off x="1152" y="624"/>
              <a:ext cx="3497" cy="3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58" name="Freeform 154"/>
            <p:cNvSpPr>
              <a:spLocks/>
            </p:cNvSpPr>
            <p:nvPr/>
          </p:nvSpPr>
          <p:spPr bwMode="auto">
            <a:xfrm>
              <a:off x="1499" y="641"/>
              <a:ext cx="3034" cy="2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95"/>
                </a:cxn>
                <a:cxn ang="0">
                  <a:pos x="3030" y="2667"/>
                </a:cxn>
                <a:cxn ang="0">
                  <a:pos x="3034" y="9"/>
                </a:cxn>
                <a:cxn ang="0">
                  <a:pos x="0" y="0"/>
                </a:cxn>
              </a:cxnLst>
              <a:rect l="0" t="0" r="r" b="b"/>
              <a:pathLst>
                <a:path w="3034" h="2695">
                  <a:moveTo>
                    <a:pt x="0" y="0"/>
                  </a:moveTo>
                  <a:lnTo>
                    <a:pt x="0" y="2695"/>
                  </a:lnTo>
                  <a:lnTo>
                    <a:pt x="3030" y="2667"/>
                  </a:lnTo>
                  <a:lnTo>
                    <a:pt x="303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59" name="Freeform 155"/>
            <p:cNvSpPr>
              <a:spLocks/>
            </p:cNvSpPr>
            <p:nvPr/>
          </p:nvSpPr>
          <p:spPr bwMode="auto">
            <a:xfrm>
              <a:off x="1582" y="3531"/>
              <a:ext cx="1199" cy="67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13" y="0"/>
                </a:cxn>
                <a:cxn ang="0">
                  <a:pos x="1070" y="30"/>
                </a:cxn>
                <a:cxn ang="0">
                  <a:pos x="1199" y="673"/>
                </a:cxn>
                <a:cxn ang="0">
                  <a:pos x="135" y="673"/>
                </a:cxn>
                <a:cxn ang="0">
                  <a:pos x="17" y="333"/>
                </a:cxn>
                <a:cxn ang="0">
                  <a:pos x="0" y="19"/>
                </a:cxn>
              </a:cxnLst>
              <a:rect l="0" t="0" r="r" b="b"/>
              <a:pathLst>
                <a:path w="1199" h="673">
                  <a:moveTo>
                    <a:pt x="0" y="19"/>
                  </a:moveTo>
                  <a:lnTo>
                    <a:pt x="713" y="0"/>
                  </a:lnTo>
                  <a:lnTo>
                    <a:pt x="1070" y="30"/>
                  </a:lnTo>
                  <a:lnTo>
                    <a:pt x="1199" y="673"/>
                  </a:lnTo>
                  <a:lnTo>
                    <a:pt x="135" y="673"/>
                  </a:lnTo>
                  <a:lnTo>
                    <a:pt x="17" y="333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19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0" name="Freeform 156"/>
            <p:cNvSpPr>
              <a:spLocks/>
            </p:cNvSpPr>
            <p:nvPr/>
          </p:nvSpPr>
          <p:spPr bwMode="auto">
            <a:xfrm>
              <a:off x="1565" y="755"/>
              <a:ext cx="796" cy="906"/>
            </a:xfrm>
            <a:custGeom>
              <a:avLst/>
              <a:gdLst/>
              <a:ahLst/>
              <a:cxnLst>
                <a:cxn ang="0">
                  <a:pos x="51" y="246"/>
                </a:cxn>
                <a:cxn ang="0">
                  <a:pos x="0" y="389"/>
                </a:cxn>
                <a:cxn ang="0">
                  <a:pos x="4" y="412"/>
                </a:cxn>
                <a:cxn ang="0">
                  <a:pos x="15" y="461"/>
                </a:cxn>
                <a:cxn ang="0">
                  <a:pos x="26" y="511"/>
                </a:cxn>
                <a:cxn ang="0">
                  <a:pos x="32" y="539"/>
                </a:cxn>
                <a:cxn ang="0">
                  <a:pos x="37" y="547"/>
                </a:cxn>
                <a:cxn ang="0">
                  <a:pos x="49" y="564"/>
                </a:cxn>
                <a:cxn ang="0">
                  <a:pos x="66" y="586"/>
                </a:cxn>
                <a:cxn ang="0">
                  <a:pos x="86" y="609"/>
                </a:cxn>
                <a:cxn ang="0">
                  <a:pos x="105" y="633"/>
                </a:cxn>
                <a:cxn ang="0">
                  <a:pos x="122" y="654"/>
                </a:cxn>
                <a:cxn ang="0">
                  <a:pos x="135" y="667"/>
                </a:cxn>
                <a:cxn ang="0">
                  <a:pos x="139" y="673"/>
                </a:cxn>
                <a:cxn ang="0">
                  <a:pos x="201" y="765"/>
                </a:cxn>
                <a:cxn ang="0">
                  <a:pos x="216" y="906"/>
                </a:cxn>
                <a:cxn ang="0">
                  <a:pos x="321" y="829"/>
                </a:cxn>
                <a:cxn ang="0">
                  <a:pos x="263" y="278"/>
                </a:cxn>
                <a:cxn ang="0">
                  <a:pos x="422" y="256"/>
                </a:cxn>
                <a:cxn ang="0">
                  <a:pos x="649" y="299"/>
                </a:cxn>
                <a:cxn ang="0">
                  <a:pos x="796" y="194"/>
                </a:cxn>
                <a:cxn ang="0">
                  <a:pos x="726" y="185"/>
                </a:cxn>
                <a:cxn ang="0">
                  <a:pos x="702" y="141"/>
                </a:cxn>
                <a:cxn ang="0">
                  <a:pos x="586" y="47"/>
                </a:cxn>
                <a:cxn ang="0">
                  <a:pos x="375" y="0"/>
                </a:cxn>
                <a:cxn ang="0">
                  <a:pos x="197" y="81"/>
                </a:cxn>
                <a:cxn ang="0">
                  <a:pos x="120" y="179"/>
                </a:cxn>
                <a:cxn ang="0">
                  <a:pos x="51" y="246"/>
                </a:cxn>
              </a:cxnLst>
              <a:rect l="0" t="0" r="r" b="b"/>
              <a:pathLst>
                <a:path w="796" h="906">
                  <a:moveTo>
                    <a:pt x="51" y="246"/>
                  </a:moveTo>
                  <a:lnTo>
                    <a:pt x="0" y="389"/>
                  </a:lnTo>
                  <a:lnTo>
                    <a:pt x="4" y="412"/>
                  </a:lnTo>
                  <a:lnTo>
                    <a:pt x="15" y="461"/>
                  </a:lnTo>
                  <a:lnTo>
                    <a:pt x="26" y="511"/>
                  </a:lnTo>
                  <a:lnTo>
                    <a:pt x="32" y="539"/>
                  </a:lnTo>
                  <a:lnTo>
                    <a:pt x="37" y="547"/>
                  </a:lnTo>
                  <a:lnTo>
                    <a:pt x="49" y="564"/>
                  </a:lnTo>
                  <a:lnTo>
                    <a:pt x="66" y="586"/>
                  </a:lnTo>
                  <a:lnTo>
                    <a:pt x="86" y="609"/>
                  </a:lnTo>
                  <a:lnTo>
                    <a:pt x="105" y="633"/>
                  </a:lnTo>
                  <a:lnTo>
                    <a:pt x="122" y="654"/>
                  </a:lnTo>
                  <a:lnTo>
                    <a:pt x="135" y="667"/>
                  </a:lnTo>
                  <a:lnTo>
                    <a:pt x="139" y="673"/>
                  </a:lnTo>
                  <a:lnTo>
                    <a:pt x="201" y="765"/>
                  </a:lnTo>
                  <a:lnTo>
                    <a:pt x="216" y="906"/>
                  </a:lnTo>
                  <a:lnTo>
                    <a:pt x="321" y="829"/>
                  </a:lnTo>
                  <a:lnTo>
                    <a:pt x="263" y="278"/>
                  </a:lnTo>
                  <a:lnTo>
                    <a:pt x="422" y="256"/>
                  </a:lnTo>
                  <a:lnTo>
                    <a:pt x="649" y="299"/>
                  </a:lnTo>
                  <a:lnTo>
                    <a:pt x="796" y="194"/>
                  </a:lnTo>
                  <a:lnTo>
                    <a:pt x="726" y="185"/>
                  </a:lnTo>
                  <a:lnTo>
                    <a:pt x="702" y="141"/>
                  </a:lnTo>
                  <a:lnTo>
                    <a:pt x="586" y="47"/>
                  </a:lnTo>
                  <a:lnTo>
                    <a:pt x="375" y="0"/>
                  </a:lnTo>
                  <a:lnTo>
                    <a:pt x="197" y="81"/>
                  </a:lnTo>
                  <a:lnTo>
                    <a:pt x="120" y="179"/>
                  </a:lnTo>
                  <a:lnTo>
                    <a:pt x="51" y="246"/>
                  </a:lnTo>
                  <a:close/>
                </a:path>
              </a:pathLst>
            </a:custGeom>
            <a:solidFill>
              <a:srgbClr val="994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1" name="Freeform 157"/>
            <p:cNvSpPr>
              <a:spLocks/>
            </p:cNvSpPr>
            <p:nvPr/>
          </p:nvSpPr>
          <p:spPr bwMode="auto">
            <a:xfrm>
              <a:off x="1169" y="1689"/>
              <a:ext cx="2438" cy="1910"/>
            </a:xfrm>
            <a:custGeom>
              <a:avLst/>
              <a:gdLst/>
              <a:ahLst/>
              <a:cxnLst>
                <a:cxn ang="0">
                  <a:pos x="640" y="0"/>
                </a:cxn>
                <a:cxn ang="0">
                  <a:pos x="233" y="289"/>
                </a:cxn>
                <a:cxn ang="0">
                  <a:pos x="79" y="449"/>
                </a:cxn>
                <a:cxn ang="0">
                  <a:pos x="0" y="1067"/>
                </a:cxn>
                <a:cxn ang="0">
                  <a:pos x="43" y="1386"/>
                </a:cxn>
                <a:cxn ang="0">
                  <a:pos x="197" y="1553"/>
                </a:cxn>
                <a:cxn ang="0">
                  <a:pos x="319" y="1675"/>
                </a:cxn>
                <a:cxn ang="0">
                  <a:pos x="621" y="1910"/>
                </a:cxn>
                <a:cxn ang="0">
                  <a:pos x="788" y="1726"/>
                </a:cxn>
                <a:cxn ang="0">
                  <a:pos x="948" y="1805"/>
                </a:cxn>
                <a:cxn ang="0">
                  <a:pos x="1250" y="1891"/>
                </a:cxn>
                <a:cxn ang="0">
                  <a:pos x="1490" y="1861"/>
                </a:cxn>
                <a:cxn ang="0">
                  <a:pos x="1545" y="1707"/>
                </a:cxn>
                <a:cxn ang="0">
                  <a:pos x="1594" y="1053"/>
                </a:cxn>
                <a:cxn ang="0">
                  <a:pos x="1577" y="913"/>
                </a:cxn>
                <a:cxn ang="0">
                  <a:pos x="1823" y="986"/>
                </a:cxn>
                <a:cxn ang="0">
                  <a:pos x="1933" y="997"/>
                </a:cxn>
                <a:cxn ang="0">
                  <a:pos x="2160" y="770"/>
                </a:cxn>
                <a:cxn ang="0">
                  <a:pos x="2438" y="289"/>
                </a:cxn>
                <a:cxn ang="0">
                  <a:pos x="2235" y="154"/>
                </a:cxn>
                <a:cxn ang="0">
                  <a:pos x="1901" y="597"/>
                </a:cxn>
                <a:cxn ang="0">
                  <a:pos x="1909" y="462"/>
                </a:cxn>
                <a:cxn ang="0">
                  <a:pos x="1670" y="191"/>
                </a:cxn>
                <a:cxn ang="0">
                  <a:pos x="1380" y="49"/>
                </a:cxn>
                <a:cxn ang="0">
                  <a:pos x="1175" y="19"/>
                </a:cxn>
                <a:cxn ang="0">
                  <a:pos x="640" y="0"/>
                </a:cxn>
              </a:cxnLst>
              <a:rect l="0" t="0" r="r" b="b"/>
              <a:pathLst>
                <a:path w="2438" h="1910">
                  <a:moveTo>
                    <a:pt x="640" y="0"/>
                  </a:moveTo>
                  <a:lnTo>
                    <a:pt x="233" y="289"/>
                  </a:lnTo>
                  <a:lnTo>
                    <a:pt x="79" y="449"/>
                  </a:lnTo>
                  <a:lnTo>
                    <a:pt x="0" y="1067"/>
                  </a:lnTo>
                  <a:lnTo>
                    <a:pt x="43" y="1386"/>
                  </a:lnTo>
                  <a:lnTo>
                    <a:pt x="197" y="1553"/>
                  </a:lnTo>
                  <a:lnTo>
                    <a:pt x="319" y="1675"/>
                  </a:lnTo>
                  <a:lnTo>
                    <a:pt x="621" y="1910"/>
                  </a:lnTo>
                  <a:lnTo>
                    <a:pt x="788" y="1726"/>
                  </a:lnTo>
                  <a:lnTo>
                    <a:pt x="948" y="1805"/>
                  </a:lnTo>
                  <a:lnTo>
                    <a:pt x="1250" y="1891"/>
                  </a:lnTo>
                  <a:lnTo>
                    <a:pt x="1490" y="1861"/>
                  </a:lnTo>
                  <a:lnTo>
                    <a:pt x="1545" y="1707"/>
                  </a:lnTo>
                  <a:lnTo>
                    <a:pt x="1594" y="1053"/>
                  </a:lnTo>
                  <a:lnTo>
                    <a:pt x="1577" y="913"/>
                  </a:lnTo>
                  <a:lnTo>
                    <a:pt x="1823" y="986"/>
                  </a:lnTo>
                  <a:lnTo>
                    <a:pt x="1933" y="997"/>
                  </a:lnTo>
                  <a:lnTo>
                    <a:pt x="2160" y="770"/>
                  </a:lnTo>
                  <a:lnTo>
                    <a:pt x="2438" y="289"/>
                  </a:lnTo>
                  <a:lnTo>
                    <a:pt x="2235" y="154"/>
                  </a:lnTo>
                  <a:lnTo>
                    <a:pt x="1901" y="597"/>
                  </a:lnTo>
                  <a:lnTo>
                    <a:pt x="1909" y="462"/>
                  </a:lnTo>
                  <a:lnTo>
                    <a:pt x="1670" y="191"/>
                  </a:lnTo>
                  <a:lnTo>
                    <a:pt x="1380" y="49"/>
                  </a:lnTo>
                  <a:lnTo>
                    <a:pt x="1175" y="1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2" name="Freeform 158"/>
            <p:cNvSpPr>
              <a:spLocks/>
            </p:cNvSpPr>
            <p:nvPr/>
          </p:nvSpPr>
          <p:spPr bwMode="auto">
            <a:xfrm>
              <a:off x="1813" y="3420"/>
              <a:ext cx="582" cy="511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45" y="64"/>
                </a:cxn>
                <a:cxn ang="0">
                  <a:pos x="137" y="0"/>
                </a:cxn>
                <a:cxn ang="0">
                  <a:pos x="330" y="91"/>
                </a:cxn>
                <a:cxn ang="0">
                  <a:pos x="420" y="85"/>
                </a:cxn>
                <a:cxn ang="0">
                  <a:pos x="473" y="119"/>
                </a:cxn>
                <a:cxn ang="0">
                  <a:pos x="570" y="119"/>
                </a:cxn>
                <a:cxn ang="0">
                  <a:pos x="582" y="233"/>
                </a:cxn>
                <a:cxn ang="0">
                  <a:pos x="574" y="318"/>
                </a:cxn>
                <a:cxn ang="0">
                  <a:pos x="533" y="387"/>
                </a:cxn>
                <a:cxn ang="0">
                  <a:pos x="473" y="400"/>
                </a:cxn>
                <a:cxn ang="0">
                  <a:pos x="460" y="429"/>
                </a:cxn>
                <a:cxn ang="0">
                  <a:pos x="379" y="470"/>
                </a:cxn>
                <a:cxn ang="0">
                  <a:pos x="324" y="511"/>
                </a:cxn>
                <a:cxn ang="0">
                  <a:pos x="219" y="464"/>
                </a:cxn>
                <a:cxn ang="0">
                  <a:pos x="0" y="168"/>
                </a:cxn>
              </a:cxnLst>
              <a:rect l="0" t="0" r="r" b="b"/>
              <a:pathLst>
                <a:path w="582" h="511">
                  <a:moveTo>
                    <a:pt x="0" y="168"/>
                  </a:moveTo>
                  <a:lnTo>
                    <a:pt x="45" y="64"/>
                  </a:lnTo>
                  <a:lnTo>
                    <a:pt x="137" y="0"/>
                  </a:lnTo>
                  <a:lnTo>
                    <a:pt x="330" y="91"/>
                  </a:lnTo>
                  <a:lnTo>
                    <a:pt x="420" y="85"/>
                  </a:lnTo>
                  <a:lnTo>
                    <a:pt x="473" y="119"/>
                  </a:lnTo>
                  <a:lnTo>
                    <a:pt x="570" y="119"/>
                  </a:lnTo>
                  <a:lnTo>
                    <a:pt x="582" y="233"/>
                  </a:lnTo>
                  <a:lnTo>
                    <a:pt x="574" y="318"/>
                  </a:lnTo>
                  <a:lnTo>
                    <a:pt x="533" y="387"/>
                  </a:lnTo>
                  <a:lnTo>
                    <a:pt x="473" y="400"/>
                  </a:lnTo>
                  <a:lnTo>
                    <a:pt x="460" y="429"/>
                  </a:lnTo>
                  <a:lnTo>
                    <a:pt x="379" y="470"/>
                  </a:lnTo>
                  <a:lnTo>
                    <a:pt x="324" y="511"/>
                  </a:lnTo>
                  <a:lnTo>
                    <a:pt x="219" y="464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3" name="Freeform 159"/>
            <p:cNvSpPr>
              <a:spLocks/>
            </p:cNvSpPr>
            <p:nvPr/>
          </p:nvSpPr>
          <p:spPr bwMode="auto">
            <a:xfrm>
              <a:off x="1751" y="1001"/>
              <a:ext cx="638" cy="1056"/>
            </a:xfrm>
            <a:custGeom>
              <a:avLst/>
              <a:gdLst/>
              <a:ahLst/>
              <a:cxnLst>
                <a:cxn ang="0">
                  <a:pos x="20" y="55"/>
                </a:cxn>
                <a:cxn ang="0">
                  <a:pos x="69" y="124"/>
                </a:cxn>
                <a:cxn ang="0">
                  <a:pos x="88" y="258"/>
                </a:cxn>
                <a:cxn ang="0">
                  <a:pos x="24" y="284"/>
                </a:cxn>
                <a:cxn ang="0">
                  <a:pos x="0" y="352"/>
                </a:cxn>
                <a:cxn ang="0">
                  <a:pos x="43" y="412"/>
                </a:cxn>
                <a:cxn ang="0">
                  <a:pos x="103" y="464"/>
                </a:cxn>
                <a:cxn ang="0">
                  <a:pos x="139" y="586"/>
                </a:cxn>
                <a:cxn ang="0">
                  <a:pos x="197" y="754"/>
                </a:cxn>
                <a:cxn ang="0">
                  <a:pos x="338" y="979"/>
                </a:cxn>
                <a:cxn ang="0">
                  <a:pos x="385" y="1056"/>
                </a:cxn>
                <a:cxn ang="0">
                  <a:pos x="437" y="955"/>
                </a:cxn>
                <a:cxn ang="0">
                  <a:pos x="473" y="795"/>
                </a:cxn>
                <a:cxn ang="0">
                  <a:pos x="458" y="645"/>
                </a:cxn>
                <a:cxn ang="0">
                  <a:pos x="503" y="639"/>
                </a:cxn>
                <a:cxn ang="0">
                  <a:pos x="587" y="534"/>
                </a:cxn>
                <a:cxn ang="0">
                  <a:pos x="638" y="318"/>
                </a:cxn>
                <a:cxn ang="0">
                  <a:pos x="599" y="121"/>
                </a:cxn>
                <a:cxn ang="0">
                  <a:pos x="527" y="8"/>
                </a:cxn>
                <a:cxn ang="0">
                  <a:pos x="403" y="47"/>
                </a:cxn>
                <a:cxn ang="0">
                  <a:pos x="251" y="4"/>
                </a:cxn>
                <a:cxn ang="0">
                  <a:pos x="178" y="0"/>
                </a:cxn>
                <a:cxn ang="0">
                  <a:pos x="20" y="55"/>
                </a:cxn>
              </a:cxnLst>
              <a:rect l="0" t="0" r="r" b="b"/>
              <a:pathLst>
                <a:path w="638" h="1056">
                  <a:moveTo>
                    <a:pt x="20" y="55"/>
                  </a:moveTo>
                  <a:lnTo>
                    <a:pt x="69" y="124"/>
                  </a:lnTo>
                  <a:lnTo>
                    <a:pt x="88" y="258"/>
                  </a:lnTo>
                  <a:lnTo>
                    <a:pt x="24" y="284"/>
                  </a:lnTo>
                  <a:lnTo>
                    <a:pt x="0" y="352"/>
                  </a:lnTo>
                  <a:lnTo>
                    <a:pt x="43" y="412"/>
                  </a:lnTo>
                  <a:lnTo>
                    <a:pt x="103" y="464"/>
                  </a:lnTo>
                  <a:lnTo>
                    <a:pt x="139" y="586"/>
                  </a:lnTo>
                  <a:lnTo>
                    <a:pt x="197" y="754"/>
                  </a:lnTo>
                  <a:lnTo>
                    <a:pt x="338" y="979"/>
                  </a:lnTo>
                  <a:lnTo>
                    <a:pt x="385" y="1056"/>
                  </a:lnTo>
                  <a:lnTo>
                    <a:pt x="437" y="955"/>
                  </a:lnTo>
                  <a:lnTo>
                    <a:pt x="473" y="795"/>
                  </a:lnTo>
                  <a:lnTo>
                    <a:pt x="458" y="645"/>
                  </a:lnTo>
                  <a:lnTo>
                    <a:pt x="503" y="639"/>
                  </a:lnTo>
                  <a:lnTo>
                    <a:pt x="587" y="534"/>
                  </a:lnTo>
                  <a:lnTo>
                    <a:pt x="638" y="318"/>
                  </a:lnTo>
                  <a:lnTo>
                    <a:pt x="599" y="121"/>
                  </a:lnTo>
                  <a:lnTo>
                    <a:pt x="527" y="8"/>
                  </a:lnTo>
                  <a:lnTo>
                    <a:pt x="403" y="47"/>
                  </a:lnTo>
                  <a:lnTo>
                    <a:pt x="251" y="4"/>
                  </a:lnTo>
                  <a:lnTo>
                    <a:pt x="178" y="0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4" name="Freeform 160"/>
            <p:cNvSpPr>
              <a:spLocks/>
            </p:cNvSpPr>
            <p:nvPr/>
          </p:nvSpPr>
          <p:spPr bwMode="auto">
            <a:xfrm>
              <a:off x="3602" y="1285"/>
              <a:ext cx="317" cy="537"/>
            </a:xfrm>
            <a:custGeom>
              <a:avLst/>
              <a:gdLst/>
              <a:ahLst/>
              <a:cxnLst>
                <a:cxn ang="0">
                  <a:pos x="31" y="165"/>
                </a:cxn>
                <a:cxn ang="0">
                  <a:pos x="112" y="96"/>
                </a:cxn>
                <a:cxn ang="0">
                  <a:pos x="210" y="38"/>
                </a:cxn>
                <a:cxn ang="0">
                  <a:pos x="313" y="0"/>
                </a:cxn>
                <a:cxn ang="0">
                  <a:pos x="317" y="40"/>
                </a:cxn>
                <a:cxn ang="0">
                  <a:pos x="283" y="90"/>
                </a:cxn>
                <a:cxn ang="0">
                  <a:pos x="225" y="117"/>
                </a:cxn>
                <a:cxn ang="0">
                  <a:pos x="197" y="150"/>
                </a:cxn>
                <a:cxn ang="0">
                  <a:pos x="240" y="225"/>
                </a:cxn>
                <a:cxn ang="0">
                  <a:pos x="208" y="286"/>
                </a:cxn>
                <a:cxn ang="0">
                  <a:pos x="217" y="338"/>
                </a:cxn>
                <a:cxn ang="0">
                  <a:pos x="225" y="383"/>
                </a:cxn>
                <a:cxn ang="0">
                  <a:pos x="208" y="404"/>
                </a:cxn>
                <a:cxn ang="0">
                  <a:pos x="219" y="447"/>
                </a:cxn>
                <a:cxn ang="0">
                  <a:pos x="169" y="505"/>
                </a:cxn>
                <a:cxn ang="0">
                  <a:pos x="73" y="537"/>
                </a:cxn>
                <a:cxn ang="0">
                  <a:pos x="0" y="336"/>
                </a:cxn>
                <a:cxn ang="0">
                  <a:pos x="31" y="165"/>
                </a:cxn>
              </a:cxnLst>
              <a:rect l="0" t="0" r="r" b="b"/>
              <a:pathLst>
                <a:path w="317" h="537">
                  <a:moveTo>
                    <a:pt x="31" y="165"/>
                  </a:moveTo>
                  <a:lnTo>
                    <a:pt x="112" y="96"/>
                  </a:lnTo>
                  <a:lnTo>
                    <a:pt x="210" y="38"/>
                  </a:lnTo>
                  <a:lnTo>
                    <a:pt x="313" y="0"/>
                  </a:lnTo>
                  <a:lnTo>
                    <a:pt x="317" y="40"/>
                  </a:lnTo>
                  <a:lnTo>
                    <a:pt x="283" y="90"/>
                  </a:lnTo>
                  <a:lnTo>
                    <a:pt x="225" y="117"/>
                  </a:lnTo>
                  <a:lnTo>
                    <a:pt x="197" y="150"/>
                  </a:lnTo>
                  <a:lnTo>
                    <a:pt x="240" y="225"/>
                  </a:lnTo>
                  <a:lnTo>
                    <a:pt x="208" y="286"/>
                  </a:lnTo>
                  <a:lnTo>
                    <a:pt x="217" y="338"/>
                  </a:lnTo>
                  <a:lnTo>
                    <a:pt x="225" y="383"/>
                  </a:lnTo>
                  <a:lnTo>
                    <a:pt x="208" y="404"/>
                  </a:lnTo>
                  <a:lnTo>
                    <a:pt x="219" y="447"/>
                  </a:lnTo>
                  <a:lnTo>
                    <a:pt x="169" y="505"/>
                  </a:lnTo>
                  <a:lnTo>
                    <a:pt x="73" y="537"/>
                  </a:lnTo>
                  <a:lnTo>
                    <a:pt x="0" y="336"/>
                  </a:lnTo>
                  <a:lnTo>
                    <a:pt x="31" y="165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5" name="Freeform 161"/>
            <p:cNvSpPr>
              <a:spLocks/>
            </p:cNvSpPr>
            <p:nvPr/>
          </p:nvSpPr>
          <p:spPr bwMode="auto">
            <a:xfrm>
              <a:off x="1152" y="624"/>
              <a:ext cx="3474" cy="3690"/>
            </a:xfrm>
            <a:custGeom>
              <a:avLst/>
              <a:gdLst/>
              <a:ahLst/>
              <a:cxnLst>
                <a:cxn ang="0">
                  <a:pos x="2044" y="2667"/>
                </a:cxn>
                <a:cxn ang="0">
                  <a:pos x="1475" y="1455"/>
                </a:cxn>
                <a:cxn ang="0">
                  <a:pos x="1201" y="2902"/>
                </a:cxn>
                <a:cxn ang="0">
                  <a:pos x="820" y="2727"/>
                </a:cxn>
                <a:cxn ang="0">
                  <a:pos x="533" y="1767"/>
                </a:cxn>
                <a:cxn ang="0">
                  <a:pos x="588" y="2423"/>
                </a:cxn>
                <a:cxn ang="0">
                  <a:pos x="201" y="2592"/>
                </a:cxn>
                <a:cxn ang="0">
                  <a:pos x="154" y="1506"/>
                </a:cxn>
                <a:cxn ang="0">
                  <a:pos x="571" y="1163"/>
                </a:cxn>
                <a:cxn ang="0">
                  <a:pos x="1047" y="2017"/>
                </a:cxn>
                <a:cxn ang="0">
                  <a:pos x="1256" y="1202"/>
                </a:cxn>
                <a:cxn ang="0">
                  <a:pos x="1132" y="1810"/>
                </a:cxn>
                <a:cxn ang="0">
                  <a:pos x="1383" y="1151"/>
                </a:cxn>
                <a:cxn ang="0">
                  <a:pos x="1885" y="1728"/>
                </a:cxn>
                <a:cxn ang="0">
                  <a:pos x="2309" y="1330"/>
                </a:cxn>
                <a:cxn ang="0">
                  <a:pos x="2070" y="1917"/>
                </a:cxn>
                <a:cxn ang="0">
                  <a:pos x="1661" y="2034"/>
                </a:cxn>
                <a:cxn ang="0">
                  <a:pos x="1973" y="2083"/>
                </a:cxn>
                <a:cxn ang="0">
                  <a:pos x="2519" y="1313"/>
                </a:cxn>
                <a:cxn ang="0">
                  <a:pos x="2671" y="1082"/>
                </a:cxn>
                <a:cxn ang="0">
                  <a:pos x="2573" y="1132"/>
                </a:cxn>
                <a:cxn ang="0">
                  <a:pos x="2673" y="980"/>
                </a:cxn>
                <a:cxn ang="0">
                  <a:pos x="2547" y="1076"/>
                </a:cxn>
                <a:cxn ang="0">
                  <a:pos x="2664" y="856"/>
                </a:cxn>
                <a:cxn ang="0">
                  <a:pos x="2590" y="947"/>
                </a:cxn>
                <a:cxn ang="0">
                  <a:pos x="2536" y="956"/>
                </a:cxn>
                <a:cxn ang="0">
                  <a:pos x="2478" y="965"/>
                </a:cxn>
                <a:cxn ang="0">
                  <a:pos x="2711" y="697"/>
                </a:cxn>
                <a:cxn ang="0">
                  <a:pos x="2553" y="860"/>
                </a:cxn>
                <a:cxn ang="0">
                  <a:pos x="2662" y="821"/>
                </a:cxn>
                <a:cxn ang="0">
                  <a:pos x="2750" y="650"/>
                </a:cxn>
                <a:cxn ang="0">
                  <a:pos x="2453" y="772"/>
                </a:cxn>
                <a:cxn ang="0">
                  <a:pos x="2286" y="1161"/>
                </a:cxn>
                <a:cxn ang="0">
                  <a:pos x="1507" y="1140"/>
                </a:cxn>
                <a:cxn ang="0">
                  <a:pos x="1258" y="723"/>
                </a:cxn>
                <a:cxn ang="0">
                  <a:pos x="1160" y="916"/>
                </a:cxn>
                <a:cxn ang="0">
                  <a:pos x="781" y="905"/>
                </a:cxn>
                <a:cxn ang="0">
                  <a:pos x="1006" y="1352"/>
                </a:cxn>
                <a:cxn ang="0">
                  <a:pos x="627" y="691"/>
                </a:cxn>
                <a:cxn ang="0">
                  <a:pos x="666" y="428"/>
                </a:cxn>
                <a:cxn ang="0">
                  <a:pos x="1124" y="408"/>
                </a:cxn>
                <a:cxn ang="0">
                  <a:pos x="860" y="368"/>
                </a:cxn>
                <a:cxn ang="0">
                  <a:pos x="653" y="509"/>
                </a:cxn>
                <a:cxn ang="0">
                  <a:pos x="610" y="785"/>
                </a:cxn>
                <a:cxn ang="0">
                  <a:pos x="631" y="1059"/>
                </a:cxn>
                <a:cxn ang="0">
                  <a:pos x="15" y="1839"/>
                </a:cxn>
                <a:cxn ang="0">
                  <a:pos x="297" y="2785"/>
                </a:cxn>
                <a:cxn ang="0">
                  <a:pos x="484" y="3598"/>
                </a:cxn>
                <a:cxn ang="0">
                  <a:pos x="955" y="3322"/>
                </a:cxn>
                <a:cxn ang="0">
                  <a:pos x="1158" y="3215"/>
                </a:cxn>
                <a:cxn ang="0">
                  <a:pos x="1205" y="3144"/>
                </a:cxn>
                <a:cxn ang="0">
                  <a:pos x="1023" y="3262"/>
                </a:cxn>
                <a:cxn ang="0">
                  <a:pos x="815" y="3119"/>
                </a:cxn>
                <a:cxn ang="0">
                  <a:pos x="863" y="2860"/>
                </a:cxn>
                <a:cxn ang="0">
                  <a:pos x="1169" y="2939"/>
                </a:cxn>
                <a:cxn ang="0">
                  <a:pos x="1044" y="3022"/>
                </a:cxn>
                <a:cxn ang="0">
                  <a:pos x="1261" y="3027"/>
                </a:cxn>
                <a:cxn ang="0">
                  <a:pos x="1504" y="3200"/>
                </a:cxn>
                <a:cxn ang="0">
                  <a:pos x="1558" y="3172"/>
                </a:cxn>
                <a:cxn ang="0">
                  <a:pos x="1699" y="2866"/>
                </a:cxn>
                <a:cxn ang="0">
                  <a:pos x="3030" y="2868"/>
                </a:cxn>
                <a:cxn ang="0">
                  <a:pos x="3413" y="2678"/>
                </a:cxn>
              </a:cxnLst>
              <a:rect l="0" t="0" r="r" b="b"/>
              <a:pathLst>
                <a:path w="3474" h="3690">
                  <a:moveTo>
                    <a:pt x="370" y="1183"/>
                  </a:moveTo>
                  <a:lnTo>
                    <a:pt x="368" y="39"/>
                  </a:lnTo>
                  <a:lnTo>
                    <a:pt x="3360" y="41"/>
                  </a:lnTo>
                  <a:lnTo>
                    <a:pt x="3362" y="2676"/>
                  </a:lnTo>
                  <a:lnTo>
                    <a:pt x="2737" y="2674"/>
                  </a:lnTo>
                  <a:lnTo>
                    <a:pt x="2737" y="2650"/>
                  </a:lnTo>
                  <a:lnTo>
                    <a:pt x="2731" y="2627"/>
                  </a:lnTo>
                  <a:lnTo>
                    <a:pt x="2722" y="2609"/>
                  </a:lnTo>
                  <a:lnTo>
                    <a:pt x="2705" y="2594"/>
                  </a:lnTo>
                  <a:lnTo>
                    <a:pt x="2099" y="2594"/>
                  </a:lnTo>
                  <a:lnTo>
                    <a:pt x="2084" y="2599"/>
                  </a:lnTo>
                  <a:lnTo>
                    <a:pt x="2069" y="2605"/>
                  </a:lnTo>
                  <a:lnTo>
                    <a:pt x="2057" y="2614"/>
                  </a:lnTo>
                  <a:lnTo>
                    <a:pt x="2050" y="2629"/>
                  </a:lnTo>
                  <a:lnTo>
                    <a:pt x="2048" y="2641"/>
                  </a:lnTo>
                  <a:lnTo>
                    <a:pt x="2046" y="2654"/>
                  </a:lnTo>
                  <a:lnTo>
                    <a:pt x="2044" y="2667"/>
                  </a:lnTo>
                  <a:lnTo>
                    <a:pt x="2048" y="2680"/>
                  </a:lnTo>
                  <a:lnTo>
                    <a:pt x="1652" y="2680"/>
                  </a:lnTo>
                  <a:lnTo>
                    <a:pt x="2283" y="2105"/>
                  </a:lnTo>
                  <a:lnTo>
                    <a:pt x="2286" y="2088"/>
                  </a:lnTo>
                  <a:lnTo>
                    <a:pt x="2283" y="2070"/>
                  </a:lnTo>
                  <a:lnTo>
                    <a:pt x="2273" y="2053"/>
                  </a:lnTo>
                  <a:lnTo>
                    <a:pt x="2256" y="2043"/>
                  </a:lnTo>
                  <a:lnTo>
                    <a:pt x="1614" y="2590"/>
                  </a:lnTo>
                  <a:lnTo>
                    <a:pt x="1641" y="2304"/>
                  </a:lnTo>
                  <a:lnTo>
                    <a:pt x="1642" y="2190"/>
                  </a:lnTo>
                  <a:lnTo>
                    <a:pt x="1637" y="2079"/>
                  </a:lnTo>
                  <a:lnTo>
                    <a:pt x="1626" y="1970"/>
                  </a:lnTo>
                  <a:lnTo>
                    <a:pt x="1607" y="1863"/>
                  </a:lnTo>
                  <a:lnTo>
                    <a:pt x="1582" y="1758"/>
                  </a:lnTo>
                  <a:lnTo>
                    <a:pt x="1550" y="1655"/>
                  </a:lnTo>
                  <a:lnTo>
                    <a:pt x="1515" y="1555"/>
                  </a:lnTo>
                  <a:lnTo>
                    <a:pt x="1475" y="1455"/>
                  </a:lnTo>
                  <a:lnTo>
                    <a:pt x="1472" y="1457"/>
                  </a:lnTo>
                  <a:lnTo>
                    <a:pt x="1462" y="1463"/>
                  </a:lnTo>
                  <a:lnTo>
                    <a:pt x="1451" y="1471"/>
                  </a:lnTo>
                  <a:lnTo>
                    <a:pt x="1447" y="1482"/>
                  </a:lnTo>
                  <a:lnTo>
                    <a:pt x="1502" y="1626"/>
                  </a:lnTo>
                  <a:lnTo>
                    <a:pt x="1556" y="1839"/>
                  </a:lnTo>
                  <a:lnTo>
                    <a:pt x="1569" y="1914"/>
                  </a:lnTo>
                  <a:lnTo>
                    <a:pt x="1579" y="1991"/>
                  </a:lnTo>
                  <a:lnTo>
                    <a:pt x="1584" y="2070"/>
                  </a:lnTo>
                  <a:lnTo>
                    <a:pt x="1586" y="2150"/>
                  </a:lnTo>
                  <a:lnTo>
                    <a:pt x="1582" y="2419"/>
                  </a:lnTo>
                  <a:lnTo>
                    <a:pt x="1564" y="2633"/>
                  </a:lnTo>
                  <a:lnTo>
                    <a:pt x="1258" y="2900"/>
                  </a:lnTo>
                  <a:lnTo>
                    <a:pt x="1245" y="2898"/>
                  </a:lnTo>
                  <a:lnTo>
                    <a:pt x="1229" y="2898"/>
                  </a:lnTo>
                  <a:lnTo>
                    <a:pt x="1216" y="2900"/>
                  </a:lnTo>
                  <a:lnTo>
                    <a:pt x="1201" y="2902"/>
                  </a:lnTo>
                  <a:lnTo>
                    <a:pt x="1188" y="2903"/>
                  </a:lnTo>
                  <a:lnTo>
                    <a:pt x="1173" y="2905"/>
                  </a:lnTo>
                  <a:lnTo>
                    <a:pt x="1160" y="2903"/>
                  </a:lnTo>
                  <a:lnTo>
                    <a:pt x="1145" y="2902"/>
                  </a:lnTo>
                  <a:lnTo>
                    <a:pt x="1119" y="2883"/>
                  </a:lnTo>
                  <a:lnTo>
                    <a:pt x="1089" y="2872"/>
                  </a:lnTo>
                  <a:lnTo>
                    <a:pt x="1055" y="2866"/>
                  </a:lnTo>
                  <a:lnTo>
                    <a:pt x="1021" y="2864"/>
                  </a:lnTo>
                  <a:lnTo>
                    <a:pt x="987" y="2862"/>
                  </a:lnTo>
                  <a:lnTo>
                    <a:pt x="954" y="2857"/>
                  </a:lnTo>
                  <a:lnTo>
                    <a:pt x="924" y="2847"/>
                  </a:lnTo>
                  <a:lnTo>
                    <a:pt x="895" y="2830"/>
                  </a:lnTo>
                  <a:lnTo>
                    <a:pt x="871" y="2817"/>
                  </a:lnTo>
                  <a:lnTo>
                    <a:pt x="852" y="2798"/>
                  </a:lnTo>
                  <a:lnTo>
                    <a:pt x="837" y="2776"/>
                  </a:lnTo>
                  <a:lnTo>
                    <a:pt x="828" y="2753"/>
                  </a:lnTo>
                  <a:lnTo>
                    <a:pt x="820" y="2727"/>
                  </a:lnTo>
                  <a:lnTo>
                    <a:pt x="811" y="2703"/>
                  </a:lnTo>
                  <a:lnTo>
                    <a:pt x="803" y="2676"/>
                  </a:lnTo>
                  <a:lnTo>
                    <a:pt x="792" y="2654"/>
                  </a:lnTo>
                  <a:lnTo>
                    <a:pt x="770" y="2605"/>
                  </a:lnTo>
                  <a:lnTo>
                    <a:pt x="745" y="2554"/>
                  </a:lnTo>
                  <a:lnTo>
                    <a:pt x="719" y="2505"/>
                  </a:lnTo>
                  <a:lnTo>
                    <a:pt x="693" y="2458"/>
                  </a:lnTo>
                  <a:lnTo>
                    <a:pt x="663" y="2411"/>
                  </a:lnTo>
                  <a:lnTo>
                    <a:pt x="633" y="2364"/>
                  </a:lnTo>
                  <a:lnTo>
                    <a:pt x="603" y="2318"/>
                  </a:lnTo>
                  <a:lnTo>
                    <a:pt x="569" y="2272"/>
                  </a:lnTo>
                  <a:lnTo>
                    <a:pt x="571" y="2186"/>
                  </a:lnTo>
                  <a:lnTo>
                    <a:pt x="571" y="2102"/>
                  </a:lnTo>
                  <a:lnTo>
                    <a:pt x="567" y="2015"/>
                  </a:lnTo>
                  <a:lnTo>
                    <a:pt x="559" y="1931"/>
                  </a:lnTo>
                  <a:lnTo>
                    <a:pt x="548" y="1848"/>
                  </a:lnTo>
                  <a:lnTo>
                    <a:pt x="533" y="1767"/>
                  </a:lnTo>
                  <a:lnTo>
                    <a:pt x="511" y="1688"/>
                  </a:lnTo>
                  <a:lnTo>
                    <a:pt x="484" y="1611"/>
                  </a:lnTo>
                  <a:lnTo>
                    <a:pt x="477" y="1602"/>
                  </a:lnTo>
                  <a:lnTo>
                    <a:pt x="469" y="1598"/>
                  </a:lnTo>
                  <a:lnTo>
                    <a:pt x="458" y="1596"/>
                  </a:lnTo>
                  <a:lnTo>
                    <a:pt x="447" y="1594"/>
                  </a:lnTo>
                  <a:lnTo>
                    <a:pt x="458" y="1641"/>
                  </a:lnTo>
                  <a:lnTo>
                    <a:pt x="467" y="1692"/>
                  </a:lnTo>
                  <a:lnTo>
                    <a:pt x="479" y="1743"/>
                  </a:lnTo>
                  <a:lnTo>
                    <a:pt x="486" y="1795"/>
                  </a:lnTo>
                  <a:lnTo>
                    <a:pt x="509" y="2100"/>
                  </a:lnTo>
                  <a:lnTo>
                    <a:pt x="511" y="2154"/>
                  </a:lnTo>
                  <a:lnTo>
                    <a:pt x="509" y="2207"/>
                  </a:lnTo>
                  <a:lnTo>
                    <a:pt x="505" y="2261"/>
                  </a:lnTo>
                  <a:lnTo>
                    <a:pt x="505" y="2314"/>
                  </a:lnTo>
                  <a:lnTo>
                    <a:pt x="546" y="2368"/>
                  </a:lnTo>
                  <a:lnTo>
                    <a:pt x="588" y="2423"/>
                  </a:lnTo>
                  <a:lnTo>
                    <a:pt x="625" y="2479"/>
                  </a:lnTo>
                  <a:lnTo>
                    <a:pt x="663" y="2537"/>
                  </a:lnTo>
                  <a:lnTo>
                    <a:pt x="696" y="2595"/>
                  </a:lnTo>
                  <a:lnTo>
                    <a:pt x="726" y="2656"/>
                  </a:lnTo>
                  <a:lnTo>
                    <a:pt x="755" y="2716"/>
                  </a:lnTo>
                  <a:lnTo>
                    <a:pt x="781" y="2778"/>
                  </a:lnTo>
                  <a:lnTo>
                    <a:pt x="756" y="2793"/>
                  </a:lnTo>
                  <a:lnTo>
                    <a:pt x="732" y="2810"/>
                  </a:lnTo>
                  <a:lnTo>
                    <a:pt x="710" y="2828"/>
                  </a:lnTo>
                  <a:lnTo>
                    <a:pt x="691" y="2851"/>
                  </a:lnTo>
                  <a:lnTo>
                    <a:pt x="672" y="2873"/>
                  </a:lnTo>
                  <a:lnTo>
                    <a:pt x="657" y="2900"/>
                  </a:lnTo>
                  <a:lnTo>
                    <a:pt x="646" y="2924"/>
                  </a:lnTo>
                  <a:lnTo>
                    <a:pt x="636" y="2950"/>
                  </a:lnTo>
                  <a:lnTo>
                    <a:pt x="569" y="2905"/>
                  </a:lnTo>
                  <a:lnTo>
                    <a:pt x="396" y="2770"/>
                  </a:lnTo>
                  <a:lnTo>
                    <a:pt x="201" y="2592"/>
                  </a:lnTo>
                  <a:lnTo>
                    <a:pt x="180" y="2569"/>
                  </a:lnTo>
                  <a:lnTo>
                    <a:pt x="161" y="2547"/>
                  </a:lnTo>
                  <a:lnTo>
                    <a:pt x="145" y="2524"/>
                  </a:lnTo>
                  <a:lnTo>
                    <a:pt x="130" y="2500"/>
                  </a:lnTo>
                  <a:lnTo>
                    <a:pt x="116" y="2475"/>
                  </a:lnTo>
                  <a:lnTo>
                    <a:pt x="103" y="2449"/>
                  </a:lnTo>
                  <a:lnTo>
                    <a:pt x="92" y="2423"/>
                  </a:lnTo>
                  <a:lnTo>
                    <a:pt x="81" y="2396"/>
                  </a:lnTo>
                  <a:lnTo>
                    <a:pt x="64" y="2118"/>
                  </a:lnTo>
                  <a:lnTo>
                    <a:pt x="68" y="1816"/>
                  </a:lnTo>
                  <a:lnTo>
                    <a:pt x="77" y="1771"/>
                  </a:lnTo>
                  <a:lnTo>
                    <a:pt x="86" y="1724"/>
                  </a:lnTo>
                  <a:lnTo>
                    <a:pt x="94" y="1679"/>
                  </a:lnTo>
                  <a:lnTo>
                    <a:pt x="103" y="1632"/>
                  </a:lnTo>
                  <a:lnTo>
                    <a:pt x="115" y="1589"/>
                  </a:lnTo>
                  <a:lnTo>
                    <a:pt x="131" y="1546"/>
                  </a:lnTo>
                  <a:lnTo>
                    <a:pt x="154" y="1506"/>
                  </a:lnTo>
                  <a:lnTo>
                    <a:pt x="182" y="1469"/>
                  </a:lnTo>
                  <a:lnTo>
                    <a:pt x="205" y="1448"/>
                  </a:lnTo>
                  <a:lnTo>
                    <a:pt x="227" y="1425"/>
                  </a:lnTo>
                  <a:lnTo>
                    <a:pt x="250" y="1405"/>
                  </a:lnTo>
                  <a:lnTo>
                    <a:pt x="274" y="1384"/>
                  </a:lnTo>
                  <a:lnTo>
                    <a:pt x="297" y="1363"/>
                  </a:lnTo>
                  <a:lnTo>
                    <a:pt x="321" y="1343"/>
                  </a:lnTo>
                  <a:lnTo>
                    <a:pt x="344" y="1322"/>
                  </a:lnTo>
                  <a:lnTo>
                    <a:pt x="368" y="1301"/>
                  </a:lnTo>
                  <a:lnTo>
                    <a:pt x="392" y="1283"/>
                  </a:lnTo>
                  <a:lnTo>
                    <a:pt x="417" y="1264"/>
                  </a:lnTo>
                  <a:lnTo>
                    <a:pt x="441" y="1245"/>
                  </a:lnTo>
                  <a:lnTo>
                    <a:pt x="467" y="1226"/>
                  </a:lnTo>
                  <a:lnTo>
                    <a:pt x="492" y="1209"/>
                  </a:lnTo>
                  <a:lnTo>
                    <a:pt x="518" y="1193"/>
                  </a:lnTo>
                  <a:lnTo>
                    <a:pt x="544" y="1178"/>
                  </a:lnTo>
                  <a:lnTo>
                    <a:pt x="571" y="1163"/>
                  </a:lnTo>
                  <a:lnTo>
                    <a:pt x="584" y="1223"/>
                  </a:lnTo>
                  <a:lnTo>
                    <a:pt x="599" y="1285"/>
                  </a:lnTo>
                  <a:lnTo>
                    <a:pt x="616" y="1347"/>
                  </a:lnTo>
                  <a:lnTo>
                    <a:pt x="636" y="1407"/>
                  </a:lnTo>
                  <a:lnTo>
                    <a:pt x="657" y="1469"/>
                  </a:lnTo>
                  <a:lnTo>
                    <a:pt x="681" y="1529"/>
                  </a:lnTo>
                  <a:lnTo>
                    <a:pt x="708" y="1587"/>
                  </a:lnTo>
                  <a:lnTo>
                    <a:pt x="738" y="1645"/>
                  </a:lnTo>
                  <a:lnTo>
                    <a:pt x="768" y="1700"/>
                  </a:lnTo>
                  <a:lnTo>
                    <a:pt x="800" y="1754"/>
                  </a:lnTo>
                  <a:lnTo>
                    <a:pt x="833" y="1805"/>
                  </a:lnTo>
                  <a:lnTo>
                    <a:pt x="871" y="1852"/>
                  </a:lnTo>
                  <a:lnTo>
                    <a:pt x="909" y="1897"/>
                  </a:lnTo>
                  <a:lnTo>
                    <a:pt x="948" y="1938"/>
                  </a:lnTo>
                  <a:lnTo>
                    <a:pt x="989" y="1976"/>
                  </a:lnTo>
                  <a:lnTo>
                    <a:pt x="1032" y="2010"/>
                  </a:lnTo>
                  <a:lnTo>
                    <a:pt x="1047" y="2017"/>
                  </a:lnTo>
                  <a:lnTo>
                    <a:pt x="1061" y="2021"/>
                  </a:lnTo>
                  <a:lnTo>
                    <a:pt x="1072" y="2023"/>
                  </a:lnTo>
                  <a:lnTo>
                    <a:pt x="1083" y="2023"/>
                  </a:lnTo>
                  <a:lnTo>
                    <a:pt x="1092" y="2023"/>
                  </a:lnTo>
                  <a:lnTo>
                    <a:pt x="1102" y="2017"/>
                  </a:lnTo>
                  <a:lnTo>
                    <a:pt x="1109" y="2011"/>
                  </a:lnTo>
                  <a:lnTo>
                    <a:pt x="1119" y="2004"/>
                  </a:lnTo>
                  <a:lnTo>
                    <a:pt x="1136" y="1968"/>
                  </a:lnTo>
                  <a:lnTo>
                    <a:pt x="1153" y="1931"/>
                  </a:lnTo>
                  <a:lnTo>
                    <a:pt x="1166" y="1895"/>
                  </a:lnTo>
                  <a:lnTo>
                    <a:pt x="1179" y="1856"/>
                  </a:lnTo>
                  <a:lnTo>
                    <a:pt x="1192" y="1818"/>
                  </a:lnTo>
                  <a:lnTo>
                    <a:pt x="1203" y="1779"/>
                  </a:lnTo>
                  <a:lnTo>
                    <a:pt x="1213" y="1741"/>
                  </a:lnTo>
                  <a:lnTo>
                    <a:pt x="1222" y="1702"/>
                  </a:lnTo>
                  <a:lnTo>
                    <a:pt x="1256" y="1480"/>
                  </a:lnTo>
                  <a:lnTo>
                    <a:pt x="1256" y="1202"/>
                  </a:lnTo>
                  <a:lnTo>
                    <a:pt x="1248" y="1209"/>
                  </a:lnTo>
                  <a:lnTo>
                    <a:pt x="1239" y="1232"/>
                  </a:lnTo>
                  <a:lnTo>
                    <a:pt x="1229" y="1255"/>
                  </a:lnTo>
                  <a:lnTo>
                    <a:pt x="1226" y="1264"/>
                  </a:lnTo>
                  <a:lnTo>
                    <a:pt x="1224" y="1352"/>
                  </a:lnTo>
                  <a:lnTo>
                    <a:pt x="1220" y="1440"/>
                  </a:lnTo>
                  <a:lnTo>
                    <a:pt x="1211" y="1527"/>
                  </a:lnTo>
                  <a:lnTo>
                    <a:pt x="1198" y="1611"/>
                  </a:lnTo>
                  <a:lnTo>
                    <a:pt x="1183" y="1696"/>
                  </a:lnTo>
                  <a:lnTo>
                    <a:pt x="1162" y="1779"/>
                  </a:lnTo>
                  <a:lnTo>
                    <a:pt x="1138" y="1857"/>
                  </a:lnTo>
                  <a:lnTo>
                    <a:pt x="1111" y="1936"/>
                  </a:lnTo>
                  <a:lnTo>
                    <a:pt x="1096" y="1936"/>
                  </a:lnTo>
                  <a:lnTo>
                    <a:pt x="1104" y="1904"/>
                  </a:lnTo>
                  <a:lnTo>
                    <a:pt x="1113" y="1874"/>
                  </a:lnTo>
                  <a:lnTo>
                    <a:pt x="1122" y="1842"/>
                  </a:lnTo>
                  <a:lnTo>
                    <a:pt x="1132" y="1810"/>
                  </a:lnTo>
                  <a:lnTo>
                    <a:pt x="1139" y="1777"/>
                  </a:lnTo>
                  <a:lnTo>
                    <a:pt x="1149" y="1745"/>
                  </a:lnTo>
                  <a:lnTo>
                    <a:pt x="1156" y="1713"/>
                  </a:lnTo>
                  <a:lnTo>
                    <a:pt x="1162" y="1679"/>
                  </a:lnTo>
                  <a:lnTo>
                    <a:pt x="1188" y="1457"/>
                  </a:lnTo>
                  <a:lnTo>
                    <a:pt x="1194" y="1339"/>
                  </a:lnTo>
                  <a:lnTo>
                    <a:pt x="1198" y="1313"/>
                  </a:lnTo>
                  <a:lnTo>
                    <a:pt x="1207" y="1286"/>
                  </a:lnTo>
                  <a:lnTo>
                    <a:pt x="1216" y="1262"/>
                  </a:lnTo>
                  <a:lnTo>
                    <a:pt x="1228" y="1238"/>
                  </a:lnTo>
                  <a:lnTo>
                    <a:pt x="1239" y="1211"/>
                  </a:lnTo>
                  <a:lnTo>
                    <a:pt x="1245" y="1187"/>
                  </a:lnTo>
                  <a:lnTo>
                    <a:pt x="1248" y="1159"/>
                  </a:lnTo>
                  <a:lnTo>
                    <a:pt x="1245" y="1131"/>
                  </a:lnTo>
                  <a:lnTo>
                    <a:pt x="1291" y="1134"/>
                  </a:lnTo>
                  <a:lnTo>
                    <a:pt x="1336" y="1142"/>
                  </a:lnTo>
                  <a:lnTo>
                    <a:pt x="1383" y="1151"/>
                  </a:lnTo>
                  <a:lnTo>
                    <a:pt x="1427" y="1164"/>
                  </a:lnTo>
                  <a:lnTo>
                    <a:pt x="1470" y="1179"/>
                  </a:lnTo>
                  <a:lnTo>
                    <a:pt x="1513" y="1196"/>
                  </a:lnTo>
                  <a:lnTo>
                    <a:pt x="1554" y="1215"/>
                  </a:lnTo>
                  <a:lnTo>
                    <a:pt x="1596" y="1238"/>
                  </a:lnTo>
                  <a:lnTo>
                    <a:pt x="1635" y="1262"/>
                  </a:lnTo>
                  <a:lnTo>
                    <a:pt x="1672" y="1288"/>
                  </a:lnTo>
                  <a:lnTo>
                    <a:pt x="1710" y="1317"/>
                  </a:lnTo>
                  <a:lnTo>
                    <a:pt x="1744" y="1348"/>
                  </a:lnTo>
                  <a:lnTo>
                    <a:pt x="1779" y="1380"/>
                  </a:lnTo>
                  <a:lnTo>
                    <a:pt x="1811" y="1416"/>
                  </a:lnTo>
                  <a:lnTo>
                    <a:pt x="1843" y="1452"/>
                  </a:lnTo>
                  <a:lnTo>
                    <a:pt x="1873" y="1491"/>
                  </a:lnTo>
                  <a:lnTo>
                    <a:pt x="1909" y="1559"/>
                  </a:lnTo>
                  <a:lnTo>
                    <a:pt x="1894" y="1611"/>
                  </a:lnTo>
                  <a:lnTo>
                    <a:pt x="1883" y="1670"/>
                  </a:lnTo>
                  <a:lnTo>
                    <a:pt x="1885" y="1728"/>
                  </a:lnTo>
                  <a:lnTo>
                    <a:pt x="1905" y="1779"/>
                  </a:lnTo>
                  <a:lnTo>
                    <a:pt x="1909" y="1779"/>
                  </a:lnTo>
                  <a:lnTo>
                    <a:pt x="1911" y="1777"/>
                  </a:lnTo>
                  <a:lnTo>
                    <a:pt x="1915" y="1775"/>
                  </a:lnTo>
                  <a:lnTo>
                    <a:pt x="1916" y="1771"/>
                  </a:lnTo>
                  <a:lnTo>
                    <a:pt x="1920" y="1709"/>
                  </a:lnTo>
                  <a:lnTo>
                    <a:pt x="1937" y="1653"/>
                  </a:lnTo>
                  <a:lnTo>
                    <a:pt x="1965" y="1602"/>
                  </a:lnTo>
                  <a:lnTo>
                    <a:pt x="1999" y="1553"/>
                  </a:lnTo>
                  <a:lnTo>
                    <a:pt x="2039" y="1506"/>
                  </a:lnTo>
                  <a:lnTo>
                    <a:pt x="2080" y="1461"/>
                  </a:lnTo>
                  <a:lnTo>
                    <a:pt x="2121" y="1416"/>
                  </a:lnTo>
                  <a:lnTo>
                    <a:pt x="2159" y="1369"/>
                  </a:lnTo>
                  <a:lnTo>
                    <a:pt x="2252" y="1283"/>
                  </a:lnTo>
                  <a:lnTo>
                    <a:pt x="2271" y="1300"/>
                  </a:lnTo>
                  <a:lnTo>
                    <a:pt x="2288" y="1315"/>
                  </a:lnTo>
                  <a:lnTo>
                    <a:pt x="2309" y="1330"/>
                  </a:lnTo>
                  <a:lnTo>
                    <a:pt x="2328" y="1343"/>
                  </a:lnTo>
                  <a:lnTo>
                    <a:pt x="2348" y="1354"/>
                  </a:lnTo>
                  <a:lnTo>
                    <a:pt x="2371" y="1363"/>
                  </a:lnTo>
                  <a:lnTo>
                    <a:pt x="2393" y="1369"/>
                  </a:lnTo>
                  <a:lnTo>
                    <a:pt x="2416" y="1373"/>
                  </a:lnTo>
                  <a:lnTo>
                    <a:pt x="2322" y="1570"/>
                  </a:lnTo>
                  <a:lnTo>
                    <a:pt x="2303" y="1604"/>
                  </a:lnTo>
                  <a:lnTo>
                    <a:pt x="2284" y="1636"/>
                  </a:lnTo>
                  <a:lnTo>
                    <a:pt x="2264" y="1670"/>
                  </a:lnTo>
                  <a:lnTo>
                    <a:pt x="2243" y="1702"/>
                  </a:lnTo>
                  <a:lnTo>
                    <a:pt x="2221" y="1733"/>
                  </a:lnTo>
                  <a:lnTo>
                    <a:pt x="2196" y="1765"/>
                  </a:lnTo>
                  <a:lnTo>
                    <a:pt x="2172" y="1797"/>
                  </a:lnTo>
                  <a:lnTo>
                    <a:pt x="2147" y="1827"/>
                  </a:lnTo>
                  <a:lnTo>
                    <a:pt x="2123" y="1857"/>
                  </a:lnTo>
                  <a:lnTo>
                    <a:pt x="2097" y="1887"/>
                  </a:lnTo>
                  <a:lnTo>
                    <a:pt x="2070" y="1917"/>
                  </a:lnTo>
                  <a:lnTo>
                    <a:pt x="2042" y="1946"/>
                  </a:lnTo>
                  <a:lnTo>
                    <a:pt x="2016" y="1974"/>
                  </a:lnTo>
                  <a:lnTo>
                    <a:pt x="1988" y="2000"/>
                  </a:lnTo>
                  <a:lnTo>
                    <a:pt x="1960" y="2026"/>
                  </a:lnTo>
                  <a:lnTo>
                    <a:pt x="1932" y="2053"/>
                  </a:lnTo>
                  <a:lnTo>
                    <a:pt x="1896" y="2049"/>
                  </a:lnTo>
                  <a:lnTo>
                    <a:pt x="1860" y="2040"/>
                  </a:lnTo>
                  <a:lnTo>
                    <a:pt x="1826" y="2030"/>
                  </a:lnTo>
                  <a:lnTo>
                    <a:pt x="1794" y="2017"/>
                  </a:lnTo>
                  <a:lnTo>
                    <a:pt x="1761" y="2004"/>
                  </a:lnTo>
                  <a:lnTo>
                    <a:pt x="1731" y="1991"/>
                  </a:lnTo>
                  <a:lnTo>
                    <a:pt x="1699" y="1976"/>
                  </a:lnTo>
                  <a:lnTo>
                    <a:pt x="1667" y="1961"/>
                  </a:lnTo>
                  <a:lnTo>
                    <a:pt x="1656" y="1976"/>
                  </a:lnTo>
                  <a:lnTo>
                    <a:pt x="1654" y="1996"/>
                  </a:lnTo>
                  <a:lnTo>
                    <a:pt x="1657" y="2017"/>
                  </a:lnTo>
                  <a:lnTo>
                    <a:pt x="1661" y="2034"/>
                  </a:lnTo>
                  <a:lnTo>
                    <a:pt x="1667" y="2043"/>
                  </a:lnTo>
                  <a:lnTo>
                    <a:pt x="1674" y="2049"/>
                  </a:lnTo>
                  <a:lnTo>
                    <a:pt x="1682" y="2055"/>
                  </a:lnTo>
                  <a:lnTo>
                    <a:pt x="1691" y="2058"/>
                  </a:lnTo>
                  <a:lnTo>
                    <a:pt x="1701" y="2060"/>
                  </a:lnTo>
                  <a:lnTo>
                    <a:pt x="1710" y="2064"/>
                  </a:lnTo>
                  <a:lnTo>
                    <a:pt x="1719" y="2068"/>
                  </a:lnTo>
                  <a:lnTo>
                    <a:pt x="1727" y="2071"/>
                  </a:lnTo>
                  <a:lnTo>
                    <a:pt x="1753" y="2077"/>
                  </a:lnTo>
                  <a:lnTo>
                    <a:pt x="1779" y="2083"/>
                  </a:lnTo>
                  <a:lnTo>
                    <a:pt x="1806" y="2088"/>
                  </a:lnTo>
                  <a:lnTo>
                    <a:pt x="1832" y="2092"/>
                  </a:lnTo>
                  <a:lnTo>
                    <a:pt x="1858" y="2096"/>
                  </a:lnTo>
                  <a:lnTo>
                    <a:pt x="1886" y="2098"/>
                  </a:lnTo>
                  <a:lnTo>
                    <a:pt x="1913" y="2100"/>
                  </a:lnTo>
                  <a:lnTo>
                    <a:pt x="1941" y="2098"/>
                  </a:lnTo>
                  <a:lnTo>
                    <a:pt x="1973" y="2083"/>
                  </a:lnTo>
                  <a:lnTo>
                    <a:pt x="2003" y="2064"/>
                  </a:lnTo>
                  <a:lnTo>
                    <a:pt x="2031" y="2041"/>
                  </a:lnTo>
                  <a:lnTo>
                    <a:pt x="2061" y="2017"/>
                  </a:lnTo>
                  <a:lnTo>
                    <a:pt x="2087" y="1993"/>
                  </a:lnTo>
                  <a:lnTo>
                    <a:pt x="2114" y="1964"/>
                  </a:lnTo>
                  <a:lnTo>
                    <a:pt x="2140" y="1938"/>
                  </a:lnTo>
                  <a:lnTo>
                    <a:pt x="2164" y="1912"/>
                  </a:lnTo>
                  <a:lnTo>
                    <a:pt x="2299" y="1726"/>
                  </a:lnTo>
                  <a:lnTo>
                    <a:pt x="2331" y="1679"/>
                  </a:lnTo>
                  <a:lnTo>
                    <a:pt x="2359" y="1630"/>
                  </a:lnTo>
                  <a:lnTo>
                    <a:pt x="2386" y="1581"/>
                  </a:lnTo>
                  <a:lnTo>
                    <a:pt x="2410" y="1531"/>
                  </a:lnTo>
                  <a:lnTo>
                    <a:pt x="2435" y="1480"/>
                  </a:lnTo>
                  <a:lnTo>
                    <a:pt x="2455" y="1429"/>
                  </a:lnTo>
                  <a:lnTo>
                    <a:pt x="2476" y="1377"/>
                  </a:lnTo>
                  <a:lnTo>
                    <a:pt x="2497" y="1324"/>
                  </a:lnTo>
                  <a:lnTo>
                    <a:pt x="2519" y="1313"/>
                  </a:lnTo>
                  <a:lnTo>
                    <a:pt x="2542" y="1298"/>
                  </a:lnTo>
                  <a:lnTo>
                    <a:pt x="2560" y="1281"/>
                  </a:lnTo>
                  <a:lnTo>
                    <a:pt x="2579" y="1262"/>
                  </a:lnTo>
                  <a:lnTo>
                    <a:pt x="2596" y="1241"/>
                  </a:lnTo>
                  <a:lnTo>
                    <a:pt x="2611" y="1219"/>
                  </a:lnTo>
                  <a:lnTo>
                    <a:pt x="2622" y="1196"/>
                  </a:lnTo>
                  <a:lnTo>
                    <a:pt x="2632" y="1172"/>
                  </a:lnTo>
                  <a:lnTo>
                    <a:pt x="2641" y="1164"/>
                  </a:lnTo>
                  <a:lnTo>
                    <a:pt x="2650" y="1157"/>
                  </a:lnTo>
                  <a:lnTo>
                    <a:pt x="2660" y="1147"/>
                  </a:lnTo>
                  <a:lnTo>
                    <a:pt x="2669" y="1138"/>
                  </a:lnTo>
                  <a:lnTo>
                    <a:pt x="2677" y="1127"/>
                  </a:lnTo>
                  <a:lnTo>
                    <a:pt x="2680" y="1116"/>
                  </a:lnTo>
                  <a:lnTo>
                    <a:pt x="2682" y="1104"/>
                  </a:lnTo>
                  <a:lnTo>
                    <a:pt x="2679" y="1091"/>
                  </a:lnTo>
                  <a:lnTo>
                    <a:pt x="2675" y="1086"/>
                  </a:lnTo>
                  <a:lnTo>
                    <a:pt x="2671" y="1082"/>
                  </a:lnTo>
                  <a:lnTo>
                    <a:pt x="2665" y="1080"/>
                  </a:lnTo>
                  <a:lnTo>
                    <a:pt x="2660" y="1080"/>
                  </a:lnTo>
                  <a:lnTo>
                    <a:pt x="2654" y="1086"/>
                  </a:lnTo>
                  <a:lnTo>
                    <a:pt x="2652" y="1095"/>
                  </a:lnTo>
                  <a:lnTo>
                    <a:pt x="2654" y="1102"/>
                  </a:lnTo>
                  <a:lnTo>
                    <a:pt x="2656" y="1110"/>
                  </a:lnTo>
                  <a:lnTo>
                    <a:pt x="2649" y="1119"/>
                  </a:lnTo>
                  <a:lnTo>
                    <a:pt x="2639" y="1129"/>
                  </a:lnTo>
                  <a:lnTo>
                    <a:pt x="2628" y="1136"/>
                  </a:lnTo>
                  <a:lnTo>
                    <a:pt x="2617" y="1142"/>
                  </a:lnTo>
                  <a:lnTo>
                    <a:pt x="2605" y="1146"/>
                  </a:lnTo>
                  <a:lnTo>
                    <a:pt x="2594" y="1151"/>
                  </a:lnTo>
                  <a:lnTo>
                    <a:pt x="2583" y="1155"/>
                  </a:lnTo>
                  <a:lnTo>
                    <a:pt x="2572" y="1159"/>
                  </a:lnTo>
                  <a:lnTo>
                    <a:pt x="2568" y="1149"/>
                  </a:lnTo>
                  <a:lnTo>
                    <a:pt x="2570" y="1140"/>
                  </a:lnTo>
                  <a:lnTo>
                    <a:pt x="2573" y="1132"/>
                  </a:lnTo>
                  <a:lnTo>
                    <a:pt x="2583" y="1127"/>
                  </a:lnTo>
                  <a:lnTo>
                    <a:pt x="2590" y="1121"/>
                  </a:lnTo>
                  <a:lnTo>
                    <a:pt x="2600" y="1116"/>
                  </a:lnTo>
                  <a:lnTo>
                    <a:pt x="2609" y="1110"/>
                  </a:lnTo>
                  <a:lnTo>
                    <a:pt x="2615" y="1104"/>
                  </a:lnTo>
                  <a:lnTo>
                    <a:pt x="2626" y="1099"/>
                  </a:lnTo>
                  <a:lnTo>
                    <a:pt x="2635" y="1091"/>
                  </a:lnTo>
                  <a:lnTo>
                    <a:pt x="2647" y="1086"/>
                  </a:lnTo>
                  <a:lnTo>
                    <a:pt x="2656" y="1078"/>
                  </a:lnTo>
                  <a:lnTo>
                    <a:pt x="2665" y="1070"/>
                  </a:lnTo>
                  <a:lnTo>
                    <a:pt x="2675" y="1063"/>
                  </a:lnTo>
                  <a:lnTo>
                    <a:pt x="2680" y="1052"/>
                  </a:lnTo>
                  <a:lnTo>
                    <a:pt x="2686" y="1040"/>
                  </a:lnTo>
                  <a:lnTo>
                    <a:pt x="2690" y="1024"/>
                  </a:lnTo>
                  <a:lnTo>
                    <a:pt x="2688" y="1009"/>
                  </a:lnTo>
                  <a:lnTo>
                    <a:pt x="2684" y="993"/>
                  </a:lnTo>
                  <a:lnTo>
                    <a:pt x="2673" y="980"/>
                  </a:lnTo>
                  <a:lnTo>
                    <a:pt x="2667" y="980"/>
                  </a:lnTo>
                  <a:lnTo>
                    <a:pt x="2664" y="980"/>
                  </a:lnTo>
                  <a:lnTo>
                    <a:pt x="2662" y="982"/>
                  </a:lnTo>
                  <a:lnTo>
                    <a:pt x="2658" y="986"/>
                  </a:lnTo>
                  <a:lnTo>
                    <a:pt x="2658" y="1003"/>
                  </a:lnTo>
                  <a:lnTo>
                    <a:pt x="2662" y="1020"/>
                  </a:lnTo>
                  <a:lnTo>
                    <a:pt x="2662" y="1035"/>
                  </a:lnTo>
                  <a:lnTo>
                    <a:pt x="2650" y="1050"/>
                  </a:lnTo>
                  <a:lnTo>
                    <a:pt x="2637" y="1057"/>
                  </a:lnTo>
                  <a:lnTo>
                    <a:pt x="2626" y="1065"/>
                  </a:lnTo>
                  <a:lnTo>
                    <a:pt x="2613" y="1074"/>
                  </a:lnTo>
                  <a:lnTo>
                    <a:pt x="2602" y="1084"/>
                  </a:lnTo>
                  <a:lnTo>
                    <a:pt x="2588" y="1089"/>
                  </a:lnTo>
                  <a:lnTo>
                    <a:pt x="2575" y="1095"/>
                  </a:lnTo>
                  <a:lnTo>
                    <a:pt x="2560" y="1095"/>
                  </a:lnTo>
                  <a:lnTo>
                    <a:pt x="2545" y="1091"/>
                  </a:lnTo>
                  <a:lnTo>
                    <a:pt x="2547" y="1076"/>
                  </a:lnTo>
                  <a:lnTo>
                    <a:pt x="2557" y="1065"/>
                  </a:lnTo>
                  <a:lnTo>
                    <a:pt x="2570" y="1055"/>
                  </a:lnTo>
                  <a:lnTo>
                    <a:pt x="2583" y="1048"/>
                  </a:lnTo>
                  <a:lnTo>
                    <a:pt x="2604" y="1024"/>
                  </a:lnTo>
                  <a:lnTo>
                    <a:pt x="2626" y="999"/>
                  </a:lnTo>
                  <a:lnTo>
                    <a:pt x="2652" y="975"/>
                  </a:lnTo>
                  <a:lnTo>
                    <a:pt x="2675" y="950"/>
                  </a:lnTo>
                  <a:lnTo>
                    <a:pt x="2692" y="924"/>
                  </a:lnTo>
                  <a:lnTo>
                    <a:pt x="2701" y="896"/>
                  </a:lnTo>
                  <a:lnTo>
                    <a:pt x="2699" y="864"/>
                  </a:lnTo>
                  <a:lnTo>
                    <a:pt x="2682" y="830"/>
                  </a:lnTo>
                  <a:lnTo>
                    <a:pt x="2679" y="826"/>
                  </a:lnTo>
                  <a:lnTo>
                    <a:pt x="2677" y="823"/>
                  </a:lnTo>
                  <a:lnTo>
                    <a:pt x="2673" y="821"/>
                  </a:lnTo>
                  <a:lnTo>
                    <a:pt x="2667" y="821"/>
                  </a:lnTo>
                  <a:lnTo>
                    <a:pt x="2662" y="838"/>
                  </a:lnTo>
                  <a:lnTo>
                    <a:pt x="2664" y="856"/>
                  </a:lnTo>
                  <a:lnTo>
                    <a:pt x="2667" y="877"/>
                  </a:lnTo>
                  <a:lnTo>
                    <a:pt x="2664" y="898"/>
                  </a:lnTo>
                  <a:lnTo>
                    <a:pt x="2656" y="918"/>
                  </a:lnTo>
                  <a:lnTo>
                    <a:pt x="2645" y="935"/>
                  </a:lnTo>
                  <a:lnTo>
                    <a:pt x="2632" y="954"/>
                  </a:lnTo>
                  <a:lnTo>
                    <a:pt x="2619" y="969"/>
                  </a:lnTo>
                  <a:lnTo>
                    <a:pt x="2602" y="984"/>
                  </a:lnTo>
                  <a:lnTo>
                    <a:pt x="2585" y="999"/>
                  </a:lnTo>
                  <a:lnTo>
                    <a:pt x="2568" y="1012"/>
                  </a:lnTo>
                  <a:lnTo>
                    <a:pt x="2551" y="1025"/>
                  </a:lnTo>
                  <a:lnTo>
                    <a:pt x="2543" y="1012"/>
                  </a:lnTo>
                  <a:lnTo>
                    <a:pt x="2547" y="997"/>
                  </a:lnTo>
                  <a:lnTo>
                    <a:pt x="2555" y="982"/>
                  </a:lnTo>
                  <a:lnTo>
                    <a:pt x="2562" y="967"/>
                  </a:lnTo>
                  <a:lnTo>
                    <a:pt x="2573" y="962"/>
                  </a:lnTo>
                  <a:lnTo>
                    <a:pt x="2583" y="956"/>
                  </a:lnTo>
                  <a:lnTo>
                    <a:pt x="2590" y="947"/>
                  </a:lnTo>
                  <a:lnTo>
                    <a:pt x="2598" y="939"/>
                  </a:lnTo>
                  <a:lnTo>
                    <a:pt x="2605" y="930"/>
                  </a:lnTo>
                  <a:lnTo>
                    <a:pt x="2613" y="922"/>
                  </a:lnTo>
                  <a:lnTo>
                    <a:pt x="2622" y="913"/>
                  </a:lnTo>
                  <a:lnTo>
                    <a:pt x="2635" y="907"/>
                  </a:lnTo>
                  <a:lnTo>
                    <a:pt x="2635" y="901"/>
                  </a:lnTo>
                  <a:lnTo>
                    <a:pt x="2634" y="898"/>
                  </a:lnTo>
                  <a:lnTo>
                    <a:pt x="2632" y="896"/>
                  </a:lnTo>
                  <a:lnTo>
                    <a:pt x="2630" y="892"/>
                  </a:lnTo>
                  <a:lnTo>
                    <a:pt x="2617" y="896"/>
                  </a:lnTo>
                  <a:lnTo>
                    <a:pt x="2604" y="901"/>
                  </a:lnTo>
                  <a:lnTo>
                    <a:pt x="2592" y="909"/>
                  </a:lnTo>
                  <a:lnTo>
                    <a:pt x="2581" y="916"/>
                  </a:lnTo>
                  <a:lnTo>
                    <a:pt x="2570" y="926"/>
                  </a:lnTo>
                  <a:lnTo>
                    <a:pt x="2558" y="937"/>
                  </a:lnTo>
                  <a:lnTo>
                    <a:pt x="2547" y="947"/>
                  </a:lnTo>
                  <a:lnTo>
                    <a:pt x="2536" y="956"/>
                  </a:lnTo>
                  <a:lnTo>
                    <a:pt x="2523" y="973"/>
                  </a:lnTo>
                  <a:lnTo>
                    <a:pt x="2512" y="990"/>
                  </a:lnTo>
                  <a:lnTo>
                    <a:pt x="2506" y="1010"/>
                  </a:lnTo>
                  <a:lnTo>
                    <a:pt x="2510" y="1035"/>
                  </a:lnTo>
                  <a:lnTo>
                    <a:pt x="2513" y="1039"/>
                  </a:lnTo>
                  <a:lnTo>
                    <a:pt x="2517" y="1044"/>
                  </a:lnTo>
                  <a:lnTo>
                    <a:pt x="2521" y="1048"/>
                  </a:lnTo>
                  <a:lnTo>
                    <a:pt x="2527" y="1050"/>
                  </a:lnTo>
                  <a:lnTo>
                    <a:pt x="2517" y="1057"/>
                  </a:lnTo>
                  <a:lnTo>
                    <a:pt x="2510" y="1069"/>
                  </a:lnTo>
                  <a:lnTo>
                    <a:pt x="2504" y="1080"/>
                  </a:lnTo>
                  <a:lnTo>
                    <a:pt x="2500" y="1093"/>
                  </a:lnTo>
                  <a:lnTo>
                    <a:pt x="2500" y="1067"/>
                  </a:lnTo>
                  <a:lnTo>
                    <a:pt x="2497" y="1040"/>
                  </a:lnTo>
                  <a:lnTo>
                    <a:pt x="2489" y="1014"/>
                  </a:lnTo>
                  <a:lnTo>
                    <a:pt x="2483" y="990"/>
                  </a:lnTo>
                  <a:lnTo>
                    <a:pt x="2478" y="965"/>
                  </a:lnTo>
                  <a:lnTo>
                    <a:pt x="2478" y="941"/>
                  </a:lnTo>
                  <a:lnTo>
                    <a:pt x="2485" y="916"/>
                  </a:lnTo>
                  <a:lnTo>
                    <a:pt x="2502" y="892"/>
                  </a:lnTo>
                  <a:lnTo>
                    <a:pt x="2502" y="871"/>
                  </a:lnTo>
                  <a:lnTo>
                    <a:pt x="2506" y="853"/>
                  </a:lnTo>
                  <a:lnTo>
                    <a:pt x="2515" y="836"/>
                  </a:lnTo>
                  <a:lnTo>
                    <a:pt x="2527" y="821"/>
                  </a:lnTo>
                  <a:lnTo>
                    <a:pt x="2540" y="806"/>
                  </a:lnTo>
                  <a:lnTo>
                    <a:pt x="2553" y="793"/>
                  </a:lnTo>
                  <a:lnTo>
                    <a:pt x="2566" y="778"/>
                  </a:lnTo>
                  <a:lnTo>
                    <a:pt x="2579" y="764"/>
                  </a:lnTo>
                  <a:lnTo>
                    <a:pt x="2602" y="753"/>
                  </a:lnTo>
                  <a:lnTo>
                    <a:pt x="2624" y="742"/>
                  </a:lnTo>
                  <a:lnTo>
                    <a:pt x="2645" y="731"/>
                  </a:lnTo>
                  <a:lnTo>
                    <a:pt x="2667" y="717"/>
                  </a:lnTo>
                  <a:lnTo>
                    <a:pt x="2688" y="706"/>
                  </a:lnTo>
                  <a:lnTo>
                    <a:pt x="2711" y="697"/>
                  </a:lnTo>
                  <a:lnTo>
                    <a:pt x="2733" y="687"/>
                  </a:lnTo>
                  <a:lnTo>
                    <a:pt x="2756" y="680"/>
                  </a:lnTo>
                  <a:lnTo>
                    <a:pt x="2750" y="695"/>
                  </a:lnTo>
                  <a:lnTo>
                    <a:pt x="2741" y="708"/>
                  </a:lnTo>
                  <a:lnTo>
                    <a:pt x="2731" y="719"/>
                  </a:lnTo>
                  <a:lnTo>
                    <a:pt x="2720" y="731"/>
                  </a:lnTo>
                  <a:lnTo>
                    <a:pt x="2707" y="740"/>
                  </a:lnTo>
                  <a:lnTo>
                    <a:pt x="2694" y="747"/>
                  </a:lnTo>
                  <a:lnTo>
                    <a:pt x="2680" y="755"/>
                  </a:lnTo>
                  <a:lnTo>
                    <a:pt x="2665" y="761"/>
                  </a:lnTo>
                  <a:lnTo>
                    <a:pt x="2652" y="776"/>
                  </a:lnTo>
                  <a:lnTo>
                    <a:pt x="2639" y="793"/>
                  </a:lnTo>
                  <a:lnTo>
                    <a:pt x="2624" y="809"/>
                  </a:lnTo>
                  <a:lnTo>
                    <a:pt x="2607" y="826"/>
                  </a:lnTo>
                  <a:lnTo>
                    <a:pt x="2590" y="839"/>
                  </a:lnTo>
                  <a:lnTo>
                    <a:pt x="2572" y="853"/>
                  </a:lnTo>
                  <a:lnTo>
                    <a:pt x="2553" y="860"/>
                  </a:lnTo>
                  <a:lnTo>
                    <a:pt x="2532" y="864"/>
                  </a:lnTo>
                  <a:lnTo>
                    <a:pt x="2528" y="866"/>
                  </a:lnTo>
                  <a:lnTo>
                    <a:pt x="2528" y="870"/>
                  </a:lnTo>
                  <a:lnTo>
                    <a:pt x="2527" y="873"/>
                  </a:lnTo>
                  <a:lnTo>
                    <a:pt x="2528" y="877"/>
                  </a:lnTo>
                  <a:lnTo>
                    <a:pt x="2536" y="883"/>
                  </a:lnTo>
                  <a:lnTo>
                    <a:pt x="2543" y="885"/>
                  </a:lnTo>
                  <a:lnTo>
                    <a:pt x="2553" y="888"/>
                  </a:lnTo>
                  <a:lnTo>
                    <a:pt x="2560" y="888"/>
                  </a:lnTo>
                  <a:lnTo>
                    <a:pt x="2570" y="888"/>
                  </a:lnTo>
                  <a:lnTo>
                    <a:pt x="2577" y="886"/>
                  </a:lnTo>
                  <a:lnTo>
                    <a:pt x="2587" y="885"/>
                  </a:lnTo>
                  <a:lnTo>
                    <a:pt x="2594" y="883"/>
                  </a:lnTo>
                  <a:lnTo>
                    <a:pt x="2613" y="870"/>
                  </a:lnTo>
                  <a:lnTo>
                    <a:pt x="2630" y="855"/>
                  </a:lnTo>
                  <a:lnTo>
                    <a:pt x="2647" y="838"/>
                  </a:lnTo>
                  <a:lnTo>
                    <a:pt x="2662" y="821"/>
                  </a:lnTo>
                  <a:lnTo>
                    <a:pt x="2679" y="804"/>
                  </a:lnTo>
                  <a:lnTo>
                    <a:pt x="2694" y="789"/>
                  </a:lnTo>
                  <a:lnTo>
                    <a:pt x="2712" y="778"/>
                  </a:lnTo>
                  <a:lnTo>
                    <a:pt x="2733" y="768"/>
                  </a:lnTo>
                  <a:lnTo>
                    <a:pt x="2746" y="759"/>
                  </a:lnTo>
                  <a:lnTo>
                    <a:pt x="2757" y="747"/>
                  </a:lnTo>
                  <a:lnTo>
                    <a:pt x="2767" y="734"/>
                  </a:lnTo>
                  <a:lnTo>
                    <a:pt x="2774" y="721"/>
                  </a:lnTo>
                  <a:lnTo>
                    <a:pt x="2780" y="708"/>
                  </a:lnTo>
                  <a:lnTo>
                    <a:pt x="2784" y="693"/>
                  </a:lnTo>
                  <a:lnTo>
                    <a:pt x="2786" y="678"/>
                  </a:lnTo>
                  <a:lnTo>
                    <a:pt x="2786" y="663"/>
                  </a:lnTo>
                  <a:lnTo>
                    <a:pt x="2782" y="654"/>
                  </a:lnTo>
                  <a:lnTo>
                    <a:pt x="2774" y="648"/>
                  </a:lnTo>
                  <a:lnTo>
                    <a:pt x="2767" y="646"/>
                  </a:lnTo>
                  <a:lnTo>
                    <a:pt x="2759" y="648"/>
                  </a:lnTo>
                  <a:lnTo>
                    <a:pt x="2750" y="650"/>
                  </a:lnTo>
                  <a:lnTo>
                    <a:pt x="2742" y="652"/>
                  </a:lnTo>
                  <a:lnTo>
                    <a:pt x="2735" y="654"/>
                  </a:lnTo>
                  <a:lnTo>
                    <a:pt x="2727" y="655"/>
                  </a:lnTo>
                  <a:lnTo>
                    <a:pt x="2695" y="669"/>
                  </a:lnTo>
                  <a:lnTo>
                    <a:pt x="2665" y="684"/>
                  </a:lnTo>
                  <a:lnTo>
                    <a:pt x="2634" y="697"/>
                  </a:lnTo>
                  <a:lnTo>
                    <a:pt x="2604" y="714"/>
                  </a:lnTo>
                  <a:lnTo>
                    <a:pt x="2573" y="731"/>
                  </a:lnTo>
                  <a:lnTo>
                    <a:pt x="2545" y="749"/>
                  </a:lnTo>
                  <a:lnTo>
                    <a:pt x="2519" y="770"/>
                  </a:lnTo>
                  <a:lnTo>
                    <a:pt x="2495" y="794"/>
                  </a:lnTo>
                  <a:lnTo>
                    <a:pt x="2489" y="791"/>
                  </a:lnTo>
                  <a:lnTo>
                    <a:pt x="2483" y="787"/>
                  </a:lnTo>
                  <a:lnTo>
                    <a:pt x="2476" y="781"/>
                  </a:lnTo>
                  <a:lnTo>
                    <a:pt x="2468" y="778"/>
                  </a:lnTo>
                  <a:lnTo>
                    <a:pt x="2461" y="774"/>
                  </a:lnTo>
                  <a:lnTo>
                    <a:pt x="2453" y="772"/>
                  </a:lnTo>
                  <a:lnTo>
                    <a:pt x="2446" y="772"/>
                  </a:lnTo>
                  <a:lnTo>
                    <a:pt x="2436" y="774"/>
                  </a:lnTo>
                  <a:lnTo>
                    <a:pt x="2423" y="789"/>
                  </a:lnTo>
                  <a:lnTo>
                    <a:pt x="2414" y="804"/>
                  </a:lnTo>
                  <a:lnTo>
                    <a:pt x="2403" y="819"/>
                  </a:lnTo>
                  <a:lnTo>
                    <a:pt x="2395" y="836"/>
                  </a:lnTo>
                  <a:lnTo>
                    <a:pt x="2388" y="851"/>
                  </a:lnTo>
                  <a:lnTo>
                    <a:pt x="2378" y="868"/>
                  </a:lnTo>
                  <a:lnTo>
                    <a:pt x="2371" y="885"/>
                  </a:lnTo>
                  <a:lnTo>
                    <a:pt x="2363" y="900"/>
                  </a:lnTo>
                  <a:lnTo>
                    <a:pt x="2333" y="930"/>
                  </a:lnTo>
                  <a:lnTo>
                    <a:pt x="2314" y="962"/>
                  </a:lnTo>
                  <a:lnTo>
                    <a:pt x="2303" y="999"/>
                  </a:lnTo>
                  <a:lnTo>
                    <a:pt x="2296" y="1039"/>
                  </a:lnTo>
                  <a:lnTo>
                    <a:pt x="2294" y="1078"/>
                  </a:lnTo>
                  <a:lnTo>
                    <a:pt x="2290" y="1119"/>
                  </a:lnTo>
                  <a:lnTo>
                    <a:pt x="2286" y="1161"/>
                  </a:lnTo>
                  <a:lnTo>
                    <a:pt x="2279" y="1198"/>
                  </a:lnTo>
                  <a:lnTo>
                    <a:pt x="2215" y="1232"/>
                  </a:lnTo>
                  <a:lnTo>
                    <a:pt x="1962" y="1497"/>
                  </a:lnTo>
                  <a:lnTo>
                    <a:pt x="1956" y="1504"/>
                  </a:lnTo>
                  <a:lnTo>
                    <a:pt x="1950" y="1514"/>
                  </a:lnTo>
                  <a:lnTo>
                    <a:pt x="1945" y="1521"/>
                  </a:lnTo>
                  <a:lnTo>
                    <a:pt x="1941" y="1529"/>
                  </a:lnTo>
                  <a:lnTo>
                    <a:pt x="1909" y="1478"/>
                  </a:lnTo>
                  <a:lnTo>
                    <a:pt x="1873" y="1429"/>
                  </a:lnTo>
                  <a:lnTo>
                    <a:pt x="1836" y="1384"/>
                  </a:lnTo>
                  <a:lnTo>
                    <a:pt x="1794" y="1341"/>
                  </a:lnTo>
                  <a:lnTo>
                    <a:pt x="1751" y="1301"/>
                  </a:lnTo>
                  <a:lnTo>
                    <a:pt x="1706" y="1264"/>
                  </a:lnTo>
                  <a:lnTo>
                    <a:pt x="1659" y="1228"/>
                  </a:lnTo>
                  <a:lnTo>
                    <a:pt x="1611" y="1196"/>
                  </a:lnTo>
                  <a:lnTo>
                    <a:pt x="1560" y="1166"/>
                  </a:lnTo>
                  <a:lnTo>
                    <a:pt x="1507" y="1140"/>
                  </a:lnTo>
                  <a:lnTo>
                    <a:pt x="1453" y="1116"/>
                  </a:lnTo>
                  <a:lnTo>
                    <a:pt x="1398" y="1095"/>
                  </a:lnTo>
                  <a:lnTo>
                    <a:pt x="1342" y="1078"/>
                  </a:lnTo>
                  <a:lnTo>
                    <a:pt x="1286" y="1063"/>
                  </a:lnTo>
                  <a:lnTo>
                    <a:pt x="1229" y="1052"/>
                  </a:lnTo>
                  <a:lnTo>
                    <a:pt x="1171" y="1044"/>
                  </a:lnTo>
                  <a:lnTo>
                    <a:pt x="1164" y="1037"/>
                  </a:lnTo>
                  <a:lnTo>
                    <a:pt x="1154" y="1029"/>
                  </a:lnTo>
                  <a:lnTo>
                    <a:pt x="1145" y="1024"/>
                  </a:lnTo>
                  <a:lnTo>
                    <a:pt x="1138" y="1014"/>
                  </a:lnTo>
                  <a:lnTo>
                    <a:pt x="1166" y="977"/>
                  </a:lnTo>
                  <a:lnTo>
                    <a:pt x="1190" y="939"/>
                  </a:lnTo>
                  <a:lnTo>
                    <a:pt x="1213" y="900"/>
                  </a:lnTo>
                  <a:lnTo>
                    <a:pt x="1229" y="858"/>
                  </a:lnTo>
                  <a:lnTo>
                    <a:pt x="1243" y="815"/>
                  </a:lnTo>
                  <a:lnTo>
                    <a:pt x="1252" y="770"/>
                  </a:lnTo>
                  <a:lnTo>
                    <a:pt x="1258" y="723"/>
                  </a:lnTo>
                  <a:lnTo>
                    <a:pt x="1258" y="674"/>
                  </a:lnTo>
                  <a:lnTo>
                    <a:pt x="1250" y="639"/>
                  </a:lnTo>
                  <a:lnTo>
                    <a:pt x="1243" y="603"/>
                  </a:lnTo>
                  <a:lnTo>
                    <a:pt x="1233" y="567"/>
                  </a:lnTo>
                  <a:lnTo>
                    <a:pt x="1222" y="533"/>
                  </a:lnTo>
                  <a:lnTo>
                    <a:pt x="1207" y="500"/>
                  </a:lnTo>
                  <a:lnTo>
                    <a:pt x="1192" y="466"/>
                  </a:lnTo>
                  <a:lnTo>
                    <a:pt x="1173" y="436"/>
                  </a:lnTo>
                  <a:lnTo>
                    <a:pt x="1151" y="406"/>
                  </a:lnTo>
                  <a:lnTo>
                    <a:pt x="1134" y="411"/>
                  </a:lnTo>
                  <a:lnTo>
                    <a:pt x="1166" y="473"/>
                  </a:lnTo>
                  <a:lnTo>
                    <a:pt x="1190" y="545"/>
                  </a:lnTo>
                  <a:lnTo>
                    <a:pt x="1203" y="618"/>
                  </a:lnTo>
                  <a:lnTo>
                    <a:pt x="1207" y="695"/>
                  </a:lnTo>
                  <a:lnTo>
                    <a:pt x="1201" y="772"/>
                  </a:lnTo>
                  <a:lnTo>
                    <a:pt x="1186" y="847"/>
                  </a:lnTo>
                  <a:lnTo>
                    <a:pt x="1160" y="916"/>
                  </a:lnTo>
                  <a:lnTo>
                    <a:pt x="1124" y="978"/>
                  </a:lnTo>
                  <a:lnTo>
                    <a:pt x="1109" y="988"/>
                  </a:lnTo>
                  <a:lnTo>
                    <a:pt x="1092" y="995"/>
                  </a:lnTo>
                  <a:lnTo>
                    <a:pt x="1074" y="997"/>
                  </a:lnTo>
                  <a:lnTo>
                    <a:pt x="1055" y="997"/>
                  </a:lnTo>
                  <a:lnTo>
                    <a:pt x="1034" y="995"/>
                  </a:lnTo>
                  <a:lnTo>
                    <a:pt x="1016" y="993"/>
                  </a:lnTo>
                  <a:lnTo>
                    <a:pt x="995" y="990"/>
                  </a:lnTo>
                  <a:lnTo>
                    <a:pt x="978" y="988"/>
                  </a:lnTo>
                  <a:lnTo>
                    <a:pt x="952" y="980"/>
                  </a:lnTo>
                  <a:lnTo>
                    <a:pt x="927" y="973"/>
                  </a:lnTo>
                  <a:lnTo>
                    <a:pt x="901" y="963"/>
                  </a:lnTo>
                  <a:lnTo>
                    <a:pt x="877" y="954"/>
                  </a:lnTo>
                  <a:lnTo>
                    <a:pt x="852" y="943"/>
                  </a:lnTo>
                  <a:lnTo>
                    <a:pt x="828" y="932"/>
                  </a:lnTo>
                  <a:lnTo>
                    <a:pt x="803" y="918"/>
                  </a:lnTo>
                  <a:lnTo>
                    <a:pt x="781" y="905"/>
                  </a:lnTo>
                  <a:lnTo>
                    <a:pt x="785" y="913"/>
                  </a:lnTo>
                  <a:lnTo>
                    <a:pt x="802" y="932"/>
                  </a:lnTo>
                  <a:lnTo>
                    <a:pt x="828" y="954"/>
                  </a:lnTo>
                  <a:lnTo>
                    <a:pt x="860" y="980"/>
                  </a:lnTo>
                  <a:lnTo>
                    <a:pt x="897" y="1007"/>
                  </a:lnTo>
                  <a:lnTo>
                    <a:pt x="939" y="1027"/>
                  </a:lnTo>
                  <a:lnTo>
                    <a:pt x="980" y="1040"/>
                  </a:lnTo>
                  <a:lnTo>
                    <a:pt x="1019" y="1044"/>
                  </a:lnTo>
                  <a:lnTo>
                    <a:pt x="1034" y="1078"/>
                  </a:lnTo>
                  <a:lnTo>
                    <a:pt x="1042" y="1114"/>
                  </a:lnTo>
                  <a:lnTo>
                    <a:pt x="1046" y="1151"/>
                  </a:lnTo>
                  <a:lnTo>
                    <a:pt x="1042" y="1189"/>
                  </a:lnTo>
                  <a:lnTo>
                    <a:pt x="1036" y="1226"/>
                  </a:lnTo>
                  <a:lnTo>
                    <a:pt x="1029" y="1264"/>
                  </a:lnTo>
                  <a:lnTo>
                    <a:pt x="1019" y="1300"/>
                  </a:lnTo>
                  <a:lnTo>
                    <a:pt x="1012" y="1335"/>
                  </a:lnTo>
                  <a:lnTo>
                    <a:pt x="1006" y="1352"/>
                  </a:lnTo>
                  <a:lnTo>
                    <a:pt x="997" y="1369"/>
                  </a:lnTo>
                  <a:lnTo>
                    <a:pt x="987" y="1386"/>
                  </a:lnTo>
                  <a:lnTo>
                    <a:pt x="982" y="1403"/>
                  </a:lnTo>
                  <a:lnTo>
                    <a:pt x="892" y="1262"/>
                  </a:lnTo>
                  <a:lnTo>
                    <a:pt x="788" y="1052"/>
                  </a:lnTo>
                  <a:lnTo>
                    <a:pt x="775" y="1014"/>
                  </a:lnTo>
                  <a:lnTo>
                    <a:pt x="766" y="975"/>
                  </a:lnTo>
                  <a:lnTo>
                    <a:pt x="758" y="933"/>
                  </a:lnTo>
                  <a:lnTo>
                    <a:pt x="749" y="892"/>
                  </a:lnTo>
                  <a:lnTo>
                    <a:pt x="736" y="855"/>
                  </a:lnTo>
                  <a:lnTo>
                    <a:pt x="715" y="821"/>
                  </a:lnTo>
                  <a:lnTo>
                    <a:pt x="687" y="793"/>
                  </a:lnTo>
                  <a:lnTo>
                    <a:pt x="648" y="770"/>
                  </a:lnTo>
                  <a:lnTo>
                    <a:pt x="633" y="753"/>
                  </a:lnTo>
                  <a:lnTo>
                    <a:pt x="625" y="734"/>
                  </a:lnTo>
                  <a:lnTo>
                    <a:pt x="623" y="712"/>
                  </a:lnTo>
                  <a:lnTo>
                    <a:pt x="627" y="691"/>
                  </a:lnTo>
                  <a:lnTo>
                    <a:pt x="634" y="680"/>
                  </a:lnTo>
                  <a:lnTo>
                    <a:pt x="642" y="669"/>
                  </a:lnTo>
                  <a:lnTo>
                    <a:pt x="651" y="657"/>
                  </a:lnTo>
                  <a:lnTo>
                    <a:pt x="663" y="652"/>
                  </a:lnTo>
                  <a:lnTo>
                    <a:pt x="676" y="652"/>
                  </a:lnTo>
                  <a:lnTo>
                    <a:pt x="685" y="659"/>
                  </a:lnTo>
                  <a:lnTo>
                    <a:pt x="696" y="663"/>
                  </a:lnTo>
                  <a:lnTo>
                    <a:pt x="708" y="657"/>
                  </a:lnTo>
                  <a:lnTo>
                    <a:pt x="710" y="627"/>
                  </a:lnTo>
                  <a:lnTo>
                    <a:pt x="710" y="597"/>
                  </a:lnTo>
                  <a:lnTo>
                    <a:pt x="708" y="569"/>
                  </a:lnTo>
                  <a:lnTo>
                    <a:pt x="702" y="539"/>
                  </a:lnTo>
                  <a:lnTo>
                    <a:pt x="693" y="513"/>
                  </a:lnTo>
                  <a:lnTo>
                    <a:pt x="680" y="488"/>
                  </a:lnTo>
                  <a:lnTo>
                    <a:pt x="663" y="466"/>
                  </a:lnTo>
                  <a:lnTo>
                    <a:pt x="638" y="445"/>
                  </a:lnTo>
                  <a:lnTo>
                    <a:pt x="666" y="428"/>
                  </a:lnTo>
                  <a:lnTo>
                    <a:pt x="693" y="417"/>
                  </a:lnTo>
                  <a:lnTo>
                    <a:pt x="721" y="409"/>
                  </a:lnTo>
                  <a:lnTo>
                    <a:pt x="749" y="408"/>
                  </a:lnTo>
                  <a:lnTo>
                    <a:pt x="777" y="408"/>
                  </a:lnTo>
                  <a:lnTo>
                    <a:pt x="807" y="409"/>
                  </a:lnTo>
                  <a:lnTo>
                    <a:pt x="835" y="415"/>
                  </a:lnTo>
                  <a:lnTo>
                    <a:pt x="865" y="421"/>
                  </a:lnTo>
                  <a:lnTo>
                    <a:pt x="893" y="426"/>
                  </a:lnTo>
                  <a:lnTo>
                    <a:pt x="924" y="434"/>
                  </a:lnTo>
                  <a:lnTo>
                    <a:pt x="952" y="439"/>
                  </a:lnTo>
                  <a:lnTo>
                    <a:pt x="982" y="443"/>
                  </a:lnTo>
                  <a:lnTo>
                    <a:pt x="1012" y="445"/>
                  </a:lnTo>
                  <a:lnTo>
                    <a:pt x="1040" y="443"/>
                  </a:lnTo>
                  <a:lnTo>
                    <a:pt x="1070" y="439"/>
                  </a:lnTo>
                  <a:lnTo>
                    <a:pt x="1098" y="430"/>
                  </a:lnTo>
                  <a:lnTo>
                    <a:pt x="1111" y="419"/>
                  </a:lnTo>
                  <a:lnTo>
                    <a:pt x="1124" y="408"/>
                  </a:lnTo>
                  <a:lnTo>
                    <a:pt x="1134" y="393"/>
                  </a:lnTo>
                  <a:lnTo>
                    <a:pt x="1136" y="376"/>
                  </a:lnTo>
                  <a:lnTo>
                    <a:pt x="1124" y="376"/>
                  </a:lnTo>
                  <a:lnTo>
                    <a:pt x="1115" y="381"/>
                  </a:lnTo>
                  <a:lnTo>
                    <a:pt x="1106" y="389"/>
                  </a:lnTo>
                  <a:lnTo>
                    <a:pt x="1092" y="396"/>
                  </a:lnTo>
                  <a:lnTo>
                    <a:pt x="1070" y="402"/>
                  </a:lnTo>
                  <a:lnTo>
                    <a:pt x="1047" y="406"/>
                  </a:lnTo>
                  <a:lnTo>
                    <a:pt x="1025" y="406"/>
                  </a:lnTo>
                  <a:lnTo>
                    <a:pt x="1004" y="406"/>
                  </a:lnTo>
                  <a:lnTo>
                    <a:pt x="984" y="402"/>
                  </a:lnTo>
                  <a:lnTo>
                    <a:pt x="963" y="396"/>
                  </a:lnTo>
                  <a:lnTo>
                    <a:pt x="942" y="391"/>
                  </a:lnTo>
                  <a:lnTo>
                    <a:pt x="922" y="385"/>
                  </a:lnTo>
                  <a:lnTo>
                    <a:pt x="901" y="377"/>
                  </a:lnTo>
                  <a:lnTo>
                    <a:pt x="880" y="372"/>
                  </a:lnTo>
                  <a:lnTo>
                    <a:pt x="860" y="368"/>
                  </a:lnTo>
                  <a:lnTo>
                    <a:pt x="839" y="364"/>
                  </a:lnTo>
                  <a:lnTo>
                    <a:pt x="817" y="361"/>
                  </a:lnTo>
                  <a:lnTo>
                    <a:pt x="794" y="362"/>
                  </a:lnTo>
                  <a:lnTo>
                    <a:pt x="771" y="364"/>
                  </a:lnTo>
                  <a:lnTo>
                    <a:pt x="747" y="370"/>
                  </a:lnTo>
                  <a:lnTo>
                    <a:pt x="728" y="376"/>
                  </a:lnTo>
                  <a:lnTo>
                    <a:pt x="710" y="381"/>
                  </a:lnTo>
                  <a:lnTo>
                    <a:pt x="691" y="387"/>
                  </a:lnTo>
                  <a:lnTo>
                    <a:pt x="674" y="393"/>
                  </a:lnTo>
                  <a:lnTo>
                    <a:pt x="655" y="398"/>
                  </a:lnTo>
                  <a:lnTo>
                    <a:pt x="638" y="408"/>
                  </a:lnTo>
                  <a:lnTo>
                    <a:pt x="621" y="417"/>
                  </a:lnTo>
                  <a:lnTo>
                    <a:pt x="604" y="428"/>
                  </a:lnTo>
                  <a:lnTo>
                    <a:pt x="618" y="447"/>
                  </a:lnTo>
                  <a:lnTo>
                    <a:pt x="631" y="468"/>
                  </a:lnTo>
                  <a:lnTo>
                    <a:pt x="644" y="488"/>
                  </a:lnTo>
                  <a:lnTo>
                    <a:pt x="653" y="509"/>
                  </a:lnTo>
                  <a:lnTo>
                    <a:pt x="663" y="531"/>
                  </a:lnTo>
                  <a:lnTo>
                    <a:pt x="668" y="556"/>
                  </a:lnTo>
                  <a:lnTo>
                    <a:pt x="672" y="580"/>
                  </a:lnTo>
                  <a:lnTo>
                    <a:pt x="672" y="607"/>
                  </a:lnTo>
                  <a:lnTo>
                    <a:pt x="672" y="620"/>
                  </a:lnTo>
                  <a:lnTo>
                    <a:pt x="663" y="625"/>
                  </a:lnTo>
                  <a:lnTo>
                    <a:pt x="648" y="627"/>
                  </a:lnTo>
                  <a:lnTo>
                    <a:pt x="636" y="629"/>
                  </a:lnTo>
                  <a:lnTo>
                    <a:pt x="621" y="642"/>
                  </a:lnTo>
                  <a:lnTo>
                    <a:pt x="606" y="657"/>
                  </a:lnTo>
                  <a:lnTo>
                    <a:pt x="593" y="674"/>
                  </a:lnTo>
                  <a:lnTo>
                    <a:pt x="586" y="693"/>
                  </a:lnTo>
                  <a:lnTo>
                    <a:pt x="584" y="714"/>
                  </a:lnTo>
                  <a:lnTo>
                    <a:pt x="584" y="734"/>
                  </a:lnTo>
                  <a:lnTo>
                    <a:pt x="588" y="753"/>
                  </a:lnTo>
                  <a:lnTo>
                    <a:pt x="597" y="770"/>
                  </a:lnTo>
                  <a:lnTo>
                    <a:pt x="610" y="785"/>
                  </a:lnTo>
                  <a:lnTo>
                    <a:pt x="625" y="798"/>
                  </a:lnTo>
                  <a:lnTo>
                    <a:pt x="640" y="809"/>
                  </a:lnTo>
                  <a:lnTo>
                    <a:pt x="657" y="821"/>
                  </a:lnTo>
                  <a:lnTo>
                    <a:pt x="672" y="832"/>
                  </a:lnTo>
                  <a:lnTo>
                    <a:pt x="685" y="845"/>
                  </a:lnTo>
                  <a:lnTo>
                    <a:pt x="693" y="862"/>
                  </a:lnTo>
                  <a:lnTo>
                    <a:pt x="698" y="881"/>
                  </a:lnTo>
                  <a:lnTo>
                    <a:pt x="706" y="901"/>
                  </a:lnTo>
                  <a:lnTo>
                    <a:pt x="708" y="922"/>
                  </a:lnTo>
                  <a:lnTo>
                    <a:pt x="702" y="941"/>
                  </a:lnTo>
                  <a:lnTo>
                    <a:pt x="693" y="960"/>
                  </a:lnTo>
                  <a:lnTo>
                    <a:pt x="683" y="980"/>
                  </a:lnTo>
                  <a:lnTo>
                    <a:pt x="674" y="999"/>
                  </a:lnTo>
                  <a:lnTo>
                    <a:pt x="666" y="1020"/>
                  </a:lnTo>
                  <a:lnTo>
                    <a:pt x="664" y="1040"/>
                  </a:lnTo>
                  <a:lnTo>
                    <a:pt x="655" y="1046"/>
                  </a:lnTo>
                  <a:lnTo>
                    <a:pt x="631" y="1059"/>
                  </a:lnTo>
                  <a:lnTo>
                    <a:pt x="595" y="1080"/>
                  </a:lnTo>
                  <a:lnTo>
                    <a:pt x="552" y="1106"/>
                  </a:lnTo>
                  <a:lnTo>
                    <a:pt x="503" y="1136"/>
                  </a:lnTo>
                  <a:lnTo>
                    <a:pt x="454" y="1166"/>
                  </a:lnTo>
                  <a:lnTo>
                    <a:pt x="409" y="1198"/>
                  </a:lnTo>
                  <a:lnTo>
                    <a:pt x="370" y="1226"/>
                  </a:lnTo>
                  <a:lnTo>
                    <a:pt x="327" y="1256"/>
                  </a:lnTo>
                  <a:lnTo>
                    <a:pt x="287" y="1292"/>
                  </a:lnTo>
                  <a:lnTo>
                    <a:pt x="246" y="1328"/>
                  </a:lnTo>
                  <a:lnTo>
                    <a:pt x="203" y="1365"/>
                  </a:lnTo>
                  <a:lnTo>
                    <a:pt x="161" y="1405"/>
                  </a:lnTo>
                  <a:lnTo>
                    <a:pt x="122" y="1446"/>
                  </a:lnTo>
                  <a:lnTo>
                    <a:pt x="90" y="1489"/>
                  </a:lnTo>
                  <a:lnTo>
                    <a:pt x="66" y="1538"/>
                  </a:lnTo>
                  <a:lnTo>
                    <a:pt x="51" y="1589"/>
                  </a:lnTo>
                  <a:lnTo>
                    <a:pt x="30" y="1713"/>
                  </a:lnTo>
                  <a:lnTo>
                    <a:pt x="15" y="1839"/>
                  </a:lnTo>
                  <a:lnTo>
                    <a:pt x="6" y="1966"/>
                  </a:lnTo>
                  <a:lnTo>
                    <a:pt x="0" y="2096"/>
                  </a:lnTo>
                  <a:lnTo>
                    <a:pt x="13" y="2331"/>
                  </a:lnTo>
                  <a:lnTo>
                    <a:pt x="36" y="2464"/>
                  </a:lnTo>
                  <a:lnTo>
                    <a:pt x="34" y="2479"/>
                  </a:lnTo>
                  <a:lnTo>
                    <a:pt x="41" y="2496"/>
                  </a:lnTo>
                  <a:lnTo>
                    <a:pt x="53" y="2511"/>
                  </a:lnTo>
                  <a:lnTo>
                    <a:pt x="62" y="2526"/>
                  </a:lnTo>
                  <a:lnTo>
                    <a:pt x="90" y="2554"/>
                  </a:lnTo>
                  <a:lnTo>
                    <a:pt x="118" y="2582"/>
                  </a:lnTo>
                  <a:lnTo>
                    <a:pt x="146" y="2610"/>
                  </a:lnTo>
                  <a:lnTo>
                    <a:pt x="175" y="2637"/>
                  </a:lnTo>
                  <a:lnTo>
                    <a:pt x="203" y="2663"/>
                  </a:lnTo>
                  <a:lnTo>
                    <a:pt x="231" y="2687"/>
                  </a:lnTo>
                  <a:lnTo>
                    <a:pt x="261" y="2714"/>
                  </a:lnTo>
                  <a:lnTo>
                    <a:pt x="291" y="2740"/>
                  </a:lnTo>
                  <a:lnTo>
                    <a:pt x="297" y="2785"/>
                  </a:lnTo>
                  <a:lnTo>
                    <a:pt x="302" y="2832"/>
                  </a:lnTo>
                  <a:lnTo>
                    <a:pt x="308" y="2879"/>
                  </a:lnTo>
                  <a:lnTo>
                    <a:pt x="319" y="2924"/>
                  </a:lnTo>
                  <a:lnTo>
                    <a:pt x="325" y="2934"/>
                  </a:lnTo>
                  <a:lnTo>
                    <a:pt x="332" y="2941"/>
                  </a:lnTo>
                  <a:lnTo>
                    <a:pt x="340" y="2945"/>
                  </a:lnTo>
                  <a:lnTo>
                    <a:pt x="351" y="2949"/>
                  </a:lnTo>
                  <a:lnTo>
                    <a:pt x="362" y="2949"/>
                  </a:lnTo>
                  <a:lnTo>
                    <a:pt x="374" y="2950"/>
                  </a:lnTo>
                  <a:lnTo>
                    <a:pt x="385" y="2952"/>
                  </a:lnTo>
                  <a:lnTo>
                    <a:pt x="394" y="2956"/>
                  </a:lnTo>
                  <a:lnTo>
                    <a:pt x="417" y="3178"/>
                  </a:lnTo>
                  <a:lnTo>
                    <a:pt x="481" y="3474"/>
                  </a:lnTo>
                  <a:lnTo>
                    <a:pt x="514" y="3570"/>
                  </a:lnTo>
                  <a:lnTo>
                    <a:pt x="505" y="3580"/>
                  </a:lnTo>
                  <a:lnTo>
                    <a:pt x="494" y="3589"/>
                  </a:lnTo>
                  <a:lnTo>
                    <a:pt x="484" y="3598"/>
                  </a:lnTo>
                  <a:lnTo>
                    <a:pt x="475" y="3606"/>
                  </a:lnTo>
                  <a:lnTo>
                    <a:pt x="467" y="3613"/>
                  </a:lnTo>
                  <a:lnTo>
                    <a:pt x="464" y="3623"/>
                  </a:lnTo>
                  <a:lnTo>
                    <a:pt x="460" y="3636"/>
                  </a:lnTo>
                  <a:lnTo>
                    <a:pt x="462" y="3649"/>
                  </a:lnTo>
                  <a:lnTo>
                    <a:pt x="466" y="3662"/>
                  </a:lnTo>
                  <a:lnTo>
                    <a:pt x="469" y="3672"/>
                  </a:lnTo>
                  <a:lnTo>
                    <a:pt x="475" y="3681"/>
                  </a:lnTo>
                  <a:lnTo>
                    <a:pt x="484" y="3688"/>
                  </a:lnTo>
                  <a:lnTo>
                    <a:pt x="499" y="3690"/>
                  </a:lnTo>
                  <a:lnTo>
                    <a:pt x="514" y="3688"/>
                  </a:lnTo>
                  <a:lnTo>
                    <a:pt x="526" y="3681"/>
                  </a:lnTo>
                  <a:lnTo>
                    <a:pt x="535" y="3673"/>
                  </a:lnTo>
                  <a:lnTo>
                    <a:pt x="933" y="3319"/>
                  </a:lnTo>
                  <a:lnTo>
                    <a:pt x="937" y="3319"/>
                  </a:lnTo>
                  <a:lnTo>
                    <a:pt x="944" y="3320"/>
                  </a:lnTo>
                  <a:lnTo>
                    <a:pt x="955" y="3322"/>
                  </a:lnTo>
                  <a:lnTo>
                    <a:pt x="970" y="3322"/>
                  </a:lnTo>
                  <a:lnTo>
                    <a:pt x="984" y="3322"/>
                  </a:lnTo>
                  <a:lnTo>
                    <a:pt x="999" y="3319"/>
                  </a:lnTo>
                  <a:lnTo>
                    <a:pt x="1010" y="3315"/>
                  </a:lnTo>
                  <a:lnTo>
                    <a:pt x="1019" y="3307"/>
                  </a:lnTo>
                  <a:lnTo>
                    <a:pt x="1034" y="3302"/>
                  </a:lnTo>
                  <a:lnTo>
                    <a:pt x="1049" y="3294"/>
                  </a:lnTo>
                  <a:lnTo>
                    <a:pt x="1062" y="3283"/>
                  </a:lnTo>
                  <a:lnTo>
                    <a:pt x="1076" y="3272"/>
                  </a:lnTo>
                  <a:lnTo>
                    <a:pt x="1087" y="3262"/>
                  </a:lnTo>
                  <a:lnTo>
                    <a:pt x="1100" y="3253"/>
                  </a:lnTo>
                  <a:lnTo>
                    <a:pt x="1115" y="3245"/>
                  </a:lnTo>
                  <a:lnTo>
                    <a:pt x="1132" y="3242"/>
                  </a:lnTo>
                  <a:lnTo>
                    <a:pt x="1139" y="3236"/>
                  </a:lnTo>
                  <a:lnTo>
                    <a:pt x="1147" y="3230"/>
                  </a:lnTo>
                  <a:lnTo>
                    <a:pt x="1153" y="3223"/>
                  </a:lnTo>
                  <a:lnTo>
                    <a:pt x="1158" y="3215"/>
                  </a:lnTo>
                  <a:lnTo>
                    <a:pt x="1164" y="3210"/>
                  </a:lnTo>
                  <a:lnTo>
                    <a:pt x="1169" y="3204"/>
                  </a:lnTo>
                  <a:lnTo>
                    <a:pt x="1179" y="3202"/>
                  </a:lnTo>
                  <a:lnTo>
                    <a:pt x="1188" y="3204"/>
                  </a:lnTo>
                  <a:lnTo>
                    <a:pt x="1213" y="3183"/>
                  </a:lnTo>
                  <a:lnTo>
                    <a:pt x="1229" y="3161"/>
                  </a:lnTo>
                  <a:lnTo>
                    <a:pt x="1239" y="3136"/>
                  </a:lnTo>
                  <a:lnTo>
                    <a:pt x="1243" y="3112"/>
                  </a:lnTo>
                  <a:lnTo>
                    <a:pt x="1245" y="3089"/>
                  </a:lnTo>
                  <a:lnTo>
                    <a:pt x="1243" y="3071"/>
                  </a:lnTo>
                  <a:lnTo>
                    <a:pt x="1241" y="3057"/>
                  </a:lnTo>
                  <a:lnTo>
                    <a:pt x="1241" y="3054"/>
                  </a:lnTo>
                  <a:lnTo>
                    <a:pt x="1239" y="3072"/>
                  </a:lnTo>
                  <a:lnTo>
                    <a:pt x="1233" y="3093"/>
                  </a:lnTo>
                  <a:lnTo>
                    <a:pt x="1226" y="3112"/>
                  </a:lnTo>
                  <a:lnTo>
                    <a:pt x="1216" y="3129"/>
                  </a:lnTo>
                  <a:lnTo>
                    <a:pt x="1205" y="3144"/>
                  </a:lnTo>
                  <a:lnTo>
                    <a:pt x="1192" y="3159"/>
                  </a:lnTo>
                  <a:lnTo>
                    <a:pt x="1177" y="3168"/>
                  </a:lnTo>
                  <a:lnTo>
                    <a:pt x="1160" y="3176"/>
                  </a:lnTo>
                  <a:lnTo>
                    <a:pt x="1143" y="3172"/>
                  </a:lnTo>
                  <a:lnTo>
                    <a:pt x="1130" y="3176"/>
                  </a:lnTo>
                  <a:lnTo>
                    <a:pt x="1122" y="3185"/>
                  </a:lnTo>
                  <a:lnTo>
                    <a:pt x="1117" y="3196"/>
                  </a:lnTo>
                  <a:lnTo>
                    <a:pt x="1111" y="3208"/>
                  </a:lnTo>
                  <a:lnTo>
                    <a:pt x="1104" y="3219"/>
                  </a:lnTo>
                  <a:lnTo>
                    <a:pt x="1094" y="3228"/>
                  </a:lnTo>
                  <a:lnTo>
                    <a:pt x="1079" y="3232"/>
                  </a:lnTo>
                  <a:lnTo>
                    <a:pt x="1068" y="3232"/>
                  </a:lnTo>
                  <a:lnTo>
                    <a:pt x="1059" y="3236"/>
                  </a:lnTo>
                  <a:lnTo>
                    <a:pt x="1049" y="3242"/>
                  </a:lnTo>
                  <a:lnTo>
                    <a:pt x="1042" y="3249"/>
                  </a:lnTo>
                  <a:lnTo>
                    <a:pt x="1032" y="3257"/>
                  </a:lnTo>
                  <a:lnTo>
                    <a:pt x="1023" y="3262"/>
                  </a:lnTo>
                  <a:lnTo>
                    <a:pt x="1014" y="3266"/>
                  </a:lnTo>
                  <a:lnTo>
                    <a:pt x="1002" y="3266"/>
                  </a:lnTo>
                  <a:lnTo>
                    <a:pt x="1002" y="3272"/>
                  </a:lnTo>
                  <a:lnTo>
                    <a:pt x="1002" y="3275"/>
                  </a:lnTo>
                  <a:lnTo>
                    <a:pt x="1000" y="3279"/>
                  </a:lnTo>
                  <a:lnTo>
                    <a:pt x="999" y="3283"/>
                  </a:lnTo>
                  <a:lnTo>
                    <a:pt x="985" y="3281"/>
                  </a:lnTo>
                  <a:lnTo>
                    <a:pt x="972" y="3277"/>
                  </a:lnTo>
                  <a:lnTo>
                    <a:pt x="959" y="3272"/>
                  </a:lnTo>
                  <a:lnTo>
                    <a:pt x="946" y="3264"/>
                  </a:lnTo>
                  <a:lnTo>
                    <a:pt x="935" y="3257"/>
                  </a:lnTo>
                  <a:lnTo>
                    <a:pt x="924" y="3247"/>
                  </a:lnTo>
                  <a:lnTo>
                    <a:pt x="914" y="3238"/>
                  </a:lnTo>
                  <a:lnTo>
                    <a:pt x="905" y="3228"/>
                  </a:lnTo>
                  <a:lnTo>
                    <a:pt x="869" y="3195"/>
                  </a:lnTo>
                  <a:lnTo>
                    <a:pt x="841" y="3159"/>
                  </a:lnTo>
                  <a:lnTo>
                    <a:pt x="815" y="3119"/>
                  </a:lnTo>
                  <a:lnTo>
                    <a:pt x="792" y="3080"/>
                  </a:lnTo>
                  <a:lnTo>
                    <a:pt x="770" y="3041"/>
                  </a:lnTo>
                  <a:lnTo>
                    <a:pt x="745" y="3001"/>
                  </a:lnTo>
                  <a:lnTo>
                    <a:pt x="719" y="2964"/>
                  </a:lnTo>
                  <a:lnTo>
                    <a:pt x="687" y="2930"/>
                  </a:lnTo>
                  <a:lnTo>
                    <a:pt x="719" y="2885"/>
                  </a:lnTo>
                  <a:lnTo>
                    <a:pt x="730" y="2873"/>
                  </a:lnTo>
                  <a:lnTo>
                    <a:pt x="741" y="2864"/>
                  </a:lnTo>
                  <a:lnTo>
                    <a:pt x="753" y="2855"/>
                  </a:lnTo>
                  <a:lnTo>
                    <a:pt x="764" y="2847"/>
                  </a:lnTo>
                  <a:lnTo>
                    <a:pt x="775" y="2840"/>
                  </a:lnTo>
                  <a:lnTo>
                    <a:pt x="786" y="2832"/>
                  </a:lnTo>
                  <a:lnTo>
                    <a:pt x="798" y="2826"/>
                  </a:lnTo>
                  <a:lnTo>
                    <a:pt x="809" y="2823"/>
                  </a:lnTo>
                  <a:lnTo>
                    <a:pt x="826" y="2836"/>
                  </a:lnTo>
                  <a:lnTo>
                    <a:pt x="845" y="2849"/>
                  </a:lnTo>
                  <a:lnTo>
                    <a:pt x="863" y="2860"/>
                  </a:lnTo>
                  <a:lnTo>
                    <a:pt x="882" y="2870"/>
                  </a:lnTo>
                  <a:lnTo>
                    <a:pt x="901" y="2879"/>
                  </a:lnTo>
                  <a:lnTo>
                    <a:pt x="922" y="2887"/>
                  </a:lnTo>
                  <a:lnTo>
                    <a:pt x="940" y="2894"/>
                  </a:lnTo>
                  <a:lnTo>
                    <a:pt x="961" y="2902"/>
                  </a:lnTo>
                  <a:lnTo>
                    <a:pt x="982" y="2905"/>
                  </a:lnTo>
                  <a:lnTo>
                    <a:pt x="1004" y="2905"/>
                  </a:lnTo>
                  <a:lnTo>
                    <a:pt x="1025" y="2903"/>
                  </a:lnTo>
                  <a:lnTo>
                    <a:pt x="1047" y="2902"/>
                  </a:lnTo>
                  <a:lnTo>
                    <a:pt x="1068" y="2902"/>
                  </a:lnTo>
                  <a:lnTo>
                    <a:pt x="1087" y="2905"/>
                  </a:lnTo>
                  <a:lnTo>
                    <a:pt x="1104" y="2915"/>
                  </a:lnTo>
                  <a:lnTo>
                    <a:pt x="1119" y="2934"/>
                  </a:lnTo>
                  <a:lnTo>
                    <a:pt x="1130" y="2941"/>
                  </a:lnTo>
                  <a:lnTo>
                    <a:pt x="1143" y="2943"/>
                  </a:lnTo>
                  <a:lnTo>
                    <a:pt x="1156" y="2941"/>
                  </a:lnTo>
                  <a:lnTo>
                    <a:pt x="1169" y="2939"/>
                  </a:lnTo>
                  <a:lnTo>
                    <a:pt x="1181" y="2935"/>
                  </a:lnTo>
                  <a:lnTo>
                    <a:pt x="1194" y="2934"/>
                  </a:lnTo>
                  <a:lnTo>
                    <a:pt x="1207" y="2934"/>
                  </a:lnTo>
                  <a:lnTo>
                    <a:pt x="1218" y="2935"/>
                  </a:lnTo>
                  <a:lnTo>
                    <a:pt x="1201" y="2952"/>
                  </a:lnTo>
                  <a:lnTo>
                    <a:pt x="1183" y="2965"/>
                  </a:lnTo>
                  <a:lnTo>
                    <a:pt x="1162" y="2979"/>
                  </a:lnTo>
                  <a:lnTo>
                    <a:pt x="1139" y="2988"/>
                  </a:lnTo>
                  <a:lnTo>
                    <a:pt x="1117" y="2994"/>
                  </a:lnTo>
                  <a:lnTo>
                    <a:pt x="1092" y="2995"/>
                  </a:lnTo>
                  <a:lnTo>
                    <a:pt x="1068" y="2994"/>
                  </a:lnTo>
                  <a:lnTo>
                    <a:pt x="1044" y="2986"/>
                  </a:lnTo>
                  <a:lnTo>
                    <a:pt x="1036" y="2984"/>
                  </a:lnTo>
                  <a:lnTo>
                    <a:pt x="1032" y="2988"/>
                  </a:lnTo>
                  <a:lnTo>
                    <a:pt x="1032" y="2995"/>
                  </a:lnTo>
                  <a:lnTo>
                    <a:pt x="1032" y="3003"/>
                  </a:lnTo>
                  <a:lnTo>
                    <a:pt x="1044" y="3022"/>
                  </a:lnTo>
                  <a:lnTo>
                    <a:pt x="1055" y="3041"/>
                  </a:lnTo>
                  <a:lnTo>
                    <a:pt x="1066" y="3057"/>
                  </a:lnTo>
                  <a:lnTo>
                    <a:pt x="1079" y="3076"/>
                  </a:lnTo>
                  <a:lnTo>
                    <a:pt x="1094" y="3091"/>
                  </a:lnTo>
                  <a:lnTo>
                    <a:pt x="1111" y="3106"/>
                  </a:lnTo>
                  <a:lnTo>
                    <a:pt x="1128" y="3118"/>
                  </a:lnTo>
                  <a:lnTo>
                    <a:pt x="1149" y="3127"/>
                  </a:lnTo>
                  <a:lnTo>
                    <a:pt x="1168" y="3127"/>
                  </a:lnTo>
                  <a:lnTo>
                    <a:pt x="1181" y="3121"/>
                  </a:lnTo>
                  <a:lnTo>
                    <a:pt x="1194" y="3112"/>
                  </a:lnTo>
                  <a:lnTo>
                    <a:pt x="1203" y="3099"/>
                  </a:lnTo>
                  <a:lnTo>
                    <a:pt x="1211" y="3084"/>
                  </a:lnTo>
                  <a:lnTo>
                    <a:pt x="1220" y="3069"/>
                  </a:lnTo>
                  <a:lnTo>
                    <a:pt x="1229" y="3056"/>
                  </a:lnTo>
                  <a:lnTo>
                    <a:pt x="1241" y="3044"/>
                  </a:lnTo>
                  <a:lnTo>
                    <a:pt x="1252" y="3035"/>
                  </a:lnTo>
                  <a:lnTo>
                    <a:pt x="1261" y="3027"/>
                  </a:lnTo>
                  <a:lnTo>
                    <a:pt x="1271" y="3018"/>
                  </a:lnTo>
                  <a:lnTo>
                    <a:pt x="1278" y="3011"/>
                  </a:lnTo>
                  <a:lnTo>
                    <a:pt x="1288" y="3001"/>
                  </a:lnTo>
                  <a:lnTo>
                    <a:pt x="1297" y="2994"/>
                  </a:lnTo>
                  <a:lnTo>
                    <a:pt x="1306" y="2984"/>
                  </a:lnTo>
                  <a:lnTo>
                    <a:pt x="1316" y="2975"/>
                  </a:lnTo>
                  <a:lnTo>
                    <a:pt x="1336" y="2973"/>
                  </a:lnTo>
                  <a:lnTo>
                    <a:pt x="1357" y="2971"/>
                  </a:lnTo>
                  <a:lnTo>
                    <a:pt x="1378" y="2969"/>
                  </a:lnTo>
                  <a:lnTo>
                    <a:pt x="1398" y="2965"/>
                  </a:lnTo>
                  <a:lnTo>
                    <a:pt x="1419" y="2962"/>
                  </a:lnTo>
                  <a:lnTo>
                    <a:pt x="1440" y="2960"/>
                  </a:lnTo>
                  <a:lnTo>
                    <a:pt x="1458" y="2958"/>
                  </a:lnTo>
                  <a:lnTo>
                    <a:pt x="1479" y="2956"/>
                  </a:lnTo>
                  <a:lnTo>
                    <a:pt x="1487" y="3037"/>
                  </a:lnTo>
                  <a:lnTo>
                    <a:pt x="1494" y="3119"/>
                  </a:lnTo>
                  <a:lnTo>
                    <a:pt x="1504" y="3200"/>
                  </a:lnTo>
                  <a:lnTo>
                    <a:pt x="1517" y="3279"/>
                  </a:lnTo>
                  <a:lnTo>
                    <a:pt x="1522" y="3307"/>
                  </a:lnTo>
                  <a:lnTo>
                    <a:pt x="1530" y="3335"/>
                  </a:lnTo>
                  <a:lnTo>
                    <a:pt x="1535" y="3362"/>
                  </a:lnTo>
                  <a:lnTo>
                    <a:pt x="1543" y="3390"/>
                  </a:lnTo>
                  <a:lnTo>
                    <a:pt x="1549" y="3418"/>
                  </a:lnTo>
                  <a:lnTo>
                    <a:pt x="1558" y="3446"/>
                  </a:lnTo>
                  <a:lnTo>
                    <a:pt x="1567" y="3473"/>
                  </a:lnTo>
                  <a:lnTo>
                    <a:pt x="1579" y="3499"/>
                  </a:lnTo>
                  <a:lnTo>
                    <a:pt x="1588" y="3499"/>
                  </a:lnTo>
                  <a:lnTo>
                    <a:pt x="1594" y="3499"/>
                  </a:lnTo>
                  <a:lnTo>
                    <a:pt x="1601" y="3497"/>
                  </a:lnTo>
                  <a:lnTo>
                    <a:pt x="1609" y="3495"/>
                  </a:lnTo>
                  <a:lnTo>
                    <a:pt x="1597" y="3435"/>
                  </a:lnTo>
                  <a:lnTo>
                    <a:pt x="1586" y="3356"/>
                  </a:lnTo>
                  <a:lnTo>
                    <a:pt x="1571" y="3266"/>
                  </a:lnTo>
                  <a:lnTo>
                    <a:pt x="1558" y="3172"/>
                  </a:lnTo>
                  <a:lnTo>
                    <a:pt x="1545" y="3084"/>
                  </a:lnTo>
                  <a:lnTo>
                    <a:pt x="1535" y="3011"/>
                  </a:lnTo>
                  <a:lnTo>
                    <a:pt x="1528" y="2960"/>
                  </a:lnTo>
                  <a:lnTo>
                    <a:pt x="1526" y="2941"/>
                  </a:lnTo>
                  <a:lnTo>
                    <a:pt x="1532" y="2937"/>
                  </a:lnTo>
                  <a:lnTo>
                    <a:pt x="1545" y="2926"/>
                  </a:lnTo>
                  <a:lnTo>
                    <a:pt x="1558" y="2915"/>
                  </a:lnTo>
                  <a:lnTo>
                    <a:pt x="1567" y="2903"/>
                  </a:lnTo>
                  <a:lnTo>
                    <a:pt x="1567" y="2894"/>
                  </a:lnTo>
                  <a:lnTo>
                    <a:pt x="1569" y="2883"/>
                  </a:lnTo>
                  <a:lnTo>
                    <a:pt x="1569" y="2873"/>
                  </a:lnTo>
                  <a:lnTo>
                    <a:pt x="1575" y="2866"/>
                  </a:lnTo>
                  <a:lnTo>
                    <a:pt x="1581" y="2866"/>
                  </a:lnTo>
                  <a:lnTo>
                    <a:pt x="1596" y="2866"/>
                  </a:lnTo>
                  <a:lnTo>
                    <a:pt x="1622" y="2866"/>
                  </a:lnTo>
                  <a:lnTo>
                    <a:pt x="1656" y="2866"/>
                  </a:lnTo>
                  <a:lnTo>
                    <a:pt x="1699" y="2866"/>
                  </a:lnTo>
                  <a:lnTo>
                    <a:pt x="1749" y="2866"/>
                  </a:lnTo>
                  <a:lnTo>
                    <a:pt x="1808" y="2866"/>
                  </a:lnTo>
                  <a:lnTo>
                    <a:pt x="1871" y="2866"/>
                  </a:lnTo>
                  <a:lnTo>
                    <a:pt x="1939" y="2866"/>
                  </a:lnTo>
                  <a:lnTo>
                    <a:pt x="2014" y="2868"/>
                  </a:lnTo>
                  <a:lnTo>
                    <a:pt x="2091" y="2868"/>
                  </a:lnTo>
                  <a:lnTo>
                    <a:pt x="2174" y="2868"/>
                  </a:lnTo>
                  <a:lnTo>
                    <a:pt x="2258" y="2868"/>
                  </a:lnTo>
                  <a:lnTo>
                    <a:pt x="2344" y="2868"/>
                  </a:lnTo>
                  <a:lnTo>
                    <a:pt x="2433" y="2868"/>
                  </a:lnTo>
                  <a:lnTo>
                    <a:pt x="2521" y="2868"/>
                  </a:lnTo>
                  <a:lnTo>
                    <a:pt x="2609" y="2868"/>
                  </a:lnTo>
                  <a:lnTo>
                    <a:pt x="2697" y="2868"/>
                  </a:lnTo>
                  <a:lnTo>
                    <a:pt x="2784" y="2868"/>
                  </a:lnTo>
                  <a:lnTo>
                    <a:pt x="2868" y="2868"/>
                  </a:lnTo>
                  <a:lnTo>
                    <a:pt x="2951" y="2868"/>
                  </a:lnTo>
                  <a:lnTo>
                    <a:pt x="3030" y="2868"/>
                  </a:lnTo>
                  <a:lnTo>
                    <a:pt x="3103" y="2868"/>
                  </a:lnTo>
                  <a:lnTo>
                    <a:pt x="3172" y="2868"/>
                  </a:lnTo>
                  <a:lnTo>
                    <a:pt x="3236" y="2868"/>
                  </a:lnTo>
                  <a:lnTo>
                    <a:pt x="3294" y="2868"/>
                  </a:lnTo>
                  <a:lnTo>
                    <a:pt x="3343" y="2866"/>
                  </a:lnTo>
                  <a:lnTo>
                    <a:pt x="3386" y="2866"/>
                  </a:lnTo>
                  <a:lnTo>
                    <a:pt x="3422" y="2866"/>
                  </a:lnTo>
                  <a:lnTo>
                    <a:pt x="3448" y="2866"/>
                  </a:lnTo>
                  <a:lnTo>
                    <a:pt x="3463" y="2864"/>
                  </a:lnTo>
                  <a:lnTo>
                    <a:pt x="3469" y="2864"/>
                  </a:lnTo>
                  <a:lnTo>
                    <a:pt x="3474" y="2840"/>
                  </a:lnTo>
                  <a:lnTo>
                    <a:pt x="3474" y="2810"/>
                  </a:lnTo>
                  <a:lnTo>
                    <a:pt x="3467" y="2780"/>
                  </a:lnTo>
                  <a:lnTo>
                    <a:pt x="3456" y="2749"/>
                  </a:lnTo>
                  <a:lnTo>
                    <a:pt x="3441" y="2721"/>
                  </a:lnTo>
                  <a:lnTo>
                    <a:pt x="3426" y="2697"/>
                  </a:lnTo>
                  <a:lnTo>
                    <a:pt x="3413" y="2678"/>
                  </a:lnTo>
                  <a:lnTo>
                    <a:pt x="3401" y="2669"/>
                  </a:lnTo>
                  <a:lnTo>
                    <a:pt x="3401" y="0"/>
                  </a:lnTo>
                  <a:lnTo>
                    <a:pt x="327" y="0"/>
                  </a:lnTo>
                  <a:lnTo>
                    <a:pt x="327" y="1208"/>
                  </a:lnTo>
                  <a:lnTo>
                    <a:pt x="370" y="1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6" name="Freeform 162"/>
            <p:cNvSpPr>
              <a:spLocks/>
            </p:cNvSpPr>
            <p:nvPr/>
          </p:nvSpPr>
          <p:spPr bwMode="auto">
            <a:xfrm>
              <a:off x="1672" y="737"/>
              <a:ext cx="657" cy="221"/>
            </a:xfrm>
            <a:custGeom>
              <a:avLst/>
              <a:gdLst/>
              <a:ahLst/>
              <a:cxnLst>
                <a:cxn ang="0">
                  <a:pos x="591" y="146"/>
                </a:cxn>
                <a:cxn ang="0">
                  <a:pos x="608" y="154"/>
                </a:cxn>
                <a:cxn ang="0">
                  <a:pos x="627" y="157"/>
                </a:cxn>
                <a:cxn ang="0">
                  <a:pos x="648" y="161"/>
                </a:cxn>
                <a:cxn ang="0">
                  <a:pos x="653" y="172"/>
                </a:cxn>
                <a:cxn ang="0">
                  <a:pos x="633" y="178"/>
                </a:cxn>
                <a:cxn ang="0">
                  <a:pos x="595" y="174"/>
                </a:cxn>
                <a:cxn ang="0">
                  <a:pos x="544" y="148"/>
                </a:cxn>
                <a:cxn ang="0">
                  <a:pos x="496" y="114"/>
                </a:cxn>
                <a:cxn ang="0">
                  <a:pos x="445" y="82"/>
                </a:cxn>
                <a:cxn ang="0">
                  <a:pos x="394" y="67"/>
                </a:cxn>
                <a:cxn ang="0">
                  <a:pos x="343" y="58"/>
                </a:cxn>
                <a:cxn ang="0">
                  <a:pos x="295" y="56"/>
                </a:cxn>
                <a:cxn ang="0">
                  <a:pos x="246" y="60"/>
                </a:cxn>
                <a:cxn ang="0">
                  <a:pos x="199" y="71"/>
                </a:cxn>
                <a:cxn ang="0">
                  <a:pos x="154" y="88"/>
                </a:cxn>
                <a:cxn ang="0">
                  <a:pos x="111" y="110"/>
                </a:cxn>
                <a:cxn ang="0">
                  <a:pos x="73" y="142"/>
                </a:cxn>
                <a:cxn ang="0">
                  <a:pos x="43" y="178"/>
                </a:cxn>
                <a:cxn ang="0">
                  <a:pos x="7" y="216"/>
                </a:cxn>
                <a:cxn ang="0">
                  <a:pos x="11" y="184"/>
                </a:cxn>
                <a:cxn ang="0">
                  <a:pos x="54" y="114"/>
                </a:cxn>
                <a:cxn ang="0">
                  <a:pos x="116" y="58"/>
                </a:cxn>
                <a:cxn ang="0">
                  <a:pos x="191" y="18"/>
                </a:cxn>
                <a:cxn ang="0">
                  <a:pos x="257" y="3"/>
                </a:cxn>
                <a:cxn ang="0">
                  <a:pos x="308" y="0"/>
                </a:cxn>
                <a:cxn ang="0">
                  <a:pos x="357" y="3"/>
                </a:cxn>
                <a:cxn ang="0">
                  <a:pos x="405" y="13"/>
                </a:cxn>
                <a:cxn ang="0">
                  <a:pos x="450" y="30"/>
                </a:cxn>
                <a:cxn ang="0">
                  <a:pos x="494" y="52"/>
                </a:cxn>
                <a:cxn ang="0">
                  <a:pos x="533" y="82"/>
                </a:cxn>
                <a:cxn ang="0">
                  <a:pos x="569" y="120"/>
                </a:cxn>
              </a:cxnLst>
              <a:rect l="0" t="0" r="r" b="b"/>
              <a:pathLst>
                <a:path w="657" h="221">
                  <a:moveTo>
                    <a:pt x="584" y="141"/>
                  </a:moveTo>
                  <a:lnTo>
                    <a:pt x="591" y="146"/>
                  </a:lnTo>
                  <a:lnTo>
                    <a:pt x="601" y="150"/>
                  </a:lnTo>
                  <a:lnTo>
                    <a:pt x="608" y="154"/>
                  </a:lnTo>
                  <a:lnTo>
                    <a:pt x="618" y="156"/>
                  </a:lnTo>
                  <a:lnTo>
                    <a:pt x="627" y="157"/>
                  </a:lnTo>
                  <a:lnTo>
                    <a:pt x="638" y="159"/>
                  </a:lnTo>
                  <a:lnTo>
                    <a:pt x="648" y="161"/>
                  </a:lnTo>
                  <a:lnTo>
                    <a:pt x="657" y="161"/>
                  </a:lnTo>
                  <a:lnTo>
                    <a:pt x="653" y="172"/>
                  </a:lnTo>
                  <a:lnTo>
                    <a:pt x="646" y="176"/>
                  </a:lnTo>
                  <a:lnTo>
                    <a:pt x="633" y="178"/>
                  </a:lnTo>
                  <a:lnTo>
                    <a:pt x="623" y="180"/>
                  </a:lnTo>
                  <a:lnTo>
                    <a:pt x="595" y="174"/>
                  </a:lnTo>
                  <a:lnTo>
                    <a:pt x="569" y="163"/>
                  </a:lnTo>
                  <a:lnTo>
                    <a:pt x="544" y="148"/>
                  </a:lnTo>
                  <a:lnTo>
                    <a:pt x="520" y="131"/>
                  </a:lnTo>
                  <a:lnTo>
                    <a:pt x="496" y="114"/>
                  </a:lnTo>
                  <a:lnTo>
                    <a:pt x="471" y="97"/>
                  </a:lnTo>
                  <a:lnTo>
                    <a:pt x="445" y="82"/>
                  </a:lnTo>
                  <a:lnTo>
                    <a:pt x="419" y="73"/>
                  </a:lnTo>
                  <a:lnTo>
                    <a:pt x="394" y="67"/>
                  </a:lnTo>
                  <a:lnTo>
                    <a:pt x="370" y="62"/>
                  </a:lnTo>
                  <a:lnTo>
                    <a:pt x="343" y="58"/>
                  </a:lnTo>
                  <a:lnTo>
                    <a:pt x="319" y="56"/>
                  </a:lnTo>
                  <a:lnTo>
                    <a:pt x="295" y="56"/>
                  </a:lnTo>
                  <a:lnTo>
                    <a:pt x="270" y="58"/>
                  </a:lnTo>
                  <a:lnTo>
                    <a:pt x="246" y="60"/>
                  </a:lnTo>
                  <a:lnTo>
                    <a:pt x="223" y="65"/>
                  </a:lnTo>
                  <a:lnTo>
                    <a:pt x="199" y="71"/>
                  </a:lnTo>
                  <a:lnTo>
                    <a:pt x="176" y="79"/>
                  </a:lnTo>
                  <a:lnTo>
                    <a:pt x="154" y="88"/>
                  </a:lnTo>
                  <a:lnTo>
                    <a:pt x="133" y="99"/>
                  </a:lnTo>
                  <a:lnTo>
                    <a:pt x="111" y="110"/>
                  </a:lnTo>
                  <a:lnTo>
                    <a:pt x="92" y="126"/>
                  </a:lnTo>
                  <a:lnTo>
                    <a:pt x="73" y="142"/>
                  </a:lnTo>
                  <a:lnTo>
                    <a:pt x="54" y="159"/>
                  </a:lnTo>
                  <a:lnTo>
                    <a:pt x="43" y="178"/>
                  </a:lnTo>
                  <a:lnTo>
                    <a:pt x="24" y="199"/>
                  </a:lnTo>
                  <a:lnTo>
                    <a:pt x="7" y="216"/>
                  </a:lnTo>
                  <a:lnTo>
                    <a:pt x="0" y="221"/>
                  </a:lnTo>
                  <a:lnTo>
                    <a:pt x="11" y="184"/>
                  </a:lnTo>
                  <a:lnTo>
                    <a:pt x="30" y="148"/>
                  </a:lnTo>
                  <a:lnTo>
                    <a:pt x="54" y="114"/>
                  </a:lnTo>
                  <a:lnTo>
                    <a:pt x="83" y="84"/>
                  </a:lnTo>
                  <a:lnTo>
                    <a:pt x="116" y="58"/>
                  </a:lnTo>
                  <a:lnTo>
                    <a:pt x="154" y="35"/>
                  </a:lnTo>
                  <a:lnTo>
                    <a:pt x="191" y="18"/>
                  </a:lnTo>
                  <a:lnTo>
                    <a:pt x="231" y="9"/>
                  </a:lnTo>
                  <a:lnTo>
                    <a:pt x="257" y="3"/>
                  </a:lnTo>
                  <a:lnTo>
                    <a:pt x="282" y="2"/>
                  </a:lnTo>
                  <a:lnTo>
                    <a:pt x="308" y="0"/>
                  </a:lnTo>
                  <a:lnTo>
                    <a:pt x="332" y="0"/>
                  </a:lnTo>
                  <a:lnTo>
                    <a:pt x="357" y="3"/>
                  </a:lnTo>
                  <a:lnTo>
                    <a:pt x="381" y="7"/>
                  </a:lnTo>
                  <a:lnTo>
                    <a:pt x="405" y="13"/>
                  </a:lnTo>
                  <a:lnTo>
                    <a:pt x="428" y="20"/>
                  </a:lnTo>
                  <a:lnTo>
                    <a:pt x="450" y="30"/>
                  </a:lnTo>
                  <a:lnTo>
                    <a:pt x="473" y="39"/>
                  </a:lnTo>
                  <a:lnTo>
                    <a:pt x="494" y="52"/>
                  </a:lnTo>
                  <a:lnTo>
                    <a:pt x="514" y="67"/>
                  </a:lnTo>
                  <a:lnTo>
                    <a:pt x="533" y="82"/>
                  </a:lnTo>
                  <a:lnTo>
                    <a:pt x="552" y="101"/>
                  </a:lnTo>
                  <a:lnTo>
                    <a:pt x="569" y="120"/>
                  </a:lnTo>
                  <a:lnTo>
                    <a:pt x="584" y="1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7" name="Freeform 163"/>
            <p:cNvSpPr>
              <a:spLocks/>
            </p:cNvSpPr>
            <p:nvPr/>
          </p:nvSpPr>
          <p:spPr bwMode="auto">
            <a:xfrm>
              <a:off x="2083" y="872"/>
              <a:ext cx="291" cy="139"/>
            </a:xfrm>
            <a:custGeom>
              <a:avLst/>
              <a:gdLst/>
              <a:ahLst/>
              <a:cxnLst>
                <a:cxn ang="0">
                  <a:pos x="272" y="45"/>
                </a:cxn>
                <a:cxn ang="0">
                  <a:pos x="291" y="45"/>
                </a:cxn>
                <a:cxn ang="0">
                  <a:pos x="289" y="60"/>
                </a:cxn>
                <a:cxn ang="0">
                  <a:pos x="285" y="73"/>
                </a:cxn>
                <a:cxn ang="0">
                  <a:pos x="278" y="84"/>
                </a:cxn>
                <a:cxn ang="0">
                  <a:pos x="270" y="98"/>
                </a:cxn>
                <a:cxn ang="0">
                  <a:pos x="261" y="109"/>
                </a:cxn>
                <a:cxn ang="0">
                  <a:pos x="250" y="118"/>
                </a:cxn>
                <a:cxn ang="0">
                  <a:pos x="238" y="129"/>
                </a:cxn>
                <a:cxn ang="0">
                  <a:pos x="227" y="139"/>
                </a:cxn>
                <a:cxn ang="0">
                  <a:pos x="220" y="133"/>
                </a:cxn>
                <a:cxn ang="0">
                  <a:pos x="220" y="126"/>
                </a:cxn>
                <a:cxn ang="0">
                  <a:pos x="222" y="118"/>
                </a:cxn>
                <a:cxn ang="0">
                  <a:pos x="223" y="109"/>
                </a:cxn>
                <a:cxn ang="0">
                  <a:pos x="229" y="105"/>
                </a:cxn>
                <a:cxn ang="0">
                  <a:pos x="235" y="99"/>
                </a:cxn>
                <a:cxn ang="0">
                  <a:pos x="238" y="96"/>
                </a:cxn>
                <a:cxn ang="0">
                  <a:pos x="242" y="90"/>
                </a:cxn>
                <a:cxn ang="0">
                  <a:pos x="195" y="88"/>
                </a:cxn>
                <a:cxn ang="0">
                  <a:pos x="150" y="79"/>
                </a:cxn>
                <a:cxn ang="0">
                  <a:pos x="109" y="66"/>
                </a:cxn>
                <a:cxn ang="0">
                  <a:pos x="73" y="47"/>
                </a:cxn>
                <a:cxn ang="0">
                  <a:pos x="43" y="30"/>
                </a:cxn>
                <a:cxn ang="0">
                  <a:pos x="19" y="15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36" y="7"/>
                </a:cxn>
                <a:cxn ang="0">
                  <a:pos x="69" y="17"/>
                </a:cxn>
                <a:cxn ang="0">
                  <a:pos x="103" y="30"/>
                </a:cxn>
                <a:cxn ang="0">
                  <a:pos x="137" y="41"/>
                </a:cxn>
                <a:cxn ang="0">
                  <a:pos x="169" y="51"/>
                </a:cxn>
                <a:cxn ang="0">
                  <a:pos x="203" y="56"/>
                </a:cxn>
                <a:cxn ang="0">
                  <a:pos x="237" y="54"/>
                </a:cxn>
                <a:cxn ang="0">
                  <a:pos x="272" y="45"/>
                </a:cxn>
              </a:cxnLst>
              <a:rect l="0" t="0" r="r" b="b"/>
              <a:pathLst>
                <a:path w="291" h="139">
                  <a:moveTo>
                    <a:pt x="272" y="45"/>
                  </a:moveTo>
                  <a:lnTo>
                    <a:pt x="291" y="45"/>
                  </a:lnTo>
                  <a:lnTo>
                    <a:pt x="289" y="60"/>
                  </a:lnTo>
                  <a:lnTo>
                    <a:pt x="285" y="73"/>
                  </a:lnTo>
                  <a:lnTo>
                    <a:pt x="278" y="84"/>
                  </a:lnTo>
                  <a:lnTo>
                    <a:pt x="270" y="98"/>
                  </a:lnTo>
                  <a:lnTo>
                    <a:pt x="261" y="109"/>
                  </a:lnTo>
                  <a:lnTo>
                    <a:pt x="250" y="118"/>
                  </a:lnTo>
                  <a:lnTo>
                    <a:pt x="238" y="129"/>
                  </a:lnTo>
                  <a:lnTo>
                    <a:pt x="227" y="139"/>
                  </a:lnTo>
                  <a:lnTo>
                    <a:pt x="220" y="133"/>
                  </a:lnTo>
                  <a:lnTo>
                    <a:pt x="220" y="126"/>
                  </a:lnTo>
                  <a:lnTo>
                    <a:pt x="222" y="118"/>
                  </a:lnTo>
                  <a:lnTo>
                    <a:pt x="223" y="109"/>
                  </a:lnTo>
                  <a:lnTo>
                    <a:pt x="229" y="105"/>
                  </a:lnTo>
                  <a:lnTo>
                    <a:pt x="235" y="99"/>
                  </a:lnTo>
                  <a:lnTo>
                    <a:pt x="238" y="96"/>
                  </a:lnTo>
                  <a:lnTo>
                    <a:pt x="242" y="90"/>
                  </a:lnTo>
                  <a:lnTo>
                    <a:pt x="195" y="88"/>
                  </a:lnTo>
                  <a:lnTo>
                    <a:pt x="150" y="79"/>
                  </a:lnTo>
                  <a:lnTo>
                    <a:pt x="109" y="66"/>
                  </a:lnTo>
                  <a:lnTo>
                    <a:pt x="73" y="47"/>
                  </a:lnTo>
                  <a:lnTo>
                    <a:pt x="43" y="30"/>
                  </a:lnTo>
                  <a:lnTo>
                    <a:pt x="19" y="15"/>
                  </a:lnTo>
                  <a:lnTo>
                    <a:pt x="6" y="4"/>
                  </a:lnTo>
                  <a:lnTo>
                    <a:pt x="0" y="0"/>
                  </a:lnTo>
                  <a:lnTo>
                    <a:pt x="36" y="7"/>
                  </a:lnTo>
                  <a:lnTo>
                    <a:pt x="69" y="17"/>
                  </a:lnTo>
                  <a:lnTo>
                    <a:pt x="103" y="30"/>
                  </a:lnTo>
                  <a:lnTo>
                    <a:pt x="137" y="41"/>
                  </a:lnTo>
                  <a:lnTo>
                    <a:pt x="169" y="51"/>
                  </a:lnTo>
                  <a:lnTo>
                    <a:pt x="203" y="56"/>
                  </a:lnTo>
                  <a:lnTo>
                    <a:pt x="237" y="54"/>
                  </a:lnTo>
                  <a:lnTo>
                    <a:pt x="272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8" name="Freeform 164"/>
            <p:cNvSpPr>
              <a:spLocks/>
            </p:cNvSpPr>
            <p:nvPr/>
          </p:nvSpPr>
          <p:spPr bwMode="auto">
            <a:xfrm>
              <a:off x="1542" y="971"/>
              <a:ext cx="263" cy="669"/>
            </a:xfrm>
            <a:custGeom>
              <a:avLst/>
              <a:gdLst/>
              <a:ahLst/>
              <a:cxnLst>
                <a:cxn ang="0">
                  <a:pos x="74" y="293"/>
                </a:cxn>
                <a:cxn ang="0">
                  <a:pos x="102" y="354"/>
                </a:cxn>
                <a:cxn ang="0">
                  <a:pos x="233" y="521"/>
                </a:cxn>
                <a:cxn ang="0">
                  <a:pos x="250" y="554"/>
                </a:cxn>
                <a:cxn ang="0">
                  <a:pos x="261" y="592"/>
                </a:cxn>
                <a:cxn ang="0">
                  <a:pos x="263" y="631"/>
                </a:cxn>
                <a:cxn ang="0">
                  <a:pos x="254" y="669"/>
                </a:cxn>
                <a:cxn ang="0">
                  <a:pos x="241" y="663"/>
                </a:cxn>
                <a:cxn ang="0">
                  <a:pos x="239" y="652"/>
                </a:cxn>
                <a:cxn ang="0">
                  <a:pos x="239" y="637"/>
                </a:cxn>
                <a:cxn ang="0">
                  <a:pos x="233" y="624"/>
                </a:cxn>
                <a:cxn ang="0">
                  <a:pos x="209" y="564"/>
                </a:cxn>
                <a:cxn ang="0">
                  <a:pos x="173" y="508"/>
                </a:cxn>
                <a:cxn ang="0">
                  <a:pos x="130" y="455"/>
                </a:cxn>
                <a:cxn ang="0">
                  <a:pos x="87" y="404"/>
                </a:cxn>
                <a:cxn ang="0">
                  <a:pos x="45" y="352"/>
                </a:cxn>
                <a:cxn ang="0">
                  <a:pos x="15" y="293"/>
                </a:cxn>
                <a:cxn ang="0">
                  <a:pos x="0" y="231"/>
                </a:cxn>
                <a:cxn ang="0">
                  <a:pos x="6" y="160"/>
                </a:cxn>
                <a:cxn ang="0">
                  <a:pos x="12" y="138"/>
                </a:cxn>
                <a:cxn ang="0">
                  <a:pos x="19" y="115"/>
                </a:cxn>
                <a:cxn ang="0">
                  <a:pos x="29" y="92"/>
                </a:cxn>
                <a:cxn ang="0">
                  <a:pos x="40" y="72"/>
                </a:cxn>
                <a:cxn ang="0">
                  <a:pos x="51" y="51"/>
                </a:cxn>
                <a:cxn ang="0">
                  <a:pos x="66" y="32"/>
                </a:cxn>
                <a:cxn ang="0">
                  <a:pos x="81" y="15"/>
                </a:cxn>
                <a:cxn ang="0">
                  <a:pos x="100" y="0"/>
                </a:cxn>
                <a:cxn ang="0">
                  <a:pos x="96" y="8"/>
                </a:cxn>
                <a:cxn ang="0">
                  <a:pos x="89" y="29"/>
                </a:cxn>
                <a:cxn ang="0">
                  <a:pos x="77" y="61"/>
                </a:cxn>
                <a:cxn ang="0">
                  <a:pos x="68" y="102"/>
                </a:cxn>
                <a:cxn ang="0">
                  <a:pos x="60" y="147"/>
                </a:cxn>
                <a:cxn ang="0">
                  <a:pos x="57" y="196"/>
                </a:cxn>
                <a:cxn ang="0">
                  <a:pos x="60" y="246"/>
                </a:cxn>
                <a:cxn ang="0">
                  <a:pos x="74" y="293"/>
                </a:cxn>
              </a:cxnLst>
              <a:rect l="0" t="0" r="r" b="b"/>
              <a:pathLst>
                <a:path w="263" h="669">
                  <a:moveTo>
                    <a:pt x="74" y="293"/>
                  </a:moveTo>
                  <a:lnTo>
                    <a:pt x="102" y="354"/>
                  </a:lnTo>
                  <a:lnTo>
                    <a:pt x="233" y="521"/>
                  </a:lnTo>
                  <a:lnTo>
                    <a:pt x="250" y="554"/>
                  </a:lnTo>
                  <a:lnTo>
                    <a:pt x="261" y="592"/>
                  </a:lnTo>
                  <a:lnTo>
                    <a:pt x="263" y="631"/>
                  </a:lnTo>
                  <a:lnTo>
                    <a:pt x="254" y="669"/>
                  </a:lnTo>
                  <a:lnTo>
                    <a:pt x="241" y="663"/>
                  </a:lnTo>
                  <a:lnTo>
                    <a:pt x="239" y="652"/>
                  </a:lnTo>
                  <a:lnTo>
                    <a:pt x="239" y="637"/>
                  </a:lnTo>
                  <a:lnTo>
                    <a:pt x="233" y="624"/>
                  </a:lnTo>
                  <a:lnTo>
                    <a:pt x="209" y="564"/>
                  </a:lnTo>
                  <a:lnTo>
                    <a:pt x="173" y="508"/>
                  </a:lnTo>
                  <a:lnTo>
                    <a:pt x="130" y="455"/>
                  </a:lnTo>
                  <a:lnTo>
                    <a:pt x="87" y="404"/>
                  </a:lnTo>
                  <a:lnTo>
                    <a:pt x="45" y="352"/>
                  </a:lnTo>
                  <a:lnTo>
                    <a:pt x="15" y="293"/>
                  </a:lnTo>
                  <a:lnTo>
                    <a:pt x="0" y="231"/>
                  </a:lnTo>
                  <a:lnTo>
                    <a:pt x="6" y="160"/>
                  </a:lnTo>
                  <a:lnTo>
                    <a:pt x="12" y="138"/>
                  </a:lnTo>
                  <a:lnTo>
                    <a:pt x="19" y="115"/>
                  </a:lnTo>
                  <a:lnTo>
                    <a:pt x="29" y="92"/>
                  </a:lnTo>
                  <a:lnTo>
                    <a:pt x="40" y="72"/>
                  </a:lnTo>
                  <a:lnTo>
                    <a:pt x="51" y="51"/>
                  </a:lnTo>
                  <a:lnTo>
                    <a:pt x="66" y="32"/>
                  </a:lnTo>
                  <a:lnTo>
                    <a:pt x="81" y="15"/>
                  </a:lnTo>
                  <a:lnTo>
                    <a:pt x="100" y="0"/>
                  </a:lnTo>
                  <a:lnTo>
                    <a:pt x="96" y="8"/>
                  </a:lnTo>
                  <a:lnTo>
                    <a:pt x="89" y="29"/>
                  </a:lnTo>
                  <a:lnTo>
                    <a:pt x="77" y="61"/>
                  </a:lnTo>
                  <a:lnTo>
                    <a:pt x="68" y="102"/>
                  </a:lnTo>
                  <a:lnTo>
                    <a:pt x="60" y="147"/>
                  </a:lnTo>
                  <a:lnTo>
                    <a:pt x="57" y="196"/>
                  </a:lnTo>
                  <a:lnTo>
                    <a:pt x="60" y="246"/>
                  </a:lnTo>
                  <a:lnTo>
                    <a:pt x="74" y="2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1" name="Freeform 167"/>
            <p:cNvSpPr>
              <a:spLocks/>
            </p:cNvSpPr>
            <p:nvPr/>
          </p:nvSpPr>
          <p:spPr bwMode="auto">
            <a:xfrm>
              <a:off x="2192" y="1118"/>
              <a:ext cx="116" cy="250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9" y="22"/>
                </a:cxn>
                <a:cxn ang="0">
                  <a:pos x="99" y="30"/>
                </a:cxn>
                <a:cxn ang="0">
                  <a:pos x="88" y="36"/>
                </a:cxn>
                <a:cxn ang="0">
                  <a:pos x="77" y="39"/>
                </a:cxn>
                <a:cxn ang="0">
                  <a:pos x="64" y="41"/>
                </a:cxn>
                <a:cxn ang="0">
                  <a:pos x="51" y="45"/>
                </a:cxn>
                <a:cxn ang="0">
                  <a:pos x="39" y="49"/>
                </a:cxn>
                <a:cxn ang="0">
                  <a:pos x="30" y="56"/>
                </a:cxn>
                <a:cxn ang="0">
                  <a:pos x="37" y="105"/>
                </a:cxn>
                <a:cxn ang="0">
                  <a:pos x="51" y="152"/>
                </a:cxn>
                <a:cxn ang="0">
                  <a:pos x="64" y="199"/>
                </a:cxn>
                <a:cxn ang="0">
                  <a:pos x="77" y="244"/>
                </a:cxn>
                <a:cxn ang="0">
                  <a:pos x="67" y="250"/>
                </a:cxn>
                <a:cxn ang="0">
                  <a:pos x="52" y="227"/>
                </a:cxn>
                <a:cxn ang="0">
                  <a:pos x="37" y="203"/>
                </a:cxn>
                <a:cxn ang="0">
                  <a:pos x="22" y="178"/>
                </a:cxn>
                <a:cxn ang="0">
                  <a:pos x="13" y="152"/>
                </a:cxn>
                <a:cxn ang="0">
                  <a:pos x="4" y="126"/>
                </a:cxn>
                <a:cxn ang="0">
                  <a:pos x="0" y="99"/>
                </a:cxn>
                <a:cxn ang="0">
                  <a:pos x="0" y="71"/>
                </a:cxn>
                <a:cxn ang="0">
                  <a:pos x="4" y="43"/>
                </a:cxn>
                <a:cxn ang="0">
                  <a:pos x="15" y="32"/>
                </a:cxn>
                <a:cxn ang="0">
                  <a:pos x="28" y="21"/>
                </a:cxn>
                <a:cxn ang="0">
                  <a:pos x="43" y="13"/>
                </a:cxn>
                <a:cxn ang="0">
                  <a:pos x="58" y="6"/>
                </a:cxn>
                <a:cxn ang="0">
                  <a:pos x="71" y="2"/>
                </a:cxn>
                <a:cxn ang="0">
                  <a:pos x="86" y="0"/>
                </a:cxn>
                <a:cxn ang="0">
                  <a:pos x="101" y="4"/>
                </a:cxn>
                <a:cxn ang="0">
                  <a:pos x="116" y="11"/>
                </a:cxn>
              </a:cxnLst>
              <a:rect l="0" t="0" r="r" b="b"/>
              <a:pathLst>
                <a:path w="116" h="250">
                  <a:moveTo>
                    <a:pt x="116" y="11"/>
                  </a:moveTo>
                  <a:lnTo>
                    <a:pt x="109" y="22"/>
                  </a:lnTo>
                  <a:lnTo>
                    <a:pt x="99" y="30"/>
                  </a:lnTo>
                  <a:lnTo>
                    <a:pt x="88" y="36"/>
                  </a:lnTo>
                  <a:lnTo>
                    <a:pt x="77" y="39"/>
                  </a:lnTo>
                  <a:lnTo>
                    <a:pt x="64" y="41"/>
                  </a:lnTo>
                  <a:lnTo>
                    <a:pt x="51" y="45"/>
                  </a:lnTo>
                  <a:lnTo>
                    <a:pt x="39" y="49"/>
                  </a:lnTo>
                  <a:lnTo>
                    <a:pt x="30" y="56"/>
                  </a:lnTo>
                  <a:lnTo>
                    <a:pt x="37" y="105"/>
                  </a:lnTo>
                  <a:lnTo>
                    <a:pt x="51" y="152"/>
                  </a:lnTo>
                  <a:lnTo>
                    <a:pt x="64" y="199"/>
                  </a:lnTo>
                  <a:lnTo>
                    <a:pt x="77" y="244"/>
                  </a:lnTo>
                  <a:lnTo>
                    <a:pt x="67" y="250"/>
                  </a:lnTo>
                  <a:lnTo>
                    <a:pt x="52" y="227"/>
                  </a:lnTo>
                  <a:lnTo>
                    <a:pt x="37" y="203"/>
                  </a:lnTo>
                  <a:lnTo>
                    <a:pt x="22" y="178"/>
                  </a:lnTo>
                  <a:lnTo>
                    <a:pt x="13" y="152"/>
                  </a:lnTo>
                  <a:lnTo>
                    <a:pt x="4" y="126"/>
                  </a:lnTo>
                  <a:lnTo>
                    <a:pt x="0" y="99"/>
                  </a:lnTo>
                  <a:lnTo>
                    <a:pt x="0" y="71"/>
                  </a:lnTo>
                  <a:lnTo>
                    <a:pt x="4" y="43"/>
                  </a:lnTo>
                  <a:lnTo>
                    <a:pt x="15" y="32"/>
                  </a:lnTo>
                  <a:lnTo>
                    <a:pt x="28" y="21"/>
                  </a:lnTo>
                  <a:lnTo>
                    <a:pt x="43" y="13"/>
                  </a:lnTo>
                  <a:lnTo>
                    <a:pt x="58" y="6"/>
                  </a:lnTo>
                  <a:lnTo>
                    <a:pt x="71" y="2"/>
                  </a:lnTo>
                  <a:lnTo>
                    <a:pt x="86" y="0"/>
                  </a:lnTo>
                  <a:lnTo>
                    <a:pt x="101" y="4"/>
                  </a:lnTo>
                  <a:lnTo>
                    <a:pt x="1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2" name="Freeform 168"/>
            <p:cNvSpPr>
              <a:spLocks/>
            </p:cNvSpPr>
            <p:nvPr/>
          </p:nvSpPr>
          <p:spPr bwMode="auto">
            <a:xfrm>
              <a:off x="1970" y="1189"/>
              <a:ext cx="119" cy="62"/>
            </a:xfrm>
            <a:custGeom>
              <a:avLst/>
              <a:gdLst/>
              <a:ahLst/>
              <a:cxnLst>
                <a:cxn ang="0">
                  <a:pos x="119" y="6"/>
                </a:cxn>
                <a:cxn ang="0">
                  <a:pos x="119" y="13"/>
                </a:cxn>
                <a:cxn ang="0">
                  <a:pos x="117" y="21"/>
                </a:cxn>
                <a:cxn ang="0">
                  <a:pos x="111" y="28"/>
                </a:cxn>
                <a:cxn ang="0">
                  <a:pos x="106" y="36"/>
                </a:cxn>
                <a:cxn ang="0">
                  <a:pos x="94" y="42"/>
                </a:cxn>
                <a:cxn ang="0">
                  <a:pos x="81" y="47"/>
                </a:cxn>
                <a:cxn ang="0">
                  <a:pos x="68" y="53"/>
                </a:cxn>
                <a:cxn ang="0">
                  <a:pos x="55" y="57"/>
                </a:cxn>
                <a:cxn ang="0">
                  <a:pos x="42" y="60"/>
                </a:cxn>
                <a:cxn ang="0">
                  <a:pos x="29" y="62"/>
                </a:cxn>
                <a:cxn ang="0">
                  <a:pos x="14" y="60"/>
                </a:cxn>
                <a:cxn ang="0">
                  <a:pos x="0" y="55"/>
                </a:cxn>
                <a:cxn ang="0">
                  <a:pos x="8" y="43"/>
                </a:cxn>
                <a:cxn ang="0">
                  <a:pos x="17" y="34"/>
                </a:cxn>
                <a:cxn ang="0">
                  <a:pos x="27" y="27"/>
                </a:cxn>
                <a:cxn ang="0">
                  <a:pos x="38" y="21"/>
                </a:cxn>
                <a:cxn ang="0">
                  <a:pos x="49" y="15"/>
                </a:cxn>
                <a:cxn ang="0">
                  <a:pos x="60" y="12"/>
                </a:cxn>
                <a:cxn ang="0">
                  <a:pos x="72" y="6"/>
                </a:cxn>
                <a:cxn ang="0">
                  <a:pos x="83" y="0"/>
                </a:cxn>
                <a:cxn ang="0">
                  <a:pos x="119" y="6"/>
                </a:cxn>
              </a:cxnLst>
              <a:rect l="0" t="0" r="r" b="b"/>
              <a:pathLst>
                <a:path w="119" h="62">
                  <a:moveTo>
                    <a:pt x="119" y="6"/>
                  </a:moveTo>
                  <a:lnTo>
                    <a:pt x="119" y="13"/>
                  </a:lnTo>
                  <a:lnTo>
                    <a:pt x="117" y="21"/>
                  </a:lnTo>
                  <a:lnTo>
                    <a:pt x="111" y="28"/>
                  </a:lnTo>
                  <a:lnTo>
                    <a:pt x="106" y="36"/>
                  </a:lnTo>
                  <a:lnTo>
                    <a:pt x="94" y="42"/>
                  </a:lnTo>
                  <a:lnTo>
                    <a:pt x="81" y="47"/>
                  </a:lnTo>
                  <a:lnTo>
                    <a:pt x="68" y="53"/>
                  </a:lnTo>
                  <a:lnTo>
                    <a:pt x="55" y="57"/>
                  </a:lnTo>
                  <a:lnTo>
                    <a:pt x="42" y="60"/>
                  </a:lnTo>
                  <a:lnTo>
                    <a:pt x="29" y="62"/>
                  </a:lnTo>
                  <a:lnTo>
                    <a:pt x="14" y="60"/>
                  </a:lnTo>
                  <a:lnTo>
                    <a:pt x="0" y="55"/>
                  </a:lnTo>
                  <a:lnTo>
                    <a:pt x="8" y="43"/>
                  </a:lnTo>
                  <a:lnTo>
                    <a:pt x="17" y="34"/>
                  </a:lnTo>
                  <a:lnTo>
                    <a:pt x="27" y="27"/>
                  </a:lnTo>
                  <a:lnTo>
                    <a:pt x="38" y="21"/>
                  </a:lnTo>
                  <a:lnTo>
                    <a:pt x="49" y="15"/>
                  </a:lnTo>
                  <a:lnTo>
                    <a:pt x="60" y="12"/>
                  </a:lnTo>
                  <a:lnTo>
                    <a:pt x="72" y="6"/>
                  </a:lnTo>
                  <a:lnTo>
                    <a:pt x="83" y="0"/>
                  </a:lnTo>
                  <a:lnTo>
                    <a:pt x="11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3" name="Freeform 169"/>
            <p:cNvSpPr>
              <a:spLocks/>
            </p:cNvSpPr>
            <p:nvPr/>
          </p:nvSpPr>
          <p:spPr bwMode="auto">
            <a:xfrm>
              <a:off x="1801" y="1330"/>
              <a:ext cx="72" cy="68"/>
            </a:xfrm>
            <a:custGeom>
              <a:avLst/>
              <a:gdLst/>
              <a:ahLst/>
              <a:cxnLst>
                <a:cxn ang="0">
                  <a:pos x="72" y="49"/>
                </a:cxn>
                <a:cxn ang="0">
                  <a:pos x="72" y="68"/>
                </a:cxn>
                <a:cxn ang="0">
                  <a:pos x="62" y="62"/>
                </a:cxn>
                <a:cxn ang="0">
                  <a:pos x="55" y="56"/>
                </a:cxn>
                <a:cxn ang="0">
                  <a:pos x="49" y="47"/>
                </a:cxn>
                <a:cxn ang="0">
                  <a:pos x="42" y="40"/>
                </a:cxn>
                <a:cxn ang="0">
                  <a:pos x="32" y="32"/>
                </a:cxn>
                <a:cxn ang="0">
                  <a:pos x="25" y="26"/>
                </a:cxn>
                <a:cxn ang="0">
                  <a:pos x="14" y="25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2" y="10"/>
                </a:cxn>
                <a:cxn ang="0">
                  <a:pos x="8" y="4"/>
                </a:cxn>
                <a:cxn ang="0">
                  <a:pos x="15" y="0"/>
                </a:cxn>
                <a:cxn ang="0">
                  <a:pos x="27" y="0"/>
                </a:cxn>
                <a:cxn ang="0">
                  <a:pos x="34" y="4"/>
                </a:cxn>
                <a:cxn ang="0">
                  <a:pos x="42" y="10"/>
                </a:cxn>
                <a:cxn ang="0">
                  <a:pos x="49" y="15"/>
                </a:cxn>
                <a:cxn ang="0">
                  <a:pos x="55" y="25"/>
                </a:cxn>
                <a:cxn ang="0">
                  <a:pos x="61" y="32"/>
                </a:cxn>
                <a:cxn ang="0">
                  <a:pos x="66" y="41"/>
                </a:cxn>
                <a:cxn ang="0">
                  <a:pos x="72" y="49"/>
                </a:cxn>
              </a:cxnLst>
              <a:rect l="0" t="0" r="r" b="b"/>
              <a:pathLst>
                <a:path w="72" h="68">
                  <a:moveTo>
                    <a:pt x="72" y="49"/>
                  </a:moveTo>
                  <a:lnTo>
                    <a:pt x="72" y="68"/>
                  </a:lnTo>
                  <a:lnTo>
                    <a:pt x="62" y="62"/>
                  </a:lnTo>
                  <a:lnTo>
                    <a:pt x="55" y="56"/>
                  </a:lnTo>
                  <a:lnTo>
                    <a:pt x="49" y="47"/>
                  </a:lnTo>
                  <a:lnTo>
                    <a:pt x="42" y="40"/>
                  </a:lnTo>
                  <a:lnTo>
                    <a:pt x="32" y="32"/>
                  </a:lnTo>
                  <a:lnTo>
                    <a:pt x="25" y="26"/>
                  </a:lnTo>
                  <a:lnTo>
                    <a:pt x="14" y="25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5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9" y="15"/>
                  </a:lnTo>
                  <a:lnTo>
                    <a:pt x="55" y="25"/>
                  </a:lnTo>
                  <a:lnTo>
                    <a:pt x="61" y="32"/>
                  </a:lnTo>
                  <a:lnTo>
                    <a:pt x="66" y="41"/>
                  </a:lnTo>
                  <a:lnTo>
                    <a:pt x="72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4" name="Freeform 170"/>
            <p:cNvSpPr>
              <a:spLocks/>
            </p:cNvSpPr>
            <p:nvPr/>
          </p:nvSpPr>
          <p:spPr bwMode="auto">
            <a:xfrm>
              <a:off x="2141" y="1379"/>
              <a:ext cx="68" cy="43"/>
            </a:xfrm>
            <a:custGeom>
              <a:avLst/>
              <a:gdLst/>
              <a:ahLst/>
              <a:cxnLst>
                <a:cxn ang="0">
                  <a:pos x="68" y="9"/>
                </a:cxn>
                <a:cxn ang="0">
                  <a:pos x="62" y="13"/>
                </a:cxn>
                <a:cxn ang="0">
                  <a:pos x="55" y="19"/>
                </a:cxn>
                <a:cxn ang="0">
                  <a:pos x="47" y="23"/>
                </a:cxn>
                <a:cxn ang="0">
                  <a:pos x="42" y="28"/>
                </a:cxn>
                <a:cxn ang="0">
                  <a:pos x="34" y="34"/>
                </a:cxn>
                <a:cxn ang="0">
                  <a:pos x="27" y="38"/>
                </a:cxn>
                <a:cxn ang="0">
                  <a:pos x="17" y="41"/>
                </a:cxn>
                <a:cxn ang="0">
                  <a:pos x="10" y="43"/>
                </a:cxn>
                <a:cxn ang="0">
                  <a:pos x="6" y="38"/>
                </a:cxn>
                <a:cxn ang="0">
                  <a:pos x="2" y="30"/>
                </a:cxn>
                <a:cxn ang="0">
                  <a:pos x="0" y="23"/>
                </a:cxn>
                <a:cxn ang="0">
                  <a:pos x="0" y="13"/>
                </a:cxn>
                <a:cxn ang="0">
                  <a:pos x="13" y="4"/>
                </a:cxn>
                <a:cxn ang="0">
                  <a:pos x="25" y="13"/>
                </a:cxn>
                <a:cxn ang="0">
                  <a:pos x="40" y="6"/>
                </a:cxn>
                <a:cxn ang="0">
                  <a:pos x="55" y="0"/>
                </a:cxn>
                <a:cxn ang="0">
                  <a:pos x="68" y="9"/>
                </a:cxn>
              </a:cxnLst>
              <a:rect l="0" t="0" r="r" b="b"/>
              <a:pathLst>
                <a:path w="68" h="43">
                  <a:moveTo>
                    <a:pt x="68" y="9"/>
                  </a:moveTo>
                  <a:lnTo>
                    <a:pt x="62" y="13"/>
                  </a:lnTo>
                  <a:lnTo>
                    <a:pt x="55" y="19"/>
                  </a:lnTo>
                  <a:lnTo>
                    <a:pt x="47" y="23"/>
                  </a:lnTo>
                  <a:lnTo>
                    <a:pt x="42" y="28"/>
                  </a:lnTo>
                  <a:lnTo>
                    <a:pt x="34" y="34"/>
                  </a:lnTo>
                  <a:lnTo>
                    <a:pt x="27" y="38"/>
                  </a:lnTo>
                  <a:lnTo>
                    <a:pt x="17" y="41"/>
                  </a:lnTo>
                  <a:lnTo>
                    <a:pt x="10" y="43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3"/>
                  </a:lnTo>
                  <a:lnTo>
                    <a:pt x="13" y="4"/>
                  </a:lnTo>
                  <a:lnTo>
                    <a:pt x="25" y="13"/>
                  </a:lnTo>
                  <a:lnTo>
                    <a:pt x="40" y="6"/>
                  </a:lnTo>
                  <a:lnTo>
                    <a:pt x="55" y="0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6" name="Freeform 172"/>
            <p:cNvSpPr>
              <a:spLocks/>
            </p:cNvSpPr>
            <p:nvPr/>
          </p:nvSpPr>
          <p:spPr bwMode="auto">
            <a:xfrm>
              <a:off x="2115" y="1422"/>
              <a:ext cx="171" cy="105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69" y="10"/>
                </a:cxn>
                <a:cxn ang="0">
                  <a:pos x="163" y="19"/>
                </a:cxn>
                <a:cxn ang="0">
                  <a:pos x="156" y="26"/>
                </a:cxn>
                <a:cxn ang="0">
                  <a:pos x="148" y="32"/>
                </a:cxn>
                <a:cxn ang="0">
                  <a:pos x="139" y="38"/>
                </a:cxn>
                <a:cxn ang="0">
                  <a:pos x="131" y="41"/>
                </a:cxn>
                <a:cxn ang="0">
                  <a:pos x="122" y="49"/>
                </a:cxn>
                <a:cxn ang="0">
                  <a:pos x="114" y="55"/>
                </a:cxn>
                <a:cxn ang="0">
                  <a:pos x="107" y="58"/>
                </a:cxn>
                <a:cxn ang="0">
                  <a:pos x="101" y="60"/>
                </a:cxn>
                <a:cxn ang="0">
                  <a:pos x="94" y="62"/>
                </a:cxn>
                <a:cxn ang="0">
                  <a:pos x="86" y="64"/>
                </a:cxn>
                <a:cxn ang="0">
                  <a:pos x="79" y="66"/>
                </a:cxn>
                <a:cxn ang="0">
                  <a:pos x="71" y="68"/>
                </a:cxn>
                <a:cxn ang="0">
                  <a:pos x="66" y="72"/>
                </a:cxn>
                <a:cxn ang="0">
                  <a:pos x="58" y="75"/>
                </a:cxn>
                <a:cxn ang="0">
                  <a:pos x="68" y="83"/>
                </a:cxn>
                <a:cxn ang="0">
                  <a:pos x="79" y="85"/>
                </a:cxn>
                <a:cxn ang="0">
                  <a:pos x="92" y="83"/>
                </a:cxn>
                <a:cxn ang="0">
                  <a:pos x="103" y="81"/>
                </a:cxn>
                <a:cxn ang="0">
                  <a:pos x="116" y="75"/>
                </a:cxn>
                <a:cxn ang="0">
                  <a:pos x="129" y="66"/>
                </a:cxn>
                <a:cxn ang="0">
                  <a:pos x="141" y="55"/>
                </a:cxn>
                <a:cxn ang="0">
                  <a:pos x="150" y="43"/>
                </a:cxn>
                <a:cxn ang="0">
                  <a:pos x="158" y="43"/>
                </a:cxn>
                <a:cxn ang="0">
                  <a:pos x="163" y="43"/>
                </a:cxn>
                <a:cxn ang="0">
                  <a:pos x="169" y="47"/>
                </a:cxn>
                <a:cxn ang="0">
                  <a:pos x="171" y="53"/>
                </a:cxn>
                <a:cxn ang="0">
                  <a:pos x="169" y="64"/>
                </a:cxn>
                <a:cxn ang="0">
                  <a:pos x="163" y="73"/>
                </a:cxn>
                <a:cxn ang="0">
                  <a:pos x="156" y="81"/>
                </a:cxn>
                <a:cxn ang="0">
                  <a:pos x="146" y="87"/>
                </a:cxn>
                <a:cxn ang="0">
                  <a:pos x="137" y="92"/>
                </a:cxn>
                <a:cxn ang="0">
                  <a:pos x="126" y="96"/>
                </a:cxn>
                <a:cxn ang="0">
                  <a:pos x="114" y="100"/>
                </a:cxn>
                <a:cxn ang="0">
                  <a:pos x="105" y="103"/>
                </a:cxn>
                <a:cxn ang="0">
                  <a:pos x="88" y="105"/>
                </a:cxn>
                <a:cxn ang="0">
                  <a:pos x="73" y="103"/>
                </a:cxn>
                <a:cxn ang="0">
                  <a:pos x="60" y="100"/>
                </a:cxn>
                <a:cxn ang="0">
                  <a:pos x="47" y="94"/>
                </a:cxn>
                <a:cxn ang="0">
                  <a:pos x="34" y="85"/>
                </a:cxn>
                <a:cxn ang="0">
                  <a:pos x="22" y="75"/>
                </a:cxn>
                <a:cxn ang="0">
                  <a:pos x="11" y="66"/>
                </a:cxn>
                <a:cxn ang="0">
                  <a:pos x="0" y="57"/>
                </a:cxn>
                <a:cxn ang="0">
                  <a:pos x="11" y="51"/>
                </a:cxn>
                <a:cxn ang="0">
                  <a:pos x="22" y="53"/>
                </a:cxn>
                <a:cxn ang="0">
                  <a:pos x="34" y="55"/>
                </a:cxn>
                <a:cxn ang="0">
                  <a:pos x="45" y="51"/>
                </a:cxn>
                <a:cxn ang="0">
                  <a:pos x="60" y="45"/>
                </a:cxn>
                <a:cxn ang="0">
                  <a:pos x="73" y="40"/>
                </a:cxn>
                <a:cxn ang="0">
                  <a:pos x="88" y="34"/>
                </a:cxn>
                <a:cxn ang="0">
                  <a:pos x="101" y="28"/>
                </a:cxn>
                <a:cxn ang="0">
                  <a:pos x="116" y="23"/>
                </a:cxn>
                <a:cxn ang="0">
                  <a:pos x="129" y="15"/>
                </a:cxn>
                <a:cxn ang="0">
                  <a:pos x="144" y="8"/>
                </a:cxn>
                <a:cxn ang="0">
                  <a:pos x="158" y="0"/>
                </a:cxn>
                <a:cxn ang="0">
                  <a:pos x="171" y="0"/>
                </a:cxn>
              </a:cxnLst>
              <a:rect l="0" t="0" r="r" b="b"/>
              <a:pathLst>
                <a:path w="171" h="105">
                  <a:moveTo>
                    <a:pt x="171" y="0"/>
                  </a:moveTo>
                  <a:lnTo>
                    <a:pt x="169" y="10"/>
                  </a:lnTo>
                  <a:lnTo>
                    <a:pt x="163" y="19"/>
                  </a:lnTo>
                  <a:lnTo>
                    <a:pt x="156" y="26"/>
                  </a:lnTo>
                  <a:lnTo>
                    <a:pt x="148" y="32"/>
                  </a:lnTo>
                  <a:lnTo>
                    <a:pt x="139" y="38"/>
                  </a:lnTo>
                  <a:lnTo>
                    <a:pt x="131" y="41"/>
                  </a:lnTo>
                  <a:lnTo>
                    <a:pt x="122" y="49"/>
                  </a:lnTo>
                  <a:lnTo>
                    <a:pt x="114" y="55"/>
                  </a:lnTo>
                  <a:lnTo>
                    <a:pt x="107" y="58"/>
                  </a:lnTo>
                  <a:lnTo>
                    <a:pt x="101" y="60"/>
                  </a:lnTo>
                  <a:lnTo>
                    <a:pt x="94" y="62"/>
                  </a:lnTo>
                  <a:lnTo>
                    <a:pt x="86" y="64"/>
                  </a:lnTo>
                  <a:lnTo>
                    <a:pt x="79" y="66"/>
                  </a:lnTo>
                  <a:lnTo>
                    <a:pt x="71" y="68"/>
                  </a:lnTo>
                  <a:lnTo>
                    <a:pt x="66" y="72"/>
                  </a:lnTo>
                  <a:lnTo>
                    <a:pt x="58" y="75"/>
                  </a:lnTo>
                  <a:lnTo>
                    <a:pt x="68" y="83"/>
                  </a:lnTo>
                  <a:lnTo>
                    <a:pt x="79" y="85"/>
                  </a:lnTo>
                  <a:lnTo>
                    <a:pt x="92" y="83"/>
                  </a:lnTo>
                  <a:lnTo>
                    <a:pt x="103" y="81"/>
                  </a:lnTo>
                  <a:lnTo>
                    <a:pt x="116" y="75"/>
                  </a:lnTo>
                  <a:lnTo>
                    <a:pt x="129" y="66"/>
                  </a:lnTo>
                  <a:lnTo>
                    <a:pt x="141" y="55"/>
                  </a:lnTo>
                  <a:lnTo>
                    <a:pt x="150" y="43"/>
                  </a:lnTo>
                  <a:lnTo>
                    <a:pt x="158" y="43"/>
                  </a:lnTo>
                  <a:lnTo>
                    <a:pt x="163" y="43"/>
                  </a:lnTo>
                  <a:lnTo>
                    <a:pt x="169" y="47"/>
                  </a:lnTo>
                  <a:lnTo>
                    <a:pt x="171" y="53"/>
                  </a:lnTo>
                  <a:lnTo>
                    <a:pt x="169" y="64"/>
                  </a:lnTo>
                  <a:lnTo>
                    <a:pt x="163" y="73"/>
                  </a:lnTo>
                  <a:lnTo>
                    <a:pt x="156" y="81"/>
                  </a:lnTo>
                  <a:lnTo>
                    <a:pt x="146" y="87"/>
                  </a:lnTo>
                  <a:lnTo>
                    <a:pt x="137" y="92"/>
                  </a:lnTo>
                  <a:lnTo>
                    <a:pt x="126" y="96"/>
                  </a:lnTo>
                  <a:lnTo>
                    <a:pt x="114" y="100"/>
                  </a:lnTo>
                  <a:lnTo>
                    <a:pt x="105" y="103"/>
                  </a:lnTo>
                  <a:lnTo>
                    <a:pt x="88" y="105"/>
                  </a:lnTo>
                  <a:lnTo>
                    <a:pt x="73" y="103"/>
                  </a:lnTo>
                  <a:lnTo>
                    <a:pt x="60" y="100"/>
                  </a:lnTo>
                  <a:lnTo>
                    <a:pt x="47" y="94"/>
                  </a:lnTo>
                  <a:lnTo>
                    <a:pt x="34" y="85"/>
                  </a:lnTo>
                  <a:lnTo>
                    <a:pt x="22" y="75"/>
                  </a:lnTo>
                  <a:lnTo>
                    <a:pt x="11" y="66"/>
                  </a:lnTo>
                  <a:lnTo>
                    <a:pt x="0" y="57"/>
                  </a:lnTo>
                  <a:lnTo>
                    <a:pt x="11" y="51"/>
                  </a:lnTo>
                  <a:lnTo>
                    <a:pt x="22" y="53"/>
                  </a:lnTo>
                  <a:lnTo>
                    <a:pt x="34" y="55"/>
                  </a:lnTo>
                  <a:lnTo>
                    <a:pt x="45" y="51"/>
                  </a:lnTo>
                  <a:lnTo>
                    <a:pt x="60" y="45"/>
                  </a:lnTo>
                  <a:lnTo>
                    <a:pt x="73" y="40"/>
                  </a:lnTo>
                  <a:lnTo>
                    <a:pt x="88" y="34"/>
                  </a:lnTo>
                  <a:lnTo>
                    <a:pt x="101" y="28"/>
                  </a:lnTo>
                  <a:lnTo>
                    <a:pt x="116" y="23"/>
                  </a:lnTo>
                  <a:lnTo>
                    <a:pt x="129" y="15"/>
                  </a:lnTo>
                  <a:lnTo>
                    <a:pt x="144" y="8"/>
                  </a:lnTo>
                  <a:lnTo>
                    <a:pt x="158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7" name="Freeform 173"/>
            <p:cNvSpPr>
              <a:spLocks/>
            </p:cNvSpPr>
            <p:nvPr/>
          </p:nvSpPr>
          <p:spPr bwMode="auto">
            <a:xfrm>
              <a:off x="3451" y="1439"/>
              <a:ext cx="282" cy="511"/>
            </a:xfrm>
            <a:custGeom>
              <a:avLst/>
              <a:gdLst/>
              <a:ahLst/>
              <a:cxnLst>
                <a:cxn ang="0">
                  <a:pos x="156" y="227"/>
                </a:cxn>
                <a:cxn ang="0">
                  <a:pos x="162" y="269"/>
                </a:cxn>
                <a:cxn ang="0">
                  <a:pos x="162" y="310"/>
                </a:cxn>
                <a:cxn ang="0">
                  <a:pos x="160" y="351"/>
                </a:cxn>
                <a:cxn ang="0">
                  <a:pos x="156" y="393"/>
                </a:cxn>
                <a:cxn ang="0">
                  <a:pos x="160" y="396"/>
                </a:cxn>
                <a:cxn ang="0">
                  <a:pos x="164" y="398"/>
                </a:cxn>
                <a:cxn ang="0">
                  <a:pos x="167" y="400"/>
                </a:cxn>
                <a:cxn ang="0">
                  <a:pos x="171" y="400"/>
                </a:cxn>
                <a:cxn ang="0">
                  <a:pos x="181" y="372"/>
                </a:cxn>
                <a:cxn ang="0">
                  <a:pos x="190" y="346"/>
                </a:cxn>
                <a:cxn ang="0">
                  <a:pos x="198" y="317"/>
                </a:cxn>
                <a:cxn ang="0">
                  <a:pos x="199" y="287"/>
                </a:cxn>
                <a:cxn ang="0">
                  <a:pos x="199" y="293"/>
                </a:cxn>
                <a:cxn ang="0">
                  <a:pos x="205" y="302"/>
                </a:cxn>
                <a:cxn ang="0">
                  <a:pos x="213" y="310"/>
                </a:cxn>
                <a:cxn ang="0">
                  <a:pos x="220" y="317"/>
                </a:cxn>
                <a:cxn ang="0">
                  <a:pos x="226" y="317"/>
                </a:cxn>
                <a:cxn ang="0">
                  <a:pos x="229" y="319"/>
                </a:cxn>
                <a:cxn ang="0">
                  <a:pos x="233" y="321"/>
                </a:cxn>
                <a:cxn ang="0">
                  <a:pos x="239" y="321"/>
                </a:cxn>
                <a:cxn ang="0">
                  <a:pos x="237" y="334"/>
                </a:cxn>
                <a:cxn ang="0">
                  <a:pos x="241" y="349"/>
                </a:cxn>
                <a:cxn ang="0">
                  <a:pos x="246" y="364"/>
                </a:cxn>
                <a:cxn ang="0">
                  <a:pos x="258" y="374"/>
                </a:cxn>
                <a:cxn ang="0">
                  <a:pos x="282" y="374"/>
                </a:cxn>
                <a:cxn ang="0">
                  <a:pos x="265" y="394"/>
                </a:cxn>
                <a:cxn ang="0">
                  <a:pos x="248" y="415"/>
                </a:cxn>
                <a:cxn ang="0">
                  <a:pos x="229" y="434"/>
                </a:cxn>
                <a:cxn ang="0">
                  <a:pos x="211" y="451"/>
                </a:cxn>
                <a:cxn ang="0">
                  <a:pos x="188" y="466"/>
                </a:cxn>
                <a:cxn ang="0">
                  <a:pos x="166" y="477"/>
                </a:cxn>
                <a:cxn ang="0">
                  <a:pos x="143" y="488"/>
                </a:cxn>
                <a:cxn ang="0">
                  <a:pos x="117" y="494"/>
                </a:cxn>
                <a:cxn ang="0">
                  <a:pos x="100" y="511"/>
                </a:cxn>
                <a:cxn ang="0">
                  <a:pos x="87" y="505"/>
                </a:cxn>
                <a:cxn ang="0">
                  <a:pos x="74" y="498"/>
                </a:cxn>
                <a:cxn ang="0">
                  <a:pos x="60" y="490"/>
                </a:cxn>
                <a:cxn ang="0">
                  <a:pos x="49" y="483"/>
                </a:cxn>
                <a:cxn ang="0">
                  <a:pos x="36" y="475"/>
                </a:cxn>
                <a:cxn ang="0">
                  <a:pos x="25" y="466"/>
                </a:cxn>
                <a:cxn ang="0">
                  <a:pos x="12" y="456"/>
                </a:cxn>
                <a:cxn ang="0">
                  <a:pos x="0" y="447"/>
                </a:cxn>
                <a:cxn ang="0">
                  <a:pos x="21" y="389"/>
                </a:cxn>
                <a:cxn ang="0">
                  <a:pos x="53" y="182"/>
                </a:cxn>
                <a:cxn ang="0">
                  <a:pos x="66" y="160"/>
                </a:cxn>
                <a:cxn ang="0">
                  <a:pos x="81" y="139"/>
                </a:cxn>
                <a:cxn ang="0">
                  <a:pos x="94" y="117"/>
                </a:cxn>
                <a:cxn ang="0">
                  <a:pos x="109" y="94"/>
                </a:cxn>
                <a:cxn ang="0">
                  <a:pos x="122" y="71"/>
                </a:cxn>
                <a:cxn ang="0">
                  <a:pos x="136" y="49"/>
                </a:cxn>
                <a:cxn ang="0">
                  <a:pos x="147" y="24"/>
                </a:cxn>
                <a:cxn ang="0">
                  <a:pos x="154" y="0"/>
                </a:cxn>
                <a:cxn ang="0">
                  <a:pos x="166" y="28"/>
                </a:cxn>
                <a:cxn ang="0">
                  <a:pos x="166" y="56"/>
                </a:cxn>
                <a:cxn ang="0">
                  <a:pos x="160" y="85"/>
                </a:cxn>
                <a:cxn ang="0">
                  <a:pos x="151" y="113"/>
                </a:cxn>
                <a:cxn ang="0">
                  <a:pos x="141" y="141"/>
                </a:cxn>
                <a:cxn ang="0">
                  <a:pos x="137" y="169"/>
                </a:cxn>
                <a:cxn ang="0">
                  <a:pos x="141" y="199"/>
                </a:cxn>
                <a:cxn ang="0">
                  <a:pos x="156" y="227"/>
                </a:cxn>
              </a:cxnLst>
              <a:rect l="0" t="0" r="r" b="b"/>
              <a:pathLst>
                <a:path w="282" h="511">
                  <a:moveTo>
                    <a:pt x="156" y="227"/>
                  </a:moveTo>
                  <a:lnTo>
                    <a:pt x="162" y="269"/>
                  </a:lnTo>
                  <a:lnTo>
                    <a:pt x="162" y="310"/>
                  </a:lnTo>
                  <a:lnTo>
                    <a:pt x="160" y="351"/>
                  </a:lnTo>
                  <a:lnTo>
                    <a:pt x="156" y="393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7" y="400"/>
                  </a:lnTo>
                  <a:lnTo>
                    <a:pt x="171" y="400"/>
                  </a:lnTo>
                  <a:lnTo>
                    <a:pt x="181" y="372"/>
                  </a:lnTo>
                  <a:lnTo>
                    <a:pt x="190" y="346"/>
                  </a:lnTo>
                  <a:lnTo>
                    <a:pt x="198" y="317"/>
                  </a:lnTo>
                  <a:lnTo>
                    <a:pt x="199" y="287"/>
                  </a:lnTo>
                  <a:lnTo>
                    <a:pt x="199" y="293"/>
                  </a:lnTo>
                  <a:lnTo>
                    <a:pt x="205" y="302"/>
                  </a:lnTo>
                  <a:lnTo>
                    <a:pt x="213" y="310"/>
                  </a:lnTo>
                  <a:lnTo>
                    <a:pt x="220" y="317"/>
                  </a:lnTo>
                  <a:lnTo>
                    <a:pt x="226" y="317"/>
                  </a:lnTo>
                  <a:lnTo>
                    <a:pt x="229" y="319"/>
                  </a:lnTo>
                  <a:lnTo>
                    <a:pt x="233" y="321"/>
                  </a:lnTo>
                  <a:lnTo>
                    <a:pt x="239" y="321"/>
                  </a:lnTo>
                  <a:lnTo>
                    <a:pt x="237" y="334"/>
                  </a:lnTo>
                  <a:lnTo>
                    <a:pt x="241" y="349"/>
                  </a:lnTo>
                  <a:lnTo>
                    <a:pt x="246" y="364"/>
                  </a:lnTo>
                  <a:lnTo>
                    <a:pt x="258" y="374"/>
                  </a:lnTo>
                  <a:lnTo>
                    <a:pt x="282" y="374"/>
                  </a:lnTo>
                  <a:lnTo>
                    <a:pt x="265" y="394"/>
                  </a:lnTo>
                  <a:lnTo>
                    <a:pt x="248" y="415"/>
                  </a:lnTo>
                  <a:lnTo>
                    <a:pt x="229" y="434"/>
                  </a:lnTo>
                  <a:lnTo>
                    <a:pt x="211" y="451"/>
                  </a:lnTo>
                  <a:lnTo>
                    <a:pt x="188" y="466"/>
                  </a:lnTo>
                  <a:lnTo>
                    <a:pt x="166" y="477"/>
                  </a:lnTo>
                  <a:lnTo>
                    <a:pt x="143" y="488"/>
                  </a:lnTo>
                  <a:lnTo>
                    <a:pt x="117" y="494"/>
                  </a:lnTo>
                  <a:lnTo>
                    <a:pt x="100" y="511"/>
                  </a:lnTo>
                  <a:lnTo>
                    <a:pt x="87" y="505"/>
                  </a:lnTo>
                  <a:lnTo>
                    <a:pt x="74" y="498"/>
                  </a:lnTo>
                  <a:lnTo>
                    <a:pt x="60" y="490"/>
                  </a:lnTo>
                  <a:lnTo>
                    <a:pt x="49" y="483"/>
                  </a:lnTo>
                  <a:lnTo>
                    <a:pt x="36" y="475"/>
                  </a:lnTo>
                  <a:lnTo>
                    <a:pt x="25" y="466"/>
                  </a:lnTo>
                  <a:lnTo>
                    <a:pt x="12" y="456"/>
                  </a:lnTo>
                  <a:lnTo>
                    <a:pt x="0" y="447"/>
                  </a:lnTo>
                  <a:lnTo>
                    <a:pt x="21" y="389"/>
                  </a:lnTo>
                  <a:lnTo>
                    <a:pt x="53" y="182"/>
                  </a:lnTo>
                  <a:lnTo>
                    <a:pt x="66" y="160"/>
                  </a:lnTo>
                  <a:lnTo>
                    <a:pt x="81" y="139"/>
                  </a:lnTo>
                  <a:lnTo>
                    <a:pt x="94" y="117"/>
                  </a:lnTo>
                  <a:lnTo>
                    <a:pt x="109" y="94"/>
                  </a:lnTo>
                  <a:lnTo>
                    <a:pt x="122" y="71"/>
                  </a:lnTo>
                  <a:lnTo>
                    <a:pt x="136" y="49"/>
                  </a:lnTo>
                  <a:lnTo>
                    <a:pt x="147" y="24"/>
                  </a:lnTo>
                  <a:lnTo>
                    <a:pt x="154" y="0"/>
                  </a:lnTo>
                  <a:lnTo>
                    <a:pt x="166" y="28"/>
                  </a:lnTo>
                  <a:lnTo>
                    <a:pt x="166" y="56"/>
                  </a:lnTo>
                  <a:lnTo>
                    <a:pt x="160" y="85"/>
                  </a:lnTo>
                  <a:lnTo>
                    <a:pt x="151" y="113"/>
                  </a:lnTo>
                  <a:lnTo>
                    <a:pt x="141" y="141"/>
                  </a:lnTo>
                  <a:lnTo>
                    <a:pt x="137" y="169"/>
                  </a:lnTo>
                  <a:lnTo>
                    <a:pt x="141" y="199"/>
                  </a:lnTo>
                  <a:lnTo>
                    <a:pt x="156" y="227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0" name="Freeform 176"/>
            <p:cNvSpPr>
              <a:spLocks/>
            </p:cNvSpPr>
            <p:nvPr/>
          </p:nvSpPr>
          <p:spPr bwMode="auto">
            <a:xfrm>
              <a:off x="1850" y="1617"/>
              <a:ext cx="516" cy="913"/>
            </a:xfrm>
            <a:custGeom>
              <a:avLst/>
              <a:gdLst/>
              <a:ahLst/>
              <a:cxnLst>
                <a:cxn ang="0">
                  <a:pos x="179" y="320"/>
                </a:cxn>
                <a:cxn ang="0">
                  <a:pos x="214" y="370"/>
                </a:cxn>
                <a:cxn ang="0">
                  <a:pos x="246" y="421"/>
                </a:cxn>
                <a:cxn ang="0">
                  <a:pos x="256" y="607"/>
                </a:cxn>
                <a:cxn ang="0">
                  <a:pos x="312" y="744"/>
                </a:cxn>
                <a:cxn ang="0">
                  <a:pos x="340" y="847"/>
                </a:cxn>
                <a:cxn ang="0">
                  <a:pos x="355" y="851"/>
                </a:cxn>
                <a:cxn ang="0">
                  <a:pos x="357" y="786"/>
                </a:cxn>
                <a:cxn ang="0">
                  <a:pos x="336" y="707"/>
                </a:cxn>
                <a:cxn ang="0">
                  <a:pos x="304" y="632"/>
                </a:cxn>
                <a:cxn ang="0">
                  <a:pos x="295" y="472"/>
                </a:cxn>
                <a:cxn ang="0">
                  <a:pos x="370" y="325"/>
                </a:cxn>
                <a:cxn ang="0">
                  <a:pos x="398" y="158"/>
                </a:cxn>
                <a:cxn ang="0">
                  <a:pos x="415" y="44"/>
                </a:cxn>
                <a:cxn ang="0">
                  <a:pos x="468" y="94"/>
                </a:cxn>
                <a:cxn ang="0">
                  <a:pos x="511" y="151"/>
                </a:cxn>
                <a:cxn ang="0">
                  <a:pos x="492" y="241"/>
                </a:cxn>
                <a:cxn ang="0">
                  <a:pos x="486" y="198"/>
                </a:cxn>
                <a:cxn ang="0">
                  <a:pos x="453" y="198"/>
                </a:cxn>
                <a:cxn ang="0">
                  <a:pos x="432" y="228"/>
                </a:cxn>
                <a:cxn ang="0">
                  <a:pos x="411" y="260"/>
                </a:cxn>
                <a:cxn ang="0">
                  <a:pos x="378" y="329"/>
                </a:cxn>
                <a:cxn ang="0">
                  <a:pos x="379" y="348"/>
                </a:cxn>
                <a:cxn ang="0">
                  <a:pos x="402" y="322"/>
                </a:cxn>
                <a:cxn ang="0">
                  <a:pos x="426" y="293"/>
                </a:cxn>
                <a:cxn ang="0">
                  <a:pos x="458" y="436"/>
                </a:cxn>
                <a:cxn ang="0">
                  <a:pos x="436" y="590"/>
                </a:cxn>
                <a:cxn ang="0">
                  <a:pos x="417" y="720"/>
                </a:cxn>
                <a:cxn ang="0">
                  <a:pos x="394" y="804"/>
                </a:cxn>
                <a:cxn ang="0">
                  <a:pos x="368" y="887"/>
                </a:cxn>
                <a:cxn ang="0">
                  <a:pos x="280" y="819"/>
                </a:cxn>
                <a:cxn ang="0">
                  <a:pos x="180" y="660"/>
                </a:cxn>
                <a:cxn ang="0">
                  <a:pos x="105" y="489"/>
                </a:cxn>
                <a:cxn ang="0">
                  <a:pos x="111" y="339"/>
                </a:cxn>
                <a:cxn ang="0">
                  <a:pos x="132" y="324"/>
                </a:cxn>
                <a:cxn ang="0">
                  <a:pos x="149" y="376"/>
                </a:cxn>
                <a:cxn ang="0">
                  <a:pos x="188" y="414"/>
                </a:cxn>
                <a:cxn ang="0">
                  <a:pos x="212" y="453"/>
                </a:cxn>
                <a:cxn ang="0">
                  <a:pos x="216" y="438"/>
                </a:cxn>
                <a:cxn ang="0">
                  <a:pos x="179" y="342"/>
                </a:cxn>
                <a:cxn ang="0">
                  <a:pos x="126" y="245"/>
                </a:cxn>
                <a:cxn ang="0">
                  <a:pos x="94" y="241"/>
                </a:cxn>
                <a:cxn ang="0">
                  <a:pos x="75" y="293"/>
                </a:cxn>
                <a:cxn ang="0">
                  <a:pos x="77" y="414"/>
                </a:cxn>
                <a:cxn ang="0">
                  <a:pos x="40" y="295"/>
                </a:cxn>
                <a:cxn ang="0">
                  <a:pos x="12" y="173"/>
                </a:cxn>
                <a:cxn ang="0">
                  <a:pos x="4" y="66"/>
                </a:cxn>
                <a:cxn ang="0">
                  <a:pos x="28" y="0"/>
                </a:cxn>
                <a:cxn ang="0">
                  <a:pos x="40" y="38"/>
                </a:cxn>
              </a:cxnLst>
              <a:rect l="0" t="0" r="r" b="b"/>
              <a:pathLst>
                <a:path w="516" h="913">
                  <a:moveTo>
                    <a:pt x="43" y="51"/>
                  </a:moveTo>
                  <a:lnTo>
                    <a:pt x="73" y="132"/>
                  </a:lnTo>
                  <a:lnTo>
                    <a:pt x="179" y="320"/>
                  </a:lnTo>
                  <a:lnTo>
                    <a:pt x="190" y="337"/>
                  </a:lnTo>
                  <a:lnTo>
                    <a:pt x="203" y="354"/>
                  </a:lnTo>
                  <a:lnTo>
                    <a:pt x="214" y="370"/>
                  </a:lnTo>
                  <a:lnTo>
                    <a:pt x="226" y="387"/>
                  </a:lnTo>
                  <a:lnTo>
                    <a:pt x="237" y="404"/>
                  </a:lnTo>
                  <a:lnTo>
                    <a:pt x="246" y="421"/>
                  </a:lnTo>
                  <a:lnTo>
                    <a:pt x="256" y="440"/>
                  </a:lnTo>
                  <a:lnTo>
                    <a:pt x="261" y="459"/>
                  </a:lnTo>
                  <a:lnTo>
                    <a:pt x="256" y="607"/>
                  </a:lnTo>
                  <a:lnTo>
                    <a:pt x="278" y="652"/>
                  </a:lnTo>
                  <a:lnTo>
                    <a:pt x="297" y="699"/>
                  </a:lnTo>
                  <a:lnTo>
                    <a:pt x="312" y="744"/>
                  </a:lnTo>
                  <a:lnTo>
                    <a:pt x="325" y="786"/>
                  </a:lnTo>
                  <a:lnTo>
                    <a:pt x="333" y="821"/>
                  </a:lnTo>
                  <a:lnTo>
                    <a:pt x="340" y="847"/>
                  </a:lnTo>
                  <a:lnTo>
                    <a:pt x="346" y="866"/>
                  </a:lnTo>
                  <a:lnTo>
                    <a:pt x="349" y="872"/>
                  </a:lnTo>
                  <a:lnTo>
                    <a:pt x="355" y="851"/>
                  </a:lnTo>
                  <a:lnTo>
                    <a:pt x="357" y="829"/>
                  </a:lnTo>
                  <a:lnTo>
                    <a:pt x="359" y="808"/>
                  </a:lnTo>
                  <a:lnTo>
                    <a:pt x="357" y="786"/>
                  </a:lnTo>
                  <a:lnTo>
                    <a:pt x="353" y="757"/>
                  </a:lnTo>
                  <a:lnTo>
                    <a:pt x="346" y="731"/>
                  </a:lnTo>
                  <a:lnTo>
                    <a:pt x="336" y="707"/>
                  </a:lnTo>
                  <a:lnTo>
                    <a:pt x="327" y="680"/>
                  </a:lnTo>
                  <a:lnTo>
                    <a:pt x="316" y="656"/>
                  </a:lnTo>
                  <a:lnTo>
                    <a:pt x="304" y="632"/>
                  </a:lnTo>
                  <a:lnTo>
                    <a:pt x="293" y="607"/>
                  </a:lnTo>
                  <a:lnTo>
                    <a:pt x="282" y="583"/>
                  </a:lnTo>
                  <a:lnTo>
                    <a:pt x="295" y="472"/>
                  </a:lnTo>
                  <a:lnTo>
                    <a:pt x="325" y="425"/>
                  </a:lnTo>
                  <a:lnTo>
                    <a:pt x="351" y="376"/>
                  </a:lnTo>
                  <a:lnTo>
                    <a:pt x="370" y="325"/>
                  </a:lnTo>
                  <a:lnTo>
                    <a:pt x="385" y="271"/>
                  </a:lnTo>
                  <a:lnTo>
                    <a:pt x="393" y="215"/>
                  </a:lnTo>
                  <a:lnTo>
                    <a:pt x="398" y="158"/>
                  </a:lnTo>
                  <a:lnTo>
                    <a:pt x="398" y="100"/>
                  </a:lnTo>
                  <a:lnTo>
                    <a:pt x="394" y="44"/>
                  </a:lnTo>
                  <a:lnTo>
                    <a:pt x="415" y="44"/>
                  </a:lnTo>
                  <a:lnTo>
                    <a:pt x="432" y="61"/>
                  </a:lnTo>
                  <a:lnTo>
                    <a:pt x="449" y="77"/>
                  </a:lnTo>
                  <a:lnTo>
                    <a:pt x="468" y="94"/>
                  </a:lnTo>
                  <a:lnTo>
                    <a:pt x="485" y="111"/>
                  </a:lnTo>
                  <a:lnTo>
                    <a:pt x="500" y="130"/>
                  </a:lnTo>
                  <a:lnTo>
                    <a:pt x="511" y="151"/>
                  </a:lnTo>
                  <a:lnTo>
                    <a:pt x="516" y="175"/>
                  </a:lnTo>
                  <a:lnTo>
                    <a:pt x="515" y="200"/>
                  </a:lnTo>
                  <a:lnTo>
                    <a:pt x="492" y="241"/>
                  </a:lnTo>
                  <a:lnTo>
                    <a:pt x="492" y="228"/>
                  </a:lnTo>
                  <a:lnTo>
                    <a:pt x="492" y="213"/>
                  </a:lnTo>
                  <a:lnTo>
                    <a:pt x="486" y="198"/>
                  </a:lnTo>
                  <a:lnTo>
                    <a:pt x="475" y="186"/>
                  </a:lnTo>
                  <a:lnTo>
                    <a:pt x="464" y="190"/>
                  </a:lnTo>
                  <a:lnTo>
                    <a:pt x="453" y="198"/>
                  </a:lnTo>
                  <a:lnTo>
                    <a:pt x="445" y="205"/>
                  </a:lnTo>
                  <a:lnTo>
                    <a:pt x="438" y="216"/>
                  </a:lnTo>
                  <a:lnTo>
                    <a:pt x="432" y="228"/>
                  </a:lnTo>
                  <a:lnTo>
                    <a:pt x="426" y="239"/>
                  </a:lnTo>
                  <a:lnTo>
                    <a:pt x="419" y="250"/>
                  </a:lnTo>
                  <a:lnTo>
                    <a:pt x="411" y="260"/>
                  </a:lnTo>
                  <a:lnTo>
                    <a:pt x="402" y="284"/>
                  </a:lnTo>
                  <a:lnTo>
                    <a:pt x="389" y="307"/>
                  </a:lnTo>
                  <a:lnTo>
                    <a:pt x="378" y="329"/>
                  </a:lnTo>
                  <a:lnTo>
                    <a:pt x="370" y="354"/>
                  </a:lnTo>
                  <a:lnTo>
                    <a:pt x="374" y="354"/>
                  </a:lnTo>
                  <a:lnTo>
                    <a:pt x="379" y="348"/>
                  </a:lnTo>
                  <a:lnTo>
                    <a:pt x="385" y="342"/>
                  </a:lnTo>
                  <a:lnTo>
                    <a:pt x="394" y="333"/>
                  </a:lnTo>
                  <a:lnTo>
                    <a:pt x="402" y="322"/>
                  </a:lnTo>
                  <a:lnTo>
                    <a:pt x="411" y="312"/>
                  </a:lnTo>
                  <a:lnTo>
                    <a:pt x="419" y="303"/>
                  </a:lnTo>
                  <a:lnTo>
                    <a:pt x="426" y="293"/>
                  </a:lnTo>
                  <a:lnTo>
                    <a:pt x="447" y="340"/>
                  </a:lnTo>
                  <a:lnTo>
                    <a:pt x="456" y="387"/>
                  </a:lnTo>
                  <a:lnTo>
                    <a:pt x="458" y="436"/>
                  </a:lnTo>
                  <a:lnTo>
                    <a:pt x="453" y="487"/>
                  </a:lnTo>
                  <a:lnTo>
                    <a:pt x="445" y="539"/>
                  </a:lnTo>
                  <a:lnTo>
                    <a:pt x="436" y="590"/>
                  </a:lnTo>
                  <a:lnTo>
                    <a:pt x="428" y="641"/>
                  </a:lnTo>
                  <a:lnTo>
                    <a:pt x="424" y="692"/>
                  </a:lnTo>
                  <a:lnTo>
                    <a:pt x="417" y="720"/>
                  </a:lnTo>
                  <a:lnTo>
                    <a:pt x="409" y="748"/>
                  </a:lnTo>
                  <a:lnTo>
                    <a:pt x="402" y="776"/>
                  </a:lnTo>
                  <a:lnTo>
                    <a:pt x="394" y="804"/>
                  </a:lnTo>
                  <a:lnTo>
                    <a:pt x="387" y="832"/>
                  </a:lnTo>
                  <a:lnTo>
                    <a:pt x="378" y="859"/>
                  </a:lnTo>
                  <a:lnTo>
                    <a:pt x="368" y="887"/>
                  </a:lnTo>
                  <a:lnTo>
                    <a:pt x="359" y="913"/>
                  </a:lnTo>
                  <a:lnTo>
                    <a:pt x="318" y="868"/>
                  </a:lnTo>
                  <a:lnTo>
                    <a:pt x="280" y="819"/>
                  </a:lnTo>
                  <a:lnTo>
                    <a:pt x="244" y="769"/>
                  </a:lnTo>
                  <a:lnTo>
                    <a:pt x="212" y="716"/>
                  </a:lnTo>
                  <a:lnTo>
                    <a:pt x="180" y="660"/>
                  </a:lnTo>
                  <a:lnTo>
                    <a:pt x="152" y="603"/>
                  </a:lnTo>
                  <a:lnTo>
                    <a:pt x="128" y="547"/>
                  </a:lnTo>
                  <a:lnTo>
                    <a:pt x="105" y="489"/>
                  </a:lnTo>
                  <a:lnTo>
                    <a:pt x="109" y="440"/>
                  </a:lnTo>
                  <a:lnTo>
                    <a:pt x="109" y="389"/>
                  </a:lnTo>
                  <a:lnTo>
                    <a:pt x="111" y="339"/>
                  </a:lnTo>
                  <a:lnTo>
                    <a:pt x="117" y="290"/>
                  </a:lnTo>
                  <a:lnTo>
                    <a:pt x="126" y="305"/>
                  </a:lnTo>
                  <a:lnTo>
                    <a:pt x="132" y="324"/>
                  </a:lnTo>
                  <a:lnTo>
                    <a:pt x="137" y="340"/>
                  </a:lnTo>
                  <a:lnTo>
                    <a:pt x="141" y="359"/>
                  </a:lnTo>
                  <a:lnTo>
                    <a:pt x="149" y="376"/>
                  </a:lnTo>
                  <a:lnTo>
                    <a:pt x="158" y="391"/>
                  </a:lnTo>
                  <a:lnTo>
                    <a:pt x="169" y="404"/>
                  </a:lnTo>
                  <a:lnTo>
                    <a:pt x="188" y="414"/>
                  </a:lnTo>
                  <a:lnTo>
                    <a:pt x="195" y="427"/>
                  </a:lnTo>
                  <a:lnTo>
                    <a:pt x="203" y="440"/>
                  </a:lnTo>
                  <a:lnTo>
                    <a:pt x="212" y="453"/>
                  </a:lnTo>
                  <a:lnTo>
                    <a:pt x="224" y="462"/>
                  </a:lnTo>
                  <a:lnTo>
                    <a:pt x="222" y="455"/>
                  </a:lnTo>
                  <a:lnTo>
                    <a:pt x="216" y="438"/>
                  </a:lnTo>
                  <a:lnTo>
                    <a:pt x="207" y="410"/>
                  </a:lnTo>
                  <a:lnTo>
                    <a:pt x="194" y="378"/>
                  </a:lnTo>
                  <a:lnTo>
                    <a:pt x="179" y="342"/>
                  </a:lnTo>
                  <a:lnTo>
                    <a:pt x="164" y="305"/>
                  </a:lnTo>
                  <a:lnTo>
                    <a:pt x="145" y="273"/>
                  </a:lnTo>
                  <a:lnTo>
                    <a:pt x="126" y="245"/>
                  </a:lnTo>
                  <a:lnTo>
                    <a:pt x="117" y="239"/>
                  </a:lnTo>
                  <a:lnTo>
                    <a:pt x="105" y="239"/>
                  </a:lnTo>
                  <a:lnTo>
                    <a:pt x="94" y="241"/>
                  </a:lnTo>
                  <a:lnTo>
                    <a:pt x="85" y="247"/>
                  </a:lnTo>
                  <a:lnTo>
                    <a:pt x="77" y="269"/>
                  </a:lnTo>
                  <a:lnTo>
                    <a:pt x="75" y="293"/>
                  </a:lnTo>
                  <a:lnTo>
                    <a:pt x="75" y="320"/>
                  </a:lnTo>
                  <a:lnTo>
                    <a:pt x="77" y="344"/>
                  </a:lnTo>
                  <a:lnTo>
                    <a:pt x="77" y="414"/>
                  </a:lnTo>
                  <a:lnTo>
                    <a:pt x="64" y="374"/>
                  </a:lnTo>
                  <a:lnTo>
                    <a:pt x="53" y="335"/>
                  </a:lnTo>
                  <a:lnTo>
                    <a:pt x="40" y="295"/>
                  </a:lnTo>
                  <a:lnTo>
                    <a:pt x="30" y="254"/>
                  </a:lnTo>
                  <a:lnTo>
                    <a:pt x="19" y="215"/>
                  </a:lnTo>
                  <a:lnTo>
                    <a:pt x="12" y="173"/>
                  </a:lnTo>
                  <a:lnTo>
                    <a:pt x="4" y="132"/>
                  </a:lnTo>
                  <a:lnTo>
                    <a:pt x="0" y="89"/>
                  </a:lnTo>
                  <a:lnTo>
                    <a:pt x="4" y="66"/>
                  </a:lnTo>
                  <a:lnTo>
                    <a:pt x="12" y="44"/>
                  </a:lnTo>
                  <a:lnTo>
                    <a:pt x="19" y="21"/>
                  </a:lnTo>
                  <a:lnTo>
                    <a:pt x="28" y="0"/>
                  </a:lnTo>
                  <a:lnTo>
                    <a:pt x="34" y="12"/>
                  </a:lnTo>
                  <a:lnTo>
                    <a:pt x="36" y="25"/>
                  </a:lnTo>
                  <a:lnTo>
                    <a:pt x="40" y="38"/>
                  </a:lnTo>
                  <a:lnTo>
                    <a:pt x="43" y="51"/>
                  </a:lnTo>
                  <a:close/>
                </a:path>
              </a:pathLst>
            </a:custGeom>
            <a:solidFill>
              <a:srgbClr val="FFFF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1" name="Freeform 177"/>
            <p:cNvSpPr>
              <a:spLocks/>
            </p:cNvSpPr>
            <p:nvPr/>
          </p:nvSpPr>
          <p:spPr bwMode="auto">
            <a:xfrm>
              <a:off x="1768" y="1736"/>
              <a:ext cx="486" cy="869"/>
            </a:xfrm>
            <a:custGeom>
              <a:avLst/>
              <a:gdLst/>
              <a:ahLst/>
              <a:cxnLst>
                <a:cxn ang="0">
                  <a:pos x="65" y="103"/>
                </a:cxn>
                <a:cxn ang="0">
                  <a:pos x="77" y="150"/>
                </a:cxn>
                <a:cxn ang="0">
                  <a:pos x="90" y="197"/>
                </a:cxn>
                <a:cxn ang="0">
                  <a:pos x="105" y="242"/>
                </a:cxn>
                <a:cxn ang="0">
                  <a:pos x="118" y="289"/>
                </a:cxn>
                <a:cxn ang="0">
                  <a:pos x="135" y="334"/>
                </a:cxn>
                <a:cxn ang="0">
                  <a:pos x="150" y="379"/>
                </a:cxn>
                <a:cxn ang="0">
                  <a:pos x="169" y="424"/>
                </a:cxn>
                <a:cxn ang="0">
                  <a:pos x="187" y="469"/>
                </a:cxn>
                <a:cxn ang="0">
                  <a:pos x="208" y="513"/>
                </a:cxn>
                <a:cxn ang="0">
                  <a:pos x="229" y="556"/>
                </a:cxn>
                <a:cxn ang="0">
                  <a:pos x="251" y="599"/>
                </a:cxn>
                <a:cxn ang="0">
                  <a:pos x="276" y="640"/>
                </a:cxn>
                <a:cxn ang="0">
                  <a:pos x="302" y="682"/>
                </a:cxn>
                <a:cxn ang="0">
                  <a:pos x="328" y="723"/>
                </a:cxn>
                <a:cxn ang="0">
                  <a:pos x="358" y="762"/>
                </a:cxn>
                <a:cxn ang="0">
                  <a:pos x="388" y="802"/>
                </a:cxn>
                <a:cxn ang="0">
                  <a:pos x="400" y="813"/>
                </a:cxn>
                <a:cxn ang="0">
                  <a:pos x="411" y="821"/>
                </a:cxn>
                <a:cxn ang="0">
                  <a:pos x="422" y="828"/>
                </a:cxn>
                <a:cxn ang="0">
                  <a:pos x="435" y="836"/>
                </a:cxn>
                <a:cxn ang="0">
                  <a:pos x="448" y="841"/>
                </a:cxn>
                <a:cxn ang="0">
                  <a:pos x="460" y="847"/>
                </a:cxn>
                <a:cxn ang="0">
                  <a:pos x="473" y="851"/>
                </a:cxn>
                <a:cxn ang="0">
                  <a:pos x="486" y="856"/>
                </a:cxn>
                <a:cxn ang="0">
                  <a:pos x="482" y="864"/>
                </a:cxn>
                <a:cxn ang="0">
                  <a:pos x="475" y="867"/>
                </a:cxn>
                <a:cxn ang="0">
                  <a:pos x="467" y="869"/>
                </a:cxn>
                <a:cxn ang="0">
                  <a:pos x="460" y="869"/>
                </a:cxn>
                <a:cxn ang="0">
                  <a:pos x="452" y="867"/>
                </a:cxn>
                <a:cxn ang="0">
                  <a:pos x="443" y="864"/>
                </a:cxn>
                <a:cxn ang="0">
                  <a:pos x="435" y="862"/>
                </a:cxn>
                <a:cxn ang="0">
                  <a:pos x="430" y="860"/>
                </a:cxn>
                <a:cxn ang="0">
                  <a:pos x="401" y="839"/>
                </a:cxn>
                <a:cxn ang="0">
                  <a:pos x="373" y="815"/>
                </a:cxn>
                <a:cxn ang="0">
                  <a:pos x="347" y="787"/>
                </a:cxn>
                <a:cxn ang="0">
                  <a:pos x="321" y="759"/>
                </a:cxn>
                <a:cxn ang="0">
                  <a:pos x="294" y="728"/>
                </a:cxn>
                <a:cxn ang="0">
                  <a:pos x="270" y="695"/>
                </a:cxn>
                <a:cxn ang="0">
                  <a:pos x="246" y="661"/>
                </a:cxn>
                <a:cxn ang="0">
                  <a:pos x="223" y="625"/>
                </a:cxn>
                <a:cxn ang="0">
                  <a:pos x="202" y="590"/>
                </a:cxn>
                <a:cxn ang="0">
                  <a:pos x="182" y="552"/>
                </a:cxn>
                <a:cxn ang="0">
                  <a:pos x="163" y="513"/>
                </a:cxn>
                <a:cxn ang="0">
                  <a:pos x="144" y="475"/>
                </a:cxn>
                <a:cxn ang="0">
                  <a:pos x="127" y="436"/>
                </a:cxn>
                <a:cxn ang="0">
                  <a:pos x="112" y="398"/>
                </a:cxn>
                <a:cxn ang="0">
                  <a:pos x="97" y="360"/>
                </a:cxn>
                <a:cxn ang="0">
                  <a:pos x="84" y="323"/>
                </a:cxn>
                <a:cxn ang="0">
                  <a:pos x="73" y="304"/>
                </a:cxn>
                <a:cxn ang="0">
                  <a:pos x="13" y="94"/>
                </a:cxn>
                <a:cxn ang="0">
                  <a:pos x="11" y="77"/>
                </a:cxn>
                <a:cxn ang="0">
                  <a:pos x="7" y="60"/>
                </a:cxn>
                <a:cxn ang="0">
                  <a:pos x="3" y="43"/>
                </a:cxn>
                <a:cxn ang="0">
                  <a:pos x="0" y="26"/>
                </a:cxn>
                <a:cxn ang="0">
                  <a:pos x="45" y="0"/>
                </a:cxn>
                <a:cxn ang="0">
                  <a:pos x="52" y="22"/>
                </a:cxn>
                <a:cxn ang="0">
                  <a:pos x="58" y="49"/>
                </a:cxn>
                <a:cxn ang="0">
                  <a:pos x="62" y="75"/>
                </a:cxn>
                <a:cxn ang="0">
                  <a:pos x="65" y="103"/>
                </a:cxn>
              </a:cxnLst>
              <a:rect l="0" t="0" r="r" b="b"/>
              <a:pathLst>
                <a:path w="486" h="869">
                  <a:moveTo>
                    <a:pt x="65" y="103"/>
                  </a:moveTo>
                  <a:lnTo>
                    <a:pt x="77" y="150"/>
                  </a:lnTo>
                  <a:lnTo>
                    <a:pt x="90" y="197"/>
                  </a:lnTo>
                  <a:lnTo>
                    <a:pt x="105" y="242"/>
                  </a:lnTo>
                  <a:lnTo>
                    <a:pt x="118" y="289"/>
                  </a:lnTo>
                  <a:lnTo>
                    <a:pt x="135" y="334"/>
                  </a:lnTo>
                  <a:lnTo>
                    <a:pt x="150" y="379"/>
                  </a:lnTo>
                  <a:lnTo>
                    <a:pt x="169" y="424"/>
                  </a:lnTo>
                  <a:lnTo>
                    <a:pt x="187" y="469"/>
                  </a:lnTo>
                  <a:lnTo>
                    <a:pt x="208" y="513"/>
                  </a:lnTo>
                  <a:lnTo>
                    <a:pt x="229" y="556"/>
                  </a:lnTo>
                  <a:lnTo>
                    <a:pt x="251" y="599"/>
                  </a:lnTo>
                  <a:lnTo>
                    <a:pt x="276" y="640"/>
                  </a:lnTo>
                  <a:lnTo>
                    <a:pt x="302" y="682"/>
                  </a:lnTo>
                  <a:lnTo>
                    <a:pt x="328" y="723"/>
                  </a:lnTo>
                  <a:lnTo>
                    <a:pt x="358" y="762"/>
                  </a:lnTo>
                  <a:lnTo>
                    <a:pt x="388" y="802"/>
                  </a:lnTo>
                  <a:lnTo>
                    <a:pt x="400" y="813"/>
                  </a:lnTo>
                  <a:lnTo>
                    <a:pt x="411" y="821"/>
                  </a:lnTo>
                  <a:lnTo>
                    <a:pt x="422" y="828"/>
                  </a:lnTo>
                  <a:lnTo>
                    <a:pt x="435" y="836"/>
                  </a:lnTo>
                  <a:lnTo>
                    <a:pt x="448" y="841"/>
                  </a:lnTo>
                  <a:lnTo>
                    <a:pt x="460" y="847"/>
                  </a:lnTo>
                  <a:lnTo>
                    <a:pt x="473" y="851"/>
                  </a:lnTo>
                  <a:lnTo>
                    <a:pt x="486" y="856"/>
                  </a:lnTo>
                  <a:lnTo>
                    <a:pt x="482" y="864"/>
                  </a:lnTo>
                  <a:lnTo>
                    <a:pt x="475" y="867"/>
                  </a:lnTo>
                  <a:lnTo>
                    <a:pt x="467" y="869"/>
                  </a:lnTo>
                  <a:lnTo>
                    <a:pt x="460" y="869"/>
                  </a:lnTo>
                  <a:lnTo>
                    <a:pt x="452" y="867"/>
                  </a:lnTo>
                  <a:lnTo>
                    <a:pt x="443" y="864"/>
                  </a:lnTo>
                  <a:lnTo>
                    <a:pt x="435" y="862"/>
                  </a:lnTo>
                  <a:lnTo>
                    <a:pt x="430" y="860"/>
                  </a:lnTo>
                  <a:lnTo>
                    <a:pt x="401" y="839"/>
                  </a:lnTo>
                  <a:lnTo>
                    <a:pt x="373" y="815"/>
                  </a:lnTo>
                  <a:lnTo>
                    <a:pt x="347" y="787"/>
                  </a:lnTo>
                  <a:lnTo>
                    <a:pt x="321" y="759"/>
                  </a:lnTo>
                  <a:lnTo>
                    <a:pt x="294" y="728"/>
                  </a:lnTo>
                  <a:lnTo>
                    <a:pt x="270" y="695"/>
                  </a:lnTo>
                  <a:lnTo>
                    <a:pt x="246" y="661"/>
                  </a:lnTo>
                  <a:lnTo>
                    <a:pt x="223" y="625"/>
                  </a:lnTo>
                  <a:lnTo>
                    <a:pt x="202" y="590"/>
                  </a:lnTo>
                  <a:lnTo>
                    <a:pt x="182" y="552"/>
                  </a:lnTo>
                  <a:lnTo>
                    <a:pt x="163" y="513"/>
                  </a:lnTo>
                  <a:lnTo>
                    <a:pt x="144" y="475"/>
                  </a:lnTo>
                  <a:lnTo>
                    <a:pt x="127" y="436"/>
                  </a:lnTo>
                  <a:lnTo>
                    <a:pt x="112" y="398"/>
                  </a:lnTo>
                  <a:lnTo>
                    <a:pt x="97" y="360"/>
                  </a:lnTo>
                  <a:lnTo>
                    <a:pt x="84" y="323"/>
                  </a:lnTo>
                  <a:lnTo>
                    <a:pt x="73" y="304"/>
                  </a:lnTo>
                  <a:lnTo>
                    <a:pt x="13" y="94"/>
                  </a:lnTo>
                  <a:lnTo>
                    <a:pt x="11" y="77"/>
                  </a:lnTo>
                  <a:lnTo>
                    <a:pt x="7" y="60"/>
                  </a:lnTo>
                  <a:lnTo>
                    <a:pt x="3" y="43"/>
                  </a:lnTo>
                  <a:lnTo>
                    <a:pt x="0" y="26"/>
                  </a:lnTo>
                  <a:lnTo>
                    <a:pt x="45" y="0"/>
                  </a:lnTo>
                  <a:lnTo>
                    <a:pt x="52" y="22"/>
                  </a:lnTo>
                  <a:lnTo>
                    <a:pt x="58" y="49"/>
                  </a:lnTo>
                  <a:lnTo>
                    <a:pt x="62" y="75"/>
                  </a:lnTo>
                  <a:lnTo>
                    <a:pt x="65" y="103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6" name="Freeform 182"/>
            <p:cNvSpPr>
              <a:spLocks/>
            </p:cNvSpPr>
            <p:nvPr/>
          </p:nvSpPr>
          <p:spPr bwMode="auto">
            <a:xfrm>
              <a:off x="2274" y="2757"/>
              <a:ext cx="1065" cy="949"/>
            </a:xfrm>
            <a:custGeom>
              <a:avLst/>
              <a:gdLst/>
              <a:ahLst/>
              <a:cxnLst>
                <a:cxn ang="0">
                  <a:pos x="297" y="712"/>
                </a:cxn>
                <a:cxn ang="0">
                  <a:pos x="34" y="949"/>
                </a:cxn>
                <a:cxn ang="0">
                  <a:pos x="25" y="947"/>
                </a:cxn>
                <a:cxn ang="0">
                  <a:pos x="16" y="943"/>
                </a:cxn>
                <a:cxn ang="0">
                  <a:pos x="8" y="939"/>
                </a:cxn>
                <a:cxn ang="0">
                  <a:pos x="0" y="934"/>
                </a:cxn>
                <a:cxn ang="0">
                  <a:pos x="644" y="365"/>
                </a:cxn>
                <a:cxn ang="0">
                  <a:pos x="1054" y="0"/>
                </a:cxn>
                <a:cxn ang="0">
                  <a:pos x="1065" y="19"/>
                </a:cxn>
                <a:cxn ang="0">
                  <a:pos x="297" y="712"/>
                </a:cxn>
              </a:cxnLst>
              <a:rect l="0" t="0" r="r" b="b"/>
              <a:pathLst>
                <a:path w="1065" h="949">
                  <a:moveTo>
                    <a:pt x="297" y="712"/>
                  </a:moveTo>
                  <a:lnTo>
                    <a:pt x="34" y="949"/>
                  </a:lnTo>
                  <a:lnTo>
                    <a:pt x="25" y="947"/>
                  </a:lnTo>
                  <a:lnTo>
                    <a:pt x="16" y="943"/>
                  </a:lnTo>
                  <a:lnTo>
                    <a:pt x="8" y="939"/>
                  </a:lnTo>
                  <a:lnTo>
                    <a:pt x="0" y="934"/>
                  </a:lnTo>
                  <a:lnTo>
                    <a:pt x="644" y="365"/>
                  </a:lnTo>
                  <a:lnTo>
                    <a:pt x="1054" y="0"/>
                  </a:lnTo>
                  <a:lnTo>
                    <a:pt x="1065" y="19"/>
                  </a:lnTo>
                  <a:lnTo>
                    <a:pt x="297" y="712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7" name="Freeform 183"/>
            <p:cNvSpPr>
              <a:spLocks/>
            </p:cNvSpPr>
            <p:nvPr/>
          </p:nvSpPr>
          <p:spPr bwMode="auto">
            <a:xfrm>
              <a:off x="3239" y="3248"/>
              <a:ext cx="601" cy="58"/>
            </a:xfrm>
            <a:custGeom>
              <a:avLst/>
              <a:gdLst/>
              <a:ahLst/>
              <a:cxnLst>
                <a:cxn ang="0">
                  <a:pos x="601" y="22"/>
                </a:cxn>
                <a:cxn ang="0">
                  <a:pos x="601" y="58"/>
                </a:cxn>
                <a:cxn ang="0">
                  <a:pos x="23" y="58"/>
                </a:cxn>
                <a:cxn ang="0">
                  <a:pos x="6" y="54"/>
                </a:cxn>
                <a:cxn ang="0">
                  <a:pos x="0" y="33"/>
                </a:cxn>
                <a:cxn ang="0">
                  <a:pos x="2" y="13"/>
                </a:cxn>
                <a:cxn ang="0">
                  <a:pos x="4" y="2"/>
                </a:cxn>
                <a:cxn ang="0">
                  <a:pos x="578" y="2"/>
                </a:cxn>
                <a:cxn ang="0">
                  <a:pos x="590" y="0"/>
                </a:cxn>
                <a:cxn ang="0">
                  <a:pos x="595" y="5"/>
                </a:cxn>
                <a:cxn ang="0">
                  <a:pos x="597" y="15"/>
                </a:cxn>
                <a:cxn ang="0">
                  <a:pos x="601" y="22"/>
                </a:cxn>
              </a:cxnLst>
              <a:rect l="0" t="0" r="r" b="b"/>
              <a:pathLst>
                <a:path w="601" h="58">
                  <a:moveTo>
                    <a:pt x="601" y="22"/>
                  </a:moveTo>
                  <a:lnTo>
                    <a:pt x="601" y="58"/>
                  </a:lnTo>
                  <a:lnTo>
                    <a:pt x="23" y="58"/>
                  </a:lnTo>
                  <a:lnTo>
                    <a:pt x="6" y="54"/>
                  </a:lnTo>
                  <a:lnTo>
                    <a:pt x="0" y="33"/>
                  </a:lnTo>
                  <a:lnTo>
                    <a:pt x="2" y="13"/>
                  </a:lnTo>
                  <a:lnTo>
                    <a:pt x="4" y="2"/>
                  </a:lnTo>
                  <a:lnTo>
                    <a:pt x="578" y="2"/>
                  </a:lnTo>
                  <a:lnTo>
                    <a:pt x="590" y="0"/>
                  </a:lnTo>
                  <a:lnTo>
                    <a:pt x="595" y="5"/>
                  </a:lnTo>
                  <a:lnTo>
                    <a:pt x="597" y="15"/>
                  </a:lnTo>
                  <a:lnTo>
                    <a:pt x="601" y="22"/>
                  </a:lnTo>
                  <a:close/>
                </a:path>
              </a:pathLst>
            </a:custGeom>
            <a:solidFill>
              <a:srgbClr val="007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8" name="Freeform 184"/>
            <p:cNvSpPr>
              <a:spLocks/>
            </p:cNvSpPr>
            <p:nvPr/>
          </p:nvSpPr>
          <p:spPr bwMode="auto">
            <a:xfrm>
              <a:off x="3891" y="3328"/>
              <a:ext cx="653" cy="40"/>
            </a:xfrm>
            <a:custGeom>
              <a:avLst/>
              <a:gdLst/>
              <a:ahLst/>
              <a:cxnLst>
                <a:cxn ang="0">
                  <a:pos x="653" y="36"/>
                </a:cxn>
                <a:cxn ang="0">
                  <a:pos x="0" y="40"/>
                </a:cxn>
                <a:cxn ang="0">
                  <a:pos x="3" y="2"/>
                </a:cxn>
                <a:cxn ang="0">
                  <a:pos x="623" y="0"/>
                </a:cxn>
                <a:cxn ang="0">
                  <a:pos x="653" y="36"/>
                </a:cxn>
              </a:cxnLst>
              <a:rect l="0" t="0" r="r" b="b"/>
              <a:pathLst>
                <a:path w="653" h="40">
                  <a:moveTo>
                    <a:pt x="653" y="36"/>
                  </a:moveTo>
                  <a:lnTo>
                    <a:pt x="0" y="40"/>
                  </a:lnTo>
                  <a:lnTo>
                    <a:pt x="3" y="2"/>
                  </a:lnTo>
                  <a:lnTo>
                    <a:pt x="623" y="0"/>
                  </a:lnTo>
                  <a:lnTo>
                    <a:pt x="653" y="36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9" name="Freeform 185"/>
            <p:cNvSpPr>
              <a:spLocks/>
            </p:cNvSpPr>
            <p:nvPr/>
          </p:nvSpPr>
          <p:spPr bwMode="auto">
            <a:xfrm>
              <a:off x="3234" y="3334"/>
              <a:ext cx="623" cy="34"/>
            </a:xfrm>
            <a:custGeom>
              <a:avLst/>
              <a:gdLst/>
              <a:ahLst/>
              <a:cxnLst>
                <a:cxn ang="0">
                  <a:pos x="617" y="0"/>
                </a:cxn>
                <a:cxn ang="0">
                  <a:pos x="619" y="9"/>
                </a:cxn>
                <a:cxn ang="0">
                  <a:pos x="623" y="19"/>
                </a:cxn>
                <a:cxn ang="0">
                  <a:pos x="623" y="28"/>
                </a:cxn>
                <a:cxn ang="0">
                  <a:pos x="615" y="34"/>
                </a:cxn>
                <a:cxn ang="0">
                  <a:pos x="0" y="34"/>
                </a:cxn>
                <a:cxn ang="0">
                  <a:pos x="0" y="2"/>
                </a:cxn>
                <a:cxn ang="0">
                  <a:pos x="617" y="0"/>
                </a:cxn>
              </a:cxnLst>
              <a:rect l="0" t="0" r="r" b="b"/>
              <a:pathLst>
                <a:path w="623" h="34">
                  <a:moveTo>
                    <a:pt x="617" y="0"/>
                  </a:moveTo>
                  <a:lnTo>
                    <a:pt x="619" y="9"/>
                  </a:lnTo>
                  <a:lnTo>
                    <a:pt x="623" y="19"/>
                  </a:lnTo>
                  <a:lnTo>
                    <a:pt x="623" y="28"/>
                  </a:lnTo>
                  <a:lnTo>
                    <a:pt x="615" y="34"/>
                  </a:lnTo>
                  <a:lnTo>
                    <a:pt x="0" y="34"/>
                  </a:lnTo>
                  <a:lnTo>
                    <a:pt x="0" y="2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E5D3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0" name="Freeform 186"/>
            <p:cNvSpPr>
              <a:spLocks/>
            </p:cNvSpPr>
            <p:nvPr/>
          </p:nvSpPr>
          <p:spPr bwMode="auto">
            <a:xfrm>
              <a:off x="2749" y="3338"/>
              <a:ext cx="442" cy="35"/>
            </a:xfrm>
            <a:custGeom>
              <a:avLst/>
              <a:gdLst/>
              <a:ahLst/>
              <a:cxnLst>
                <a:cxn ang="0">
                  <a:pos x="438" y="0"/>
                </a:cxn>
                <a:cxn ang="0">
                  <a:pos x="442" y="35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6" y="5"/>
                </a:cxn>
                <a:cxn ang="0">
                  <a:pos x="15" y="0"/>
                </a:cxn>
                <a:cxn ang="0">
                  <a:pos x="438" y="0"/>
                </a:cxn>
              </a:cxnLst>
              <a:rect l="0" t="0" r="r" b="b"/>
              <a:pathLst>
                <a:path w="442" h="35">
                  <a:moveTo>
                    <a:pt x="438" y="0"/>
                  </a:moveTo>
                  <a:lnTo>
                    <a:pt x="442" y="35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15"/>
                  </a:lnTo>
                  <a:lnTo>
                    <a:pt x="6" y="5"/>
                  </a:lnTo>
                  <a:lnTo>
                    <a:pt x="15" y="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1" name="Freeform 187"/>
            <p:cNvSpPr>
              <a:spLocks/>
            </p:cNvSpPr>
            <p:nvPr/>
          </p:nvSpPr>
          <p:spPr bwMode="auto">
            <a:xfrm>
              <a:off x="2733" y="3405"/>
              <a:ext cx="1850" cy="57"/>
            </a:xfrm>
            <a:custGeom>
              <a:avLst/>
              <a:gdLst/>
              <a:ahLst/>
              <a:cxnLst>
                <a:cxn ang="0">
                  <a:pos x="1830" y="2"/>
                </a:cxn>
                <a:cxn ang="0">
                  <a:pos x="1837" y="14"/>
                </a:cxn>
                <a:cxn ang="0">
                  <a:pos x="1843" y="29"/>
                </a:cxn>
                <a:cxn ang="0">
                  <a:pos x="1847" y="44"/>
                </a:cxn>
                <a:cxn ang="0">
                  <a:pos x="1850" y="57"/>
                </a:cxn>
                <a:cxn ang="0">
                  <a:pos x="0" y="55"/>
                </a:cxn>
                <a:cxn ang="0">
                  <a:pos x="1" y="38"/>
                </a:cxn>
                <a:cxn ang="0">
                  <a:pos x="3" y="21"/>
                </a:cxn>
                <a:cxn ang="0">
                  <a:pos x="9" y="6"/>
                </a:cxn>
                <a:cxn ang="0">
                  <a:pos x="24" y="0"/>
                </a:cxn>
                <a:cxn ang="0">
                  <a:pos x="1830" y="2"/>
                </a:cxn>
              </a:cxnLst>
              <a:rect l="0" t="0" r="r" b="b"/>
              <a:pathLst>
                <a:path w="1850" h="57">
                  <a:moveTo>
                    <a:pt x="1830" y="2"/>
                  </a:moveTo>
                  <a:lnTo>
                    <a:pt x="1837" y="14"/>
                  </a:lnTo>
                  <a:lnTo>
                    <a:pt x="1843" y="29"/>
                  </a:lnTo>
                  <a:lnTo>
                    <a:pt x="1847" y="44"/>
                  </a:lnTo>
                  <a:lnTo>
                    <a:pt x="1850" y="57"/>
                  </a:lnTo>
                  <a:lnTo>
                    <a:pt x="0" y="55"/>
                  </a:lnTo>
                  <a:lnTo>
                    <a:pt x="1" y="38"/>
                  </a:lnTo>
                  <a:lnTo>
                    <a:pt x="3" y="21"/>
                  </a:lnTo>
                  <a:lnTo>
                    <a:pt x="9" y="6"/>
                  </a:lnTo>
                  <a:lnTo>
                    <a:pt x="24" y="0"/>
                  </a:lnTo>
                  <a:lnTo>
                    <a:pt x="1830" y="2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2" name="Freeform 188"/>
            <p:cNvSpPr>
              <a:spLocks/>
            </p:cNvSpPr>
            <p:nvPr/>
          </p:nvSpPr>
          <p:spPr bwMode="auto">
            <a:xfrm>
              <a:off x="2534" y="3405"/>
              <a:ext cx="155" cy="139"/>
            </a:xfrm>
            <a:custGeom>
              <a:avLst/>
              <a:gdLst/>
              <a:ahLst/>
              <a:cxnLst>
                <a:cxn ang="0">
                  <a:pos x="82" y="130"/>
                </a:cxn>
                <a:cxn ang="0">
                  <a:pos x="71" y="130"/>
                </a:cxn>
                <a:cxn ang="0">
                  <a:pos x="61" y="132"/>
                </a:cxn>
                <a:cxn ang="0">
                  <a:pos x="50" y="134"/>
                </a:cxn>
                <a:cxn ang="0">
                  <a:pos x="41" y="136"/>
                </a:cxn>
                <a:cxn ang="0">
                  <a:pos x="31" y="137"/>
                </a:cxn>
                <a:cxn ang="0">
                  <a:pos x="20" y="139"/>
                </a:cxn>
                <a:cxn ang="0">
                  <a:pos x="11" y="139"/>
                </a:cxn>
                <a:cxn ang="0">
                  <a:pos x="0" y="137"/>
                </a:cxn>
                <a:cxn ang="0">
                  <a:pos x="155" y="0"/>
                </a:cxn>
                <a:cxn ang="0">
                  <a:pos x="150" y="17"/>
                </a:cxn>
                <a:cxn ang="0">
                  <a:pos x="146" y="38"/>
                </a:cxn>
                <a:cxn ang="0">
                  <a:pos x="142" y="60"/>
                </a:cxn>
                <a:cxn ang="0">
                  <a:pos x="138" y="81"/>
                </a:cxn>
                <a:cxn ang="0">
                  <a:pos x="131" y="100"/>
                </a:cxn>
                <a:cxn ang="0">
                  <a:pos x="122" y="117"/>
                </a:cxn>
                <a:cxn ang="0">
                  <a:pos x="105" y="126"/>
                </a:cxn>
                <a:cxn ang="0">
                  <a:pos x="82" y="130"/>
                </a:cxn>
              </a:cxnLst>
              <a:rect l="0" t="0" r="r" b="b"/>
              <a:pathLst>
                <a:path w="155" h="139">
                  <a:moveTo>
                    <a:pt x="82" y="130"/>
                  </a:moveTo>
                  <a:lnTo>
                    <a:pt x="71" y="130"/>
                  </a:lnTo>
                  <a:lnTo>
                    <a:pt x="61" y="132"/>
                  </a:lnTo>
                  <a:lnTo>
                    <a:pt x="50" y="134"/>
                  </a:lnTo>
                  <a:lnTo>
                    <a:pt x="41" y="136"/>
                  </a:lnTo>
                  <a:lnTo>
                    <a:pt x="31" y="137"/>
                  </a:lnTo>
                  <a:lnTo>
                    <a:pt x="20" y="139"/>
                  </a:lnTo>
                  <a:lnTo>
                    <a:pt x="11" y="139"/>
                  </a:lnTo>
                  <a:lnTo>
                    <a:pt x="0" y="137"/>
                  </a:lnTo>
                  <a:lnTo>
                    <a:pt x="155" y="0"/>
                  </a:lnTo>
                  <a:lnTo>
                    <a:pt x="150" y="17"/>
                  </a:lnTo>
                  <a:lnTo>
                    <a:pt x="146" y="38"/>
                  </a:lnTo>
                  <a:lnTo>
                    <a:pt x="142" y="60"/>
                  </a:lnTo>
                  <a:lnTo>
                    <a:pt x="138" y="81"/>
                  </a:lnTo>
                  <a:lnTo>
                    <a:pt x="131" y="100"/>
                  </a:lnTo>
                  <a:lnTo>
                    <a:pt x="122" y="117"/>
                  </a:lnTo>
                  <a:lnTo>
                    <a:pt x="105" y="126"/>
                  </a:lnTo>
                  <a:lnTo>
                    <a:pt x="82" y="130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3" name="Freeform 189"/>
            <p:cNvSpPr>
              <a:spLocks/>
            </p:cNvSpPr>
            <p:nvPr/>
          </p:nvSpPr>
          <p:spPr bwMode="auto">
            <a:xfrm>
              <a:off x="1516" y="3432"/>
              <a:ext cx="139" cy="105"/>
            </a:xfrm>
            <a:custGeom>
              <a:avLst/>
              <a:gdLst/>
              <a:ahLst/>
              <a:cxnLst>
                <a:cxn ang="0">
                  <a:pos x="139" y="105"/>
                </a:cxn>
                <a:cxn ang="0">
                  <a:pos x="19" y="103"/>
                </a:cxn>
                <a:cxn ang="0">
                  <a:pos x="11" y="79"/>
                </a:cxn>
                <a:cxn ang="0">
                  <a:pos x="8" y="52"/>
                </a:cxn>
                <a:cxn ang="0">
                  <a:pos x="4" y="26"/>
                </a:cxn>
                <a:cxn ang="0">
                  <a:pos x="0" y="0"/>
                </a:cxn>
                <a:cxn ang="0">
                  <a:pos x="17" y="13"/>
                </a:cxn>
                <a:cxn ang="0">
                  <a:pos x="34" y="28"/>
                </a:cxn>
                <a:cxn ang="0">
                  <a:pos x="53" y="41"/>
                </a:cxn>
                <a:cxn ang="0">
                  <a:pos x="70" y="56"/>
                </a:cxn>
                <a:cxn ang="0">
                  <a:pos x="86" y="69"/>
                </a:cxn>
                <a:cxn ang="0">
                  <a:pos x="103" y="82"/>
                </a:cxn>
                <a:cxn ang="0">
                  <a:pos x="120" y="95"/>
                </a:cxn>
                <a:cxn ang="0">
                  <a:pos x="139" y="105"/>
                </a:cxn>
              </a:cxnLst>
              <a:rect l="0" t="0" r="r" b="b"/>
              <a:pathLst>
                <a:path w="139" h="105">
                  <a:moveTo>
                    <a:pt x="139" y="105"/>
                  </a:moveTo>
                  <a:lnTo>
                    <a:pt x="19" y="103"/>
                  </a:lnTo>
                  <a:lnTo>
                    <a:pt x="11" y="79"/>
                  </a:lnTo>
                  <a:lnTo>
                    <a:pt x="8" y="52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7" y="13"/>
                  </a:lnTo>
                  <a:lnTo>
                    <a:pt x="34" y="28"/>
                  </a:lnTo>
                  <a:lnTo>
                    <a:pt x="53" y="41"/>
                  </a:lnTo>
                  <a:lnTo>
                    <a:pt x="70" y="56"/>
                  </a:lnTo>
                  <a:lnTo>
                    <a:pt x="86" y="69"/>
                  </a:lnTo>
                  <a:lnTo>
                    <a:pt x="103" y="82"/>
                  </a:lnTo>
                  <a:lnTo>
                    <a:pt x="120" y="95"/>
                  </a:lnTo>
                  <a:lnTo>
                    <a:pt x="139" y="105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4" name="Freeform 190"/>
            <p:cNvSpPr>
              <a:spLocks/>
            </p:cNvSpPr>
            <p:nvPr/>
          </p:nvSpPr>
          <p:spPr bwMode="auto">
            <a:xfrm>
              <a:off x="1602" y="3569"/>
              <a:ext cx="408" cy="578"/>
            </a:xfrm>
            <a:custGeom>
              <a:avLst/>
              <a:gdLst/>
              <a:ahLst/>
              <a:cxnLst>
                <a:cxn ang="0">
                  <a:pos x="156" y="50"/>
                </a:cxn>
                <a:cxn ang="0">
                  <a:pos x="162" y="56"/>
                </a:cxn>
                <a:cxn ang="0">
                  <a:pos x="169" y="62"/>
                </a:cxn>
                <a:cxn ang="0">
                  <a:pos x="177" y="66"/>
                </a:cxn>
                <a:cxn ang="0">
                  <a:pos x="184" y="69"/>
                </a:cxn>
                <a:cxn ang="0">
                  <a:pos x="192" y="71"/>
                </a:cxn>
                <a:cxn ang="0">
                  <a:pos x="199" y="71"/>
                </a:cxn>
                <a:cxn ang="0">
                  <a:pos x="207" y="71"/>
                </a:cxn>
                <a:cxn ang="0">
                  <a:pos x="214" y="71"/>
                </a:cxn>
                <a:cxn ang="0">
                  <a:pos x="226" y="64"/>
                </a:cxn>
                <a:cxn ang="0">
                  <a:pos x="235" y="66"/>
                </a:cxn>
                <a:cxn ang="0">
                  <a:pos x="241" y="73"/>
                </a:cxn>
                <a:cxn ang="0">
                  <a:pos x="248" y="82"/>
                </a:cxn>
                <a:cxn ang="0">
                  <a:pos x="378" y="283"/>
                </a:cxn>
                <a:cxn ang="0">
                  <a:pos x="383" y="293"/>
                </a:cxn>
                <a:cxn ang="0">
                  <a:pos x="391" y="300"/>
                </a:cxn>
                <a:cxn ang="0">
                  <a:pos x="398" y="310"/>
                </a:cxn>
                <a:cxn ang="0">
                  <a:pos x="408" y="319"/>
                </a:cxn>
                <a:cxn ang="0">
                  <a:pos x="111" y="578"/>
                </a:cxn>
                <a:cxn ang="0">
                  <a:pos x="98" y="529"/>
                </a:cxn>
                <a:cxn ang="0">
                  <a:pos x="87" y="479"/>
                </a:cxn>
                <a:cxn ang="0">
                  <a:pos x="74" y="428"/>
                </a:cxn>
                <a:cxn ang="0">
                  <a:pos x="61" y="379"/>
                </a:cxn>
                <a:cxn ang="0">
                  <a:pos x="12" y="97"/>
                </a:cxn>
                <a:cxn ang="0">
                  <a:pos x="0" y="9"/>
                </a:cxn>
                <a:cxn ang="0">
                  <a:pos x="12" y="9"/>
                </a:cxn>
                <a:cxn ang="0">
                  <a:pos x="25" y="7"/>
                </a:cxn>
                <a:cxn ang="0">
                  <a:pos x="36" y="5"/>
                </a:cxn>
                <a:cxn ang="0">
                  <a:pos x="49" y="4"/>
                </a:cxn>
                <a:cxn ang="0">
                  <a:pos x="62" y="2"/>
                </a:cxn>
                <a:cxn ang="0">
                  <a:pos x="74" y="0"/>
                </a:cxn>
                <a:cxn ang="0">
                  <a:pos x="87" y="0"/>
                </a:cxn>
                <a:cxn ang="0">
                  <a:pos x="98" y="2"/>
                </a:cxn>
                <a:cxn ang="0">
                  <a:pos x="156" y="50"/>
                </a:cxn>
              </a:cxnLst>
              <a:rect l="0" t="0" r="r" b="b"/>
              <a:pathLst>
                <a:path w="408" h="578">
                  <a:moveTo>
                    <a:pt x="156" y="50"/>
                  </a:moveTo>
                  <a:lnTo>
                    <a:pt x="162" y="56"/>
                  </a:lnTo>
                  <a:lnTo>
                    <a:pt x="169" y="62"/>
                  </a:lnTo>
                  <a:lnTo>
                    <a:pt x="177" y="66"/>
                  </a:lnTo>
                  <a:lnTo>
                    <a:pt x="184" y="69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07" y="71"/>
                  </a:lnTo>
                  <a:lnTo>
                    <a:pt x="214" y="71"/>
                  </a:lnTo>
                  <a:lnTo>
                    <a:pt x="226" y="64"/>
                  </a:lnTo>
                  <a:lnTo>
                    <a:pt x="235" y="66"/>
                  </a:lnTo>
                  <a:lnTo>
                    <a:pt x="241" y="73"/>
                  </a:lnTo>
                  <a:lnTo>
                    <a:pt x="248" y="82"/>
                  </a:lnTo>
                  <a:lnTo>
                    <a:pt x="378" y="283"/>
                  </a:lnTo>
                  <a:lnTo>
                    <a:pt x="383" y="293"/>
                  </a:lnTo>
                  <a:lnTo>
                    <a:pt x="391" y="300"/>
                  </a:lnTo>
                  <a:lnTo>
                    <a:pt x="398" y="310"/>
                  </a:lnTo>
                  <a:lnTo>
                    <a:pt x="408" y="319"/>
                  </a:lnTo>
                  <a:lnTo>
                    <a:pt x="111" y="578"/>
                  </a:lnTo>
                  <a:lnTo>
                    <a:pt x="98" y="529"/>
                  </a:lnTo>
                  <a:lnTo>
                    <a:pt x="87" y="479"/>
                  </a:lnTo>
                  <a:lnTo>
                    <a:pt x="74" y="428"/>
                  </a:lnTo>
                  <a:lnTo>
                    <a:pt x="61" y="379"/>
                  </a:lnTo>
                  <a:lnTo>
                    <a:pt x="12" y="97"/>
                  </a:lnTo>
                  <a:lnTo>
                    <a:pt x="0" y="9"/>
                  </a:lnTo>
                  <a:lnTo>
                    <a:pt x="12" y="9"/>
                  </a:lnTo>
                  <a:lnTo>
                    <a:pt x="25" y="7"/>
                  </a:lnTo>
                  <a:lnTo>
                    <a:pt x="36" y="5"/>
                  </a:lnTo>
                  <a:lnTo>
                    <a:pt x="49" y="4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87" y="0"/>
                  </a:lnTo>
                  <a:lnTo>
                    <a:pt x="98" y="2"/>
                  </a:lnTo>
                  <a:lnTo>
                    <a:pt x="156" y="50"/>
                  </a:lnTo>
                  <a:close/>
                </a:path>
              </a:pathLst>
            </a:custGeom>
            <a:solidFill>
              <a:srgbClr val="0019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5" name="Freeform 191"/>
            <p:cNvSpPr>
              <a:spLocks/>
            </p:cNvSpPr>
            <p:nvPr/>
          </p:nvSpPr>
          <p:spPr bwMode="auto">
            <a:xfrm>
              <a:off x="1653" y="3914"/>
              <a:ext cx="402" cy="361"/>
            </a:xfrm>
            <a:custGeom>
              <a:avLst/>
              <a:gdLst/>
              <a:ahLst/>
              <a:cxnLst>
                <a:cxn ang="0">
                  <a:pos x="402" y="13"/>
                </a:cxn>
                <a:cxn ang="0">
                  <a:pos x="21" y="361"/>
                </a:cxn>
                <a:cxn ang="0">
                  <a:pos x="15" y="359"/>
                </a:cxn>
                <a:cxn ang="0">
                  <a:pos x="8" y="352"/>
                </a:cxn>
                <a:cxn ang="0">
                  <a:pos x="2" y="344"/>
                </a:cxn>
                <a:cxn ang="0">
                  <a:pos x="0" y="338"/>
                </a:cxn>
                <a:cxn ang="0">
                  <a:pos x="381" y="0"/>
                </a:cxn>
                <a:cxn ang="0">
                  <a:pos x="387" y="2"/>
                </a:cxn>
                <a:cxn ang="0">
                  <a:pos x="392" y="4"/>
                </a:cxn>
                <a:cxn ang="0">
                  <a:pos x="398" y="8"/>
                </a:cxn>
                <a:cxn ang="0">
                  <a:pos x="402" y="13"/>
                </a:cxn>
              </a:cxnLst>
              <a:rect l="0" t="0" r="r" b="b"/>
              <a:pathLst>
                <a:path w="402" h="361">
                  <a:moveTo>
                    <a:pt x="402" y="13"/>
                  </a:moveTo>
                  <a:lnTo>
                    <a:pt x="21" y="361"/>
                  </a:lnTo>
                  <a:lnTo>
                    <a:pt x="15" y="359"/>
                  </a:lnTo>
                  <a:lnTo>
                    <a:pt x="8" y="352"/>
                  </a:lnTo>
                  <a:lnTo>
                    <a:pt x="2" y="344"/>
                  </a:lnTo>
                  <a:lnTo>
                    <a:pt x="0" y="338"/>
                  </a:lnTo>
                  <a:lnTo>
                    <a:pt x="381" y="0"/>
                  </a:lnTo>
                  <a:lnTo>
                    <a:pt x="387" y="2"/>
                  </a:lnTo>
                  <a:lnTo>
                    <a:pt x="392" y="4"/>
                  </a:lnTo>
                  <a:lnTo>
                    <a:pt x="398" y="8"/>
                  </a:lnTo>
                  <a:lnTo>
                    <a:pt x="402" y="13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3733800" y="1600200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Mistral" pitchFamily="66" charset="0"/>
              </a:rPr>
              <a:t>w to write good examples</a:t>
            </a:r>
            <a:endParaRPr lang="en-US" sz="2800">
              <a:latin typeface="Mistral" pitchFamily="66" charset="0"/>
            </a:endParaRPr>
          </a:p>
        </p:txBody>
      </p: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46667" b="14285"/>
          <a:stretch>
            <a:fillRect/>
          </a:stretch>
        </p:blipFill>
        <p:spPr bwMode="auto">
          <a:xfrm rot="21072882">
            <a:off x="2928236" y="4239030"/>
            <a:ext cx="1292477" cy="38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hlinkClick r:id="rId2" action="ppaction://program"/>
          </p:cNvPr>
          <p:cNvSpPr txBox="1"/>
          <p:nvPr/>
        </p:nvSpPr>
        <p:spPr>
          <a:xfrm>
            <a:off x="2667000" y="2895600"/>
            <a:ext cx="376256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C000"/>
                </a:solidFill>
              </a:rPr>
              <a:t>Thai after collecting words</a:t>
            </a:r>
            <a:endParaRPr lang="en-US" sz="240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7467600" cy="1160463"/>
          </a:xfrm>
        </p:spPr>
        <p:txBody>
          <a:bodyPr/>
          <a:lstStyle/>
          <a:p>
            <a:r>
              <a:rPr lang="en-US" smtClean="0"/>
              <a:t>New Idea</a:t>
            </a:r>
            <a:endParaRPr lang="en-US"/>
          </a:p>
        </p:txBody>
      </p:sp>
      <p:grpSp>
        <p:nvGrpSpPr>
          <p:cNvPr id="126981" name="Group 5"/>
          <p:cNvGrpSpPr>
            <a:grpSpLocks noChangeAspect="1"/>
          </p:cNvGrpSpPr>
          <p:nvPr/>
        </p:nvGrpSpPr>
        <p:grpSpPr bwMode="auto">
          <a:xfrm>
            <a:off x="1292225" y="1427162"/>
            <a:ext cx="6191250" cy="4892675"/>
            <a:chOff x="814" y="899"/>
            <a:chExt cx="3900" cy="3082"/>
          </a:xfrm>
        </p:grpSpPr>
        <p:sp>
          <p:nvSpPr>
            <p:cNvPr id="126985" name="Freeform 9"/>
            <p:cNvSpPr>
              <a:spLocks/>
            </p:cNvSpPr>
            <p:nvPr/>
          </p:nvSpPr>
          <p:spPr bwMode="auto">
            <a:xfrm>
              <a:off x="814" y="2847"/>
              <a:ext cx="3900" cy="1134"/>
            </a:xfrm>
            <a:custGeom>
              <a:avLst/>
              <a:gdLst/>
              <a:ahLst/>
              <a:cxnLst>
                <a:cxn ang="0">
                  <a:pos x="1459" y="23"/>
                </a:cxn>
                <a:cxn ang="0">
                  <a:pos x="1929" y="88"/>
                </a:cxn>
                <a:cxn ang="0">
                  <a:pos x="2395" y="177"/>
                </a:cxn>
                <a:cxn ang="0">
                  <a:pos x="2856" y="269"/>
                </a:cxn>
                <a:cxn ang="0">
                  <a:pos x="3324" y="354"/>
                </a:cxn>
                <a:cxn ang="0">
                  <a:pos x="3684" y="404"/>
                </a:cxn>
                <a:cxn ang="0">
                  <a:pos x="3792" y="466"/>
                </a:cxn>
                <a:cxn ang="0">
                  <a:pos x="3868" y="563"/>
                </a:cxn>
                <a:cxn ang="0">
                  <a:pos x="3900" y="680"/>
                </a:cxn>
                <a:cxn ang="0">
                  <a:pos x="3873" y="794"/>
                </a:cxn>
                <a:cxn ang="0">
                  <a:pos x="3776" y="895"/>
                </a:cxn>
                <a:cxn ang="0">
                  <a:pos x="3636" y="1006"/>
                </a:cxn>
                <a:cxn ang="0">
                  <a:pos x="3487" y="1077"/>
                </a:cxn>
                <a:cxn ang="0">
                  <a:pos x="3329" y="1116"/>
                </a:cxn>
                <a:cxn ang="0">
                  <a:pos x="3161" y="1132"/>
                </a:cxn>
                <a:cxn ang="0">
                  <a:pos x="2987" y="1134"/>
                </a:cxn>
                <a:cxn ang="0">
                  <a:pos x="2817" y="1120"/>
                </a:cxn>
                <a:cxn ang="0">
                  <a:pos x="2652" y="1111"/>
                </a:cxn>
                <a:cxn ang="0">
                  <a:pos x="2489" y="1113"/>
                </a:cxn>
                <a:cxn ang="0">
                  <a:pos x="2322" y="1113"/>
                </a:cxn>
                <a:cxn ang="0">
                  <a:pos x="2154" y="1113"/>
                </a:cxn>
                <a:cxn ang="0">
                  <a:pos x="2026" y="1109"/>
                </a:cxn>
                <a:cxn ang="0">
                  <a:pos x="1975" y="1102"/>
                </a:cxn>
                <a:cxn ang="0">
                  <a:pos x="1922" y="1095"/>
                </a:cxn>
                <a:cxn ang="0">
                  <a:pos x="1870" y="1095"/>
                </a:cxn>
                <a:cxn ang="0">
                  <a:pos x="1815" y="1095"/>
                </a:cxn>
                <a:cxn ang="0">
                  <a:pos x="1762" y="1095"/>
                </a:cxn>
                <a:cxn ang="0">
                  <a:pos x="1647" y="1074"/>
                </a:cxn>
                <a:cxn ang="0">
                  <a:pos x="1528" y="1063"/>
                </a:cxn>
                <a:cxn ang="0">
                  <a:pos x="1406" y="1058"/>
                </a:cxn>
                <a:cxn ang="0">
                  <a:pos x="1285" y="1056"/>
                </a:cxn>
                <a:cxn ang="0">
                  <a:pos x="1161" y="1056"/>
                </a:cxn>
                <a:cxn ang="0">
                  <a:pos x="989" y="1033"/>
                </a:cxn>
                <a:cxn ang="0">
                  <a:pos x="796" y="985"/>
                </a:cxn>
                <a:cxn ang="0">
                  <a:pos x="612" y="925"/>
                </a:cxn>
                <a:cxn ang="0">
                  <a:pos x="427" y="856"/>
                </a:cxn>
                <a:cxn ang="0">
                  <a:pos x="245" y="790"/>
                </a:cxn>
                <a:cxn ang="0">
                  <a:pos x="85" y="712"/>
                </a:cxn>
                <a:cxn ang="0">
                  <a:pos x="16" y="595"/>
                </a:cxn>
                <a:cxn ang="0">
                  <a:pos x="4" y="469"/>
                </a:cxn>
                <a:cxn ang="0">
                  <a:pos x="43" y="352"/>
                </a:cxn>
                <a:cxn ang="0">
                  <a:pos x="128" y="260"/>
                </a:cxn>
                <a:cxn ang="0">
                  <a:pos x="255" y="218"/>
                </a:cxn>
                <a:cxn ang="0">
                  <a:pos x="415" y="161"/>
                </a:cxn>
                <a:cxn ang="0">
                  <a:pos x="578" y="113"/>
                </a:cxn>
                <a:cxn ang="0">
                  <a:pos x="746" y="76"/>
                </a:cxn>
                <a:cxn ang="0">
                  <a:pos x="913" y="42"/>
                </a:cxn>
                <a:cxn ang="0">
                  <a:pos x="1083" y="12"/>
                </a:cxn>
              </a:cxnLst>
              <a:rect l="0" t="0" r="r" b="b"/>
              <a:pathLst>
                <a:path w="3900" h="1134">
                  <a:moveTo>
                    <a:pt x="1140" y="0"/>
                  </a:moveTo>
                  <a:lnTo>
                    <a:pt x="1298" y="10"/>
                  </a:lnTo>
                  <a:lnTo>
                    <a:pt x="1459" y="23"/>
                  </a:lnTo>
                  <a:lnTo>
                    <a:pt x="1617" y="42"/>
                  </a:lnTo>
                  <a:lnTo>
                    <a:pt x="1776" y="65"/>
                  </a:lnTo>
                  <a:lnTo>
                    <a:pt x="1929" y="88"/>
                  </a:lnTo>
                  <a:lnTo>
                    <a:pt x="2085" y="115"/>
                  </a:lnTo>
                  <a:lnTo>
                    <a:pt x="2239" y="145"/>
                  </a:lnTo>
                  <a:lnTo>
                    <a:pt x="2395" y="177"/>
                  </a:lnTo>
                  <a:lnTo>
                    <a:pt x="2549" y="207"/>
                  </a:lnTo>
                  <a:lnTo>
                    <a:pt x="2700" y="239"/>
                  </a:lnTo>
                  <a:lnTo>
                    <a:pt x="2856" y="269"/>
                  </a:lnTo>
                  <a:lnTo>
                    <a:pt x="3012" y="299"/>
                  </a:lnTo>
                  <a:lnTo>
                    <a:pt x="3166" y="326"/>
                  </a:lnTo>
                  <a:lnTo>
                    <a:pt x="3324" y="354"/>
                  </a:lnTo>
                  <a:lnTo>
                    <a:pt x="3483" y="377"/>
                  </a:lnTo>
                  <a:lnTo>
                    <a:pt x="3643" y="397"/>
                  </a:lnTo>
                  <a:lnTo>
                    <a:pt x="3684" y="404"/>
                  </a:lnTo>
                  <a:lnTo>
                    <a:pt x="3723" y="420"/>
                  </a:lnTo>
                  <a:lnTo>
                    <a:pt x="3760" y="441"/>
                  </a:lnTo>
                  <a:lnTo>
                    <a:pt x="3792" y="466"/>
                  </a:lnTo>
                  <a:lnTo>
                    <a:pt x="3822" y="494"/>
                  </a:lnTo>
                  <a:lnTo>
                    <a:pt x="3847" y="526"/>
                  </a:lnTo>
                  <a:lnTo>
                    <a:pt x="3868" y="563"/>
                  </a:lnTo>
                  <a:lnTo>
                    <a:pt x="3886" y="602"/>
                  </a:lnTo>
                  <a:lnTo>
                    <a:pt x="3893" y="638"/>
                  </a:lnTo>
                  <a:lnTo>
                    <a:pt x="3900" y="680"/>
                  </a:lnTo>
                  <a:lnTo>
                    <a:pt x="3898" y="719"/>
                  </a:lnTo>
                  <a:lnTo>
                    <a:pt x="3889" y="758"/>
                  </a:lnTo>
                  <a:lnTo>
                    <a:pt x="3873" y="794"/>
                  </a:lnTo>
                  <a:lnTo>
                    <a:pt x="3847" y="831"/>
                  </a:lnTo>
                  <a:lnTo>
                    <a:pt x="3815" y="866"/>
                  </a:lnTo>
                  <a:lnTo>
                    <a:pt x="3776" y="895"/>
                  </a:lnTo>
                  <a:lnTo>
                    <a:pt x="3730" y="937"/>
                  </a:lnTo>
                  <a:lnTo>
                    <a:pt x="3684" y="973"/>
                  </a:lnTo>
                  <a:lnTo>
                    <a:pt x="3636" y="1006"/>
                  </a:lnTo>
                  <a:lnTo>
                    <a:pt x="3588" y="1035"/>
                  </a:lnTo>
                  <a:lnTo>
                    <a:pt x="3538" y="1056"/>
                  </a:lnTo>
                  <a:lnTo>
                    <a:pt x="3487" y="1077"/>
                  </a:lnTo>
                  <a:lnTo>
                    <a:pt x="3434" y="1093"/>
                  </a:lnTo>
                  <a:lnTo>
                    <a:pt x="3384" y="1107"/>
                  </a:lnTo>
                  <a:lnTo>
                    <a:pt x="3329" y="1116"/>
                  </a:lnTo>
                  <a:lnTo>
                    <a:pt x="3274" y="1123"/>
                  </a:lnTo>
                  <a:lnTo>
                    <a:pt x="3219" y="1127"/>
                  </a:lnTo>
                  <a:lnTo>
                    <a:pt x="3161" y="1132"/>
                  </a:lnTo>
                  <a:lnTo>
                    <a:pt x="3104" y="1134"/>
                  </a:lnTo>
                  <a:lnTo>
                    <a:pt x="3044" y="1134"/>
                  </a:lnTo>
                  <a:lnTo>
                    <a:pt x="2987" y="1134"/>
                  </a:lnTo>
                  <a:lnTo>
                    <a:pt x="2927" y="1134"/>
                  </a:lnTo>
                  <a:lnTo>
                    <a:pt x="2872" y="1125"/>
                  </a:lnTo>
                  <a:lnTo>
                    <a:pt x="2817" y="1120"/>
                  </a:lnTo>
                  <a:lnTo>
                    <a:pt x="2762" y="1116"/>
                  </a:lnTo>
                  <a:lnTo>
                    <a:pt x="2707" y="1113"/>
                  </a:lnTo>
                  <a:lnTo>
                    <a:pt x="2652" y="1111"/>
                  </a:lnTo>
                  <a:lnTo>
                    <a:pt x="2599" y="1111"/>
                  </a:lnTo>
                  <a:lnTo>
                    <a:pt x="2544" y="1111"/>
                  </a:lnTo>
                  <a:lnTo>
                    <a:pt x="2489" y="1113"/>
                  </a:lnTo>
                  <a:lnTo>
                    <a:pt x="2434" y="1113"/>
                  </a:lnTo>
                  <a:lnTo>
                    <a:pt x="2379" y="1113"/>
                  </a:lnTo>
                  <a:lnTo>
                    <a:pt x="2322" y="1113"/>
                  </a:lnTo>
                  <a:lnTo>
                    <a:pt x="2267" y="1116"/>
                  </a:lnTo>
                  <a:lnTo>
                    <a:pt x="2209" y="1113"/>
                  </a:lnTo>
                  <a:lnTo>
                    <a:pt x="2154" y="1113"/>
                  </a:lnTo>
                  <a:lnTo>
                    <a:pt x="2099" y="1113"/>
                  </a:lnTo>
                  <a:lnTo>
                    <a:pt x="2042" y="1113"/>
                  </a:lnTo>
                  <a:lnTo>
                    <a:pt x="2026" y="1109"/>
                  </a:lnTo>
                  <a:lnTo>
                    <a:pt x="2010" y="1107"/>
                  </a:lnTo>
                  <a:lnTo>
                    <a:pt x="1994" y="1102"/>
                  </a:lnTo>
                  <a:lnTo>
                    <a:pt x="1975" y="1102"/>
                  </a:lnTo>
                  <a:lnTo>
                    <a:pt x="1957" y="1097"/>
                  </a:lnTo>
                  <a:lnTo>
                    <a:pt x="1941" y="1097"/>
                  </a:lnTo>
                  <a:lnTo>
                    <a:pt x="1922" y="1095"/>
                  </a:lnTo>
                  <a:lnTo>
                    <a:pt x="1906" y="1095"/>
                  </a:lnTo>
                  <a:lnTo>
                    <a:pt x="1886" y="1095"/>
                  </a:lnTo>
                  <a:lnTo>
                    <a:pt x="1870" y="1095"/>
                  </a:lnTo>
                  <a:lnTo>
                    <a:pt x="1851" y="1095"/>
                  </a:lnTo>
                  <a:lnTo>
                    <a:pt x="1833" y="1095"/>
                  </a:lnTo>
                  <a:lnTo>
                    <a:pt x="1815" y="1095"/>
                  </a:lnTo>
                  <a:lnTo>
                    <a:pt x="1796" y="1095"/>
                  </a:lnTo>
                  <a:lnTo>
                    <a:pt x="1778" y="1095"/>
                  </a:lnTo>
                  <a:lnTo>
                    <a:pt x="1762" y="1095"/>
                  </a:lnTo>
                  <a:lnTo>
                    <a:pt x="1723" y="1086"/>
                  </a:lnTo>
                  <a:lnTo>
                    <a:pt x="1686" y="1081"/>
                  </a:lnTo>
                  <a:lnTo>
                    <a:pt x="1647" y="1074"/>
                  </a:lnTo>
                  <a:lnTo>
                    <a:pt x="1608" y="1070"/>
                  </a:lnTo>
                  <a:lnTo>
                    <a:pt x="1569" y="1065"/>
                  </a:lnTo>
                  <a:lnTo>
                    <a:pt x="1528" y="1063"/>
                  </a:lnTo>
                  <a:lnTo>
                    <a:pt x="1487" y="1061"/>
                  </a:lnTo>
                  <a:lnTo>
                    <a:pt x="1448" y="1061"/>
                  </a:lnTo>
                  <a:lnTo>
                    <a:pt x="1406" y="1058"/>
                  </a:lnTo>
                  <a:lnTo>
                    <a:pt x="1367" y="1056"/>
                  </a:lnTo>
                  <a:lnTo>
                    <a:pt x="1326" y="1056"/>
                  </a:lnTo>
                  <a:lnTo>
                    <a:pt x="1285" y="1056"/>
                  </a:lnTo>
                  <a:lnTo>
                    <a:pt x="1243" y="1056"/>
                  </a:lnTo>
                  <a:lnTo>
                    <a:pt x="1202" y="1056"/>
                  </a:lnTo>
                  <a:lnTo>
                    <a:pt x="1161" y="1056"/>
                  </a:lnTo>
                  <a:lnTo>
                    <a:pt x="1122" y="1056"/>
                  </a:lnTo>
                  <a:lnTo>
                    <a:pt x="1055" y="1045"/>
                  </a:lnTo>
                  <a:lnTo>
                    <a:pt x="989" y="1033"/>
                  </a:lnTo>
                  <a:lnTo>
                    <a:pt x="924" y="1019"/>
                  </a:lnTo>
                  <a:lnTo>
                    <a:pt x="860" y="1003"/>
                  </a:lnTo>
                  <a:lnTo>
                    <a:pt x="796" y="985"/>
                  </a:lnTo>
                  <a:lnTo>
                    <a:pt x="734" y="967"/>
                  </a:lnTo>
                  <a:lnTo>
                    <a:pt x="672" y="946"/>
                  </a:lnTo>
                  <a:lnTo>
                    <a:pt x="612" y="925"/>
                  </a:lnTo>
                  <a:lnTo>
                    <a:pt x="548" y="902"/>
                  </a:lnTo>
                  <a:lnTo>
                    <a:pt x="489" y="879"/>
                  </a:lnTo>
                  <a:lnTo>
                    <a:pt x="427" y="856"/>
                  </a:lnTo>
                  <a:lnTo>
                    <a:pt x="367" y="836"/>
                  </a:lnTo>
                  <a:lnTo>
                    <a:pt x="305" y="811"/>
                  </a:lnTo>
                  <a:lnTo>
                    <a:pt x="245" y="790"/>
                  </a:lnTo>
                  <a:lnTo>
                    <a:pt x="183" y="767"/>
                  </a:lnTo>
                  <a:lnTo>
                    <a:pt x="124" y="746"/>
                  </a:lnTo>
                  <a:lnTo>
                    <a:pt x="85" y="712"/>
                  </a:lnTo>
                  <a:lnTo>
                    <a:pt x="55" y="675"/>
                  </a:lnTo>
                  <a:lnTo>
                    <a:pt x="32" y="634"/>
                  </a:lnTo>
                  <a:lnTo>
                    <a:pt x="16" y="595"/>
                  </a:lnTo>
                  <a:lnTo>
                    <a:pt x="4" y="551"/>
                  </a:lnTo>
                  <a:lnTo>
                    <a:pt x="0" y="510"/>
                  </a:lnTo>
                  <a:lnTo>
                    <a:pt x="4" y="469"/>
                  </a:lnTo>
                  <a:lnTo>
                    <a:pt x="11" y="427"/>
                  </a:lnTo>
                  <a:lnTo>
                    <a:pt x="25" y="388"/>
                  </a:lnTo>
                  <a:lnTo>
                    <a:pt x="43" y="352"/>
                  </a:lnTo>
                  <a:lnTo>
                    <a:pt x="66" y="317"/>
                  </a:lnTo>
                  <a:lnTo>
                    <a:pt x="96" y="287"/>
                  </a:lnTo>
                  <a:lnTo>
                    <a:pt x="128" y="260"/>
                  </a:lnTo>
                  <a:lnTo>
                    <a:pt x="167" y="239"/>
                  </a:lnTo>
                  <a:lnTo>
                    <a:pt x="209" y="225"/>
                  </a:lnTo>
                  <a:lnTo>
                    <a:pt x="255" y="218"/>
                  </a:lnTo>
                  <a:lnTo>
                    <a:pt x="307" y="195"/>
                  </a:lnTo>
                  <a:lnTo>
                    <a:pt x="360" y="177"/>
                  </a:lnTo>
                  <a:lnTo>
                    <a:pt x="415" y="161"/>
                  </a:lnTo>
                  <a:lnTo>
                    <a:pt x="470" y="143"/>
                  </a:lnTo>
                  <a:lnTo>
                    <a:pt x="523" y="127"/>
                  </a:lnTo>
                  <a:lnTo>
                    <a:pt x="578" y="113"/>
                  </a:lnTo>
                  <a:lnTo>
                    <a:pt x="633" y="101"/>
                  </a:lnTo>
                  <a:lnTo>
                    <a:pt x="690" y="88"/>
                  </a:lnTo>
                  <a:lnTo>
                    <a:pt x="746" y="76"/>
                  </a:lnTo>
                  <a:lnTo>
                    <a:pt x="801" y="62"/>
                  </a:lnTo>
                  <a:lnTo>
                    <a:pt x="856" y="51"/>
                  </a:lnTo>
                  <a:lnTo>
                    <a:pt x="913" y="42"/>
                  </a:lnTo>
                  <a:lnTo>
                    <a:pt x="970" y="30"/>
                  </a:lnTo>
                  <a:lnTo>
                    <a:pt x="1025" y="21"/>
                  </a:lnTo>
                  <a:lnTo>
                    <a:pt x="1083" y="12"/>
                  </a:lnTo>
                  <a:lnTo>
                    <a:pt x="1140" y="0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666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6" name="Freeform 10"/>
            <p:cNvSpPr>
              <a:spLocks/>
            </p:cNvSpPr>
            <p:nvPr/>
          </p:nvSpPr>
          <p:spPr bwMode="auto">
            <a:xfrm>
              <a:off x="1989" y="3226"/>
              <a:ext cx="1472" cy="663"/>
            </a:xfrm>
            <a:custGeom>
              <a:avLst/>
              <a:gdLst/>
              <a:ahLst/>
              <a:cxnLst>
                <a:cxn ang="0">
                  <a:pos x="897" y="2"/>
                </a:cxn>
                <a:cxn ang="0">
                  <a:pos x="968" y="5"/>
                </a:cxn>
                <a:cxn ang="0">
                  <a:pos x="1041" y="7"/>
                </a:cxn>
                <a:cxn ang="0">
                  <a:pos x="1117" y="9"/>
                </a:cxn>
                <a:cxn ang="0">
                  <a:pos x="1190" y="16"/>
                </a:cxn>
                <a:cxn ang="0">
                  <a:pos x="1261" y="28"/>
                </a:cxn>
                <a:cxn ang="0">
                  <a:pos x="1330" y="51"/>
                </a:cxn>
                <a:cxn ang="0">
                  <a:pos x="1394" y="87"/>
                </a:cxn>
                <a:cxn ang="0">
                  <a:pos x="1433" y="124"/>
                </a:cxn>
                <a:cxn ang="0">
                  <a:pos x="1438" y="149"/>
                </a:cxn>
                <a:cxn ang="0">
                  <a:pos x="1431" y="174"/>
                </a:cxn>
                <a:cxn ang="0">
                  <a:pos x="1422" y="200"/>
                </a:cxn>
                <a:cxn ang="0">
                  <a:pos x="1413" y="225"/>
                </a:cxn>
                <a:cxn ang="0">
                  <a:pos x="1408" y="250"/>
                </a:cxn>
                <a:cxn ang="0">
                  <a:pos x="1415" y="275"/>
                </a:cxn>
                <a:cxn ang="0">
                  <a:pos x="1436" y="298"/>
                </a:cxn>
                <a:cxn ang="0">
                  <a:pos x="1459" y="328"/>
                </a:cxn>
                <a:cxn ang="0">
                  <a:pos x="1466" y="367"/>
                </a:cxn>
                <a:cxn ang="0">
                  <a:pos x="1470" y="411"/>
                </a:cxn>
                <a:cxn ang="0">
                  <a:pos x="1470" y="452"/>
                </a:cxn>
                <a:cxn ang="0">
                  <a:pos x="1466" y="496"/>
                </a:cxn>
                <a:cxn ang="0">
                  <a:pos x="1452" y="535"/>
                </a:cxn>
                <a:cxn ang="0">
                  <a:pos x="1431" y="569"/>
                </a:cxn>
                <a:cxn ang="0">
                  <a:pos x="1401" y="599"/>
                </a:cxn>
                <a:cxn ang="0">
                  <a:pos x="1367" y="617"/>
                </a:cxn>
                <a:cxn ang="0">
                  <a:pos x="1339" y="629"/>
                </a:cxn>
                <a:cxn ang="0">
                  <a:pos x="1312" y="640"/>
                </a:cxn>
                <a:cxn ang="0">
                  <a:pos x="1284" y="650"/>
                </a:cxn>
                <a:cxn ang="0">
                  <a:pos x="1254" y="656"/>
                </a:cxn>
                <a:cxn ang="0">
                  <a:pos x="1225" y="659"/>
                </a:cxn>
                <a:cxn ang="0">
                  <a:pos x="1193" y="663"/>
                </a:cxn>
                <a:cxn ang="0">
                  <a:pos x="1163" y="663"/>
                </a:cxn>
                <a:cxn ang="0">
                  <a:pos x="1080" y="652"/>
                </a:cxn>
                <a:cxn ang="0">
                  <a:pos x="936" y="645"/>
                </a:cxn>
                <a:cxn ang="0">
                  <a:pos x="789" y="647"/>
                </a:cxn>
                <a:cxn ang="0">
                  <a:pos x="640" y="652"/>
                </a:cxn>
                <a:cxn ang="0">
                  <a:pos x="491" y="652"/>
                </a:cxn>
                <a:cxn ang="0">
                  <a:pos x="346" y="636"/>
                </a:cxn>
                <a:cxn ang="0">
                  <a:pos x="208" y="601"/>
                </a:cxn>
                <a:cxn ang="0">
                  <a:pos x="84" y="537"/>
                </a:cxn>
                <a:cxn ang="0">
                  <a:pos x="11" y="464"/>
                </a:cxn>
                <a:cxn ang="0">
                  <a:pos x="0" y="399"/>
                </a:cxn>
                <a:cxn ang="0">
                  <a:pos x="22" y="333"/>
                </a:cxn>
                <a:cxn ang="0">
                  <a:pos x="64" y="264"/>
                </a:cxn>
                <a:cxn ang="0">
                  <a:pos x="119" y="200"/>
                </a:cxn>
                <a:cxn ang="0">
                  <a:pos x="185" y="145"/>
                </a:cxn>
                <a:cxn ang="0">
                  <a:pos x="247" y="101"/>
                </a:cxn>
                <a:cxn ang="0">
                  <a:pos x="309" y="76"/>
                </a:cxn>
                <a:cxn ang="0">
                  <a:pos x="357" y="51"/>
                </a:cxn>
                <a:cxn ang="0">
                  <a:pos x="403" y="23"/>
                </a:cxn>
                <a:cxn ang="0">
                  <a:pos x="454" y="12"/>
                </a:cxn>
                <a:cxn ang="0">
                  <a:pos x="507" y="5"/>
                </a:cxn>
                <a:cxn ang="0">
                  <a:pos x="559" y="5"/>
                </a:cxn>
                <a:cxn ang="0">
                  <a:pos x="614" y="7"/>
                </a:cxn>
                <a:cxn ang="0">
                  <a:pos x="669" y="9"/>
                </a:cxn>
                <a:cxn ang="0">
                  <a:pos x="727" y="12"/>
                </a:cxn>
                <a:cxn ang="0">
                  <a:pos x="768" y="14"/>
                </a:cxn>
                <a:cxn ang="0">
                  <a:pos x="793" y="18"/>
                </a:cxn>
                <a:cxn ang="0">
                  <a:pos x="821" y="18"/>
                </a:cxn>
                <a:cxn ang="0">
                  <a:pos x="848" y="7"/>
                </a:cxn>
                <a:cxn ang="0">
                  <a:pos x="862" y="0"/>
                </a:cxn>
              </a:cxnLst>
              <a:rect l="0" t="0" r="r" b="b"/>
              <a:pathLst>
                <a:path w="1472" h="663">
                  <a:moveTo>
                    <a:pt x="862" y="0"/>
                  </a:moveTo>
                  <a:lnTo>
                    <a:pt x="897" y="2"/>
                  </a:lnTo>
                  <a:lnTo>
                    <a:pt x="931" y="5"/>
                  </a:lnTo>
                  <a:lnTo>
                    <a:pt x="968" y="5"/>
                  </a:lnTo>
                  <a:lnTo>
                    <a:pt x="1004" y="7"/>
                  </a:lnTo>
                  <a:lnTo>
                    <a:pt x="1041" y="7"/>
                  </a:lnTo>
                  <a:lnTo>
                    <a:pt x="1080" y="9"/>
                  </a:lnTo>
                  <a:lnTo>
                    <a:pt x="1117" y="9"/>
                  </a:lnTo>
                  <a:lnTo>
                    <a:pt x="1154" y="12"/>
                  </a:lnTo>
                  <a:lnTo>
                    <a:pt x="1190" y="16"/>
                  </a:lnTo>
                  <a:lnTo>
                    <a:pt x="1227" y="21"/>
                  </a:lnTo>
                  <a:lnTo>
                    <a:pt x="1261" y="28"/>
                  </a:lnTo>
                  <a:lnTo>
                    <a:pt x="1298" y="39"/>
                  </a:lnTo>
                  <a:lnTo>
                    <a:pt x="1330" y="51"/>
                  </a:lnTo>
                  <a:lnTo>
                    <a:pt x="1365" y="69"/>
                  </a:lnTo>
                  <a:lnTo>
                    <a:pt x="1394" y="87"/>
                  </a:lnTo>
                  <a:lnTo>
                    <a:pt x="1427" y="113"/>
                  </a:lnTo>
                  <a:lnTo>
                    <a:pt x="1433" y="124"/>
                  </a:lnTo>
                  <a:lnTo>
                    <a:pt x="1438" y="138"/>
                  </a:lnTo>
                  <a:lnTo>
                    <a:pt x="1438" y="149"/>
                  </a:lnTo>
                  <a:lnTo>
                    <a:pt x="1436" y="163"/>
                  </a:lnTo>
                  <a:lnTo>
                    <a:pt x="1431" y="174"/>
                  </a:lnTo>
                  <a:lnTo>
                    <a:pt x="1427" y="188"/>
                  </a:lnTo>
                  <a:lnTo>
                    <a:pt x="1422" y="200"/>
                  </a:lnTo>
                  <a:lnTo>
                    <a:pt x="1417" y="216"/>
                  </a:lnTo>
                  <a:lnTo>
                    <a:pt x="1413" y="225"/>
                  </a:lnTo>
                  <a:lnTo>
                    <a:pt x="1408" y="239"/>
                  </a:lnTo>
                  <a:lnTo>
                    <a:pt x="1408" y="250"/>
                  </a:lnTo>
                  <a:lnTo>
                    <a:pt x="1411" y="264"/>
                  </a:lnTo>
                  <a:lnTo>
                    <a:pt x="1415" y="275"/>
                  </a:lnTo>
                  <a:lnTo>
                    <a:pt x="1424" y="287"/>
                  </a:lnTo>
                  <a:lnTo>
                    <a:pt x="1436" y="298"/>
                  </a:lnTo>
                  <a:lnTo>
                    <a:pt x="1454" y="310"/>
                  </a:lnTo>
                  <a:lnTo>
                    <a:pt x="1459" y="328"/>
                  </a:lnTo>
                  <a:lnTo>
                    <a:pt x="1463" y="347"/>
                  </a:lnTo>
                  <a:lnTo>
                    <a:pt x="1466" y="367"/>
                  </a:lnTo>
                  <a:lnTo>
                    <a:pt x="1470" y="388"/>
                  </a:lnTo>
                  <a:lnTo>
                    <a:pt x="1470" y="411"/>
                  </a:lnTo>
                  <a:lnTo>
                    <a:pt x="1472" y="432"/>
                  </a:lnTo>
                  <a:lnTo>
                    <a:pt x="1470" y="452"/>
                  </a:lnTo>
                  <a:lnTo>
                    <a:pt x="1470" y="475"/>
                  </a:lnTo>
                  <a:lnTo>
                    <a:pt x="1466" y="496"/>
                  </a:lnTo>
                  <a:lnTo>
                    <a:pt x="1461" y="516"/>
                  </a:lnTo>
                  <a:lnTo>
                    <a:pt x="1452" y="535"/>
                  </a:lnTo>
                  <a:lnTo>
                    <a:pt x="1445" y="553"/>
                  </a:lnTo>
                  <a:lnTo>
                    <a:pt x="1431" y="569"/>
                  </a:lnTo>
                  <a:lnTo>
                    <a:pt x="1417" y="585"/>
                  </a:lnTo>
                  <a:lnTo>
                    <a:pt x="1401" y="599"/>
                  </a:lnTo>
                  <a:lnTo>
                    <a:pt x="1381" y="613"/>
                  </a:lnTo>
                  <a:lnTo>
                    <a:pt x="1367" y="617"/>
                  </a:lnTo>
                  <a:lnTo>
                    <a:pt x="1353" y="624"/>
                  </a:lnTo>
                  <a:lnTo>
                    <a:pt x="1339" y="629"/>
                  </a:lnTo>
                  <a:lnTo>
                    <a:pt x="1326" y="636"/>
                  </a:lnTo>
                  <a:lnTo>
                    <a:pt x="1312" y="640"/>
                  </a:lnTo>
                  <a:lnTo>
                    <a:pt x="1298" y="645"/>
                  </a:lnTo>
                  <a:lnTo>
                    <a:pt x="1284" y="650"/>
                  </a:lnTo>
                  <a:lnTo>
                    <a:pt x="1271" y="654"/>
                  </a:lnTo>
                  <a:lnTo>
                    <a:pt x="1254" y="656"/>
                  </a:lnTo>
                  <a:lnTo>
                    <a:pt x="1238" y="659"/>
                  </a:lnTo>
                  <a:lnTo>
                    <a:pt x="1225" y="659"/>
                  </a:lnTo>
                  <a:lnTo>
                    <a:pt x="1211" y="663"/>
                  </a:lnTo>
                  <a:lnTo>
                    <a:pt x="1193" y="663"/>
                  </a:lnTo>
                  <a:lnTo>
                    <a:pt x="1179" y="663"/>
                  </a:lnTo>
                  <a:lnTo>
                    <a:pt x="1163" y="663"/>
                  </a:lnTo>
                  <a:lnTo>
                    <a:pt x="1149" y="663"/>
                  </a:lnTo>
                  <a:lnTo>
                    <a:pt x="1080" y="652"/>
                  </a:lnTo>
                  <a:lnTo>
                    <a:pt x="1009" y="647"/>
                  </a:lnTo>
                  <a:lnTo>
                    <a:pt x="936" y="645"/>
                  </a:lnTo>
                  <a:lnTo>
                    <a:pt x="864" y="645"/>
                  </a:lnTo>
                  <a:lnTo>
                    <a:pt x="789" y="647"/>
                  </a:lnTo>
                  <a:lnTo>
                    <a:pt x="715" y="650"/>
                  </a:lnTo>
                  <a:lnTo>
                    <a:pt x="640" y="652"/>
                  </a:lnTo>
                  <a:lnTo>
                    <a:pt x="566" y="654"/>
                  </a:lnTo>
                  <a:lnTo>
                    <a:pt x="491" y="652"/>
                  </a:lnTo>
                  <a:lnTo>
                    <a:pt x="417" y="645"/>
                  </a:lnTo>
                  <a:lnTo>
                    <a:pt x="346" y="636"/>
                  </a:lnTo>
                  <a:lnTo>
                    <a:pt x="277" y="624"/>
                  </a:lnTo>
                  <a:lnTo>
                    <a:pt x="208" y="601"/>
                  </a:lnTo>
                  <a:lnTo>
                    <a:pt x="146" y="574"/>
                  </a:lnTo>
                  <a:lnTo>
                    <a:pt x="84" y="537"/>
                  </a:lnTo>
                  <a:lnTo>
                    <a:pt x="29" y="496"/>
                  </a:lnTo>
                  <a:lnTo>
                    <a:pt x="11" y="464"/>
                  </a:lnTo>
                  <a:lnTo>
                    <a:pt x="2" y="434"/>
                  </a:lnTo>
                  <a:lnTo>
                    <a:pt x="0" y="399"/>
                  </a:lnTo>
                  <a:lnTo>
                    <a:pt x="9" y="367"/>
                  </a:lnTo>
                  <a:lnTo>
                    <a:pt x="22" y="333"/>
                  </a:lnTo>
                  <a:lnTo>
                    <a:pt x="41" y="296"/>
                  </a:lnTo>
                  <a:lnTo>
                    <a:pt x="64" y="264"/>
                  </a:lnTo>
                  <a:lnTo>
                    <a:pt x="91" y="232"/>
                  </a:lnTo>
                  <a:lnTo>
                    <a:pt x="119" y="200"/>
                  </a:lnTo>
                  <a:lnTo>
                    <a:pt x="151" y="170"/>
                  </a:lnTo>
                  <a:lnTo>
                    <a:pt x="185" y="145"/>
                  </a:lnTo>
                  <a:lnTo>
                    <a:pt x="217" y="122"/>
                  </a:lnTo>
                  <a:lnTo>
                    <a:pt x="247" y="101"/>
                  </a:lnTo>
                  <a:lnTo>
                    <a:pt x="279" y="87"/>
                  </a:lnTo>
                  <a:lnTo>
                    <a:pt x="309" y="76"/>
                  </a:lnTo>
                  <a:lnTo>
                    <a:pt x="337" y="71"/>
                  </a:lnTo>
                  <a:lnTo>
                    <a:pt x="357" y="51"/>
                  </a:lnTo>
                  <a:lnTo>
                    <a:pt x="380" y="37"/>
                  </a:lnTo>
                  <a:lnTo>
                    <a:pt x="403" y="23"/>
                  </a:lnTo>
                  <a:lnTo>
                    <a:pt x="429" y="16"/>
                  </a:lnTo>
                  <a:lnTo>
                    <a:pt x="454" y="12"/>
                  </a:lnTo>
                  <a:lnTo>
                    <a:pt x="479" y="7"/>
                  </a:lnTo>
                  <a:lnTo>
                    <a:pt x="507" y="5"/>
                  </a:lnTo>
                  <a:lnTo>
                    <a:pt x="534" y="5"/>
                  </a:lnTo>
                  <a:lnTo>
                    <a:pt x="559" y="5"/>
                  </a:lnTo>
                  <a:lnTo>
                    <a:pt x="587" y="7"/>
                  </a:lnTo>
                  <a:lnTo>
                    <a:pt x="614" y="7"/>
                  </a:lnTo>
                  <a:lnTo>
                    <a:pt x="642" y="9"/>
                  </a:lnTo>
                  <a:lnTo>
                    <a:pt x="669" y="9"/>
                  </a:lnTo>
                  <a:lnTo>
                    <a:pt x="697" y="12"/>
                  </a:lnTo>
                  <a:lnTo>
                    <a:pt x="727" y="12"/>
                  </a:lnTo>
                  <a:lnTo>
                    <a:pt x="754" y="9"/>
                  </a:lnTo>
                  <a:lnTo>
                    <a:pt x="768" y="14"/>
                  </a:lnTo>
                  <a:lnTo>
                    <a:pt x="780" y="18"/>
                  </a:lnTo>
                  <a:lnTo>
                    <a:pt x="793" y="18"/>
                  </a:lnTo>
                  <a:lnTo>
                    <a:pt x="807" y="21"/>
                  </a:lnTo>
                  <a:lnTo>
                    <a:pt x="821" y="18"/>
                  </a:lnTo>
                  <a:lnTo>
                    <a:pt x="835" y="14"/>
                  </a:lnTo>
                  <a:lnTo>
                    <a:pt x="848" y="7"/>
                  </a:lnTo>
                  <a:lnTo>
                    <a:pt x="862" y="0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rgbClr val="4F4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7" name="Freeform 11"/>
            <p:cNvSpPr>
              <a:spLocks/>
            </p:cNvSpPr>
            <p:nvPr/>
          </p:nvSpPr>
          <p:spPr bwMode="auto">
            <a:xfrm>
              <a:off x="883" y="3026"/>
              <a:ext cx="718" cy="521"/>
            </a:xfrm>
            <a:custGeom>
              <a:avLst/>
              <a:gdLst/>
              <a:ahLst/>
              <a:cxnLst>
                <a:cxn ang="0">
                  <a:pos x="176" y="7"/>
                </a:cxn>
                <a:cxn ang="0">
                  <a:pos x="245" y="23"/>
                </a:cxn>
                <a:cxn ang="0">
                  <a:pos x="309" y="46"/>
                </a:cxn>
                <a:cxn ang="0">
                  <a:pos x="371" y="67"/>
                </a:cxn>
                <a:cxn ang="0">
                  <a:pos x="447" y="81"/>
                </a:cxn>
                <a:cxn ang="0">
                  <a:pos x="523" y="81"/>
                </a:cxn>
                <a:cxn ang="0">
                  <a:pos x="576" y="85"/>
                </a:cxn>
                <a:cxn ang="0">
                  <a:pos x="621" y="99"/>
                </a:cxn>
                <a:cxn ang="0">
                  <a:pos x="660" y="124"/>
                </a:cxn>
                <a:cxn ang="0">
                  <a:pos x="683" y="161"/>
                </a:cxn>
                <a:cxn ang="0">
                  <a:pos x="688" y="212"/>
                </a:cxn>
                <a:cxn ang="0">
                  <a:pos x="686" y="251"/>
                </a:cxn>
                <a:cxn ang="0">
                  <a:pos x="699" y="296"/>
                </a:cxn>
                <a:cxn ang="0">
                  <a:pos x="713" y="340"/>
                </a:cxn>
                <a:cxn ang="0">
                  <a:pos x="716" y="384"/>
                </a:cxn>
                <a:cxn ang="0">
                  <a:pos x="688" y="413"/>
                </a:cxn>
                <a:cxn ang="0">
                  <a:pos x="658" y="423"/>
                </a:cxn>
                <a:cxn ang="0">
                  <a:pos x="633" y="430"/>
                </a:cxn>
                <a:cxn ang="0">
                  <a:pos x="603" y="436"/>
                </a:cxn>
                <a:cxn ang="0">
                  <a:pos x="576" y="443"/>
                </a:cxn>
                <a:cxn ang="0">
                  <a:pos x="543" y="450"/>
                </a:cxn>
                <a:cxn ang="0">
                  <a:pos x="491" y="450"/>
                </a:cxn>
                <a:cxn ang="0">
                  <a:pos x="440" y="469"/>
                </a:cxn>
                <a:cxn ang="0">
                  <a:pos x="392" y="489"/>
                </a:cxn>
                <a:cxn ang="0">
                  <a:pos x="344" y="510"/>
                </a:cxn>
                <a:cxn ang="0">
                  <a:pos x="293" y="521"/>
                </a:cxn>
                <a:cxn ang="0">
                  <a:pos x="243" y="510"/>
                </a:cxn>
                <a:cxn ang="0">
                  <a:pos x="202" y="487"/>
                </a:cxn>
                <a:cxn ang="0">
                  <a:pos x="167" y="459"/>
                </a:cxn>
                <a:cxn ang="0">
                  <a:pos x="128" y="432"/>
                </a:cxn>
                <a:cxn ang="0">
                  <a:pos x="85" y="423"/>
                </a:cxn>
                <a:cxn ang="0">
                  <a:pos x="30" y="413"/>
                </a:cxn>
                <a:cxn ang="0">
                  <a:pos x="2" y="381"/>
                </a:cxn>
                <a:cxn ang="0">
                  <a:pos x="9" y="345"/>
                </a:cxn>
                <a:cxn ang="0">
                  <a:pos x="36" y="306"/>
                </a:cxn>
                <a:cxn ang="0">
                  <a:pos x="69" y="262"/>
                </a:cxn>
                <a:cxn ang="0">
                  <a:pos x="94" y="228"/>
                </a:cxn>
                <a:cxn ang="0">
                  <a:pos x="82" y="189"/>
                </a:cxn>
                <a:cxn ang="0">
                  <a:pos x="73" y="138"/>
                </a:cxn>
                <a:cxn ang="0">
                  <a:pos x="69" y="88"/>
                </a:cxn>
                <a:cxn ang="0">
                  <a:pos x="78" y="42"/>
                </a:cxn>
                <a:cxn ang="0">
                  <a:pos x="105" y="7"/>
                </a:cxn>
              </a:cxnLst>
              <a:rect l="0" t="0" r="r" b="b"/>
              <a:pathLst>
                <a:path w="718" h="521">
                  <a:moveTo>
                    <a:pt x="121" y="0"/>
                  </a:moveTo>
                  <a:lnTo>
                    <a:pt x="149" y="3"/>
                  </a:lnTo>
                  <a:lnTo>
                    <a:pt x="176" y="7"/>
                  </a:lnTo>
                  <a:lnTo>
                    <a:pt x="199" y="10"/>
                  </a:lnTo>
                  <a:lnTo>
                    <a:pt x="225" y="16"/>
                  </a:lnTo>
                  <a:lnTo>
                    <a:pt x="245" y="23"/>
                  </a:lnTo>
                  <a:lnTo>
                    <a:pt x="268" y="30"/>
                  </a:lnTo>
                  <a:lnTo>
                    <a:pt x="289" y="39"/>
                  </a:lnTo>
                  <a:lnTo>
                    <a:pt x="309" y="46"/>
                  </a:lnTo>
                  <a:lnTo>
                    <a:pt x="330" y="53"/>
                  </a:lnTo>
                  <a:lnTo>
                    <a:pt x="351" y="60"/>
                  </a:lnTo>
                  <a:lnTo>
                    <a:pt x="371" y="67"/>
                  </a:lnTo>
                  <a:lnTo>
                    <a:pt x="397" y="74"/>
                  </a:lnTo>
                  <a:lnTo>
                    <a:pt x="420" y="78"/>
                  </a:lnTo>
                  <a:lnTo>
                    <a:pt x="447" y="81"/>
                  </a:lnTo>
                  <a:lnTo>
                    <a:pt x="477" y="85"/>
                  </a:lnTo>
                  <a:lnTo>
                    <a:pt x="509" y="85"/>
                  </a:lnTo>
                  <a:lnTo>
                    <a:pt x="523" y="81"/>
                  </a:lnTo>
                  <a:lnTo>
                    <a:pt x="539" y="81"/>
                  </a:lnTo>
                  <a:lnTo>
                    <a:pt x="557" y="81"/>
                  </a:lnTo>
                  <a:lnTo>
                    <a:pt x="576" y="85"/>
                  </a:lnTo>
                  <a:lnTo>
                    <a:pt x="589" y="88"/>
                  </a:lnTo>
                  <a:lnTo>
                    <a:pt x="608" y="92"/>
                  </a:lnTo>
                  <a:lnTo>
                    <a:pt x="621" y="99"/>
                  </a:lnTo>
                  <a:lnTo>
                    <a:pt x="638" y="106"/>
                  </a:lnTo>
                  <a:lnTo>
                    <a:pt x="649" y="113"/>
                  </a:lnTo>
                  <a:lnTo>
                    <a:pt x="660" y="124"/>
                  </a:lnTo>
                  <a:lnTo>
                    <a:pt x="672" y="134"/>
                  </a:lnTo>
                  <a:lnTo>
                    <a:pt x="679" y="147"/>
                  </a:lnTo>
                  <a:lnTo>
                    <a:pt x="683" y="161"/>
                  </a:lnTo>
                  <a:lnTo>
                    <a:pt x="688" y="177"/>
                  </a:lnTo>
                  <a:lnTo>
                    <a:pt x="688" y="191"/>
                  </a:lnTo>
                  <a:lnTo>
                    <a:pt x="688" y="212"/>
                  </a:lnTo>
                  <a:lnTo>
                    <a:pt x="683" y="223"/>
                  </a:lnTo>
                  <a:lnTo>
                    <a:pt x="686" y="237"/>
                  </a:lnTo>
                  <a:lnTo>
                    <a:pt x="686" y="251"/>
                  </a:lnTo>
                  <a:lnTo>
                    <a:pt x="690" y="267"/>
                  </a:lnTo>
                  <a:lnTo>
                    <a:pt x="695" y="280"/>
                  </a:lnTo>
                  <a:lnTo>
                    <a:pt x="699" y="296"/>
                  </a:lnTo>
                  <a:lnTo>
                    <a:pt x="706" y="313"/>
                  </a:lnTo>
                  <a:lnTo>
                    <a:pt x="711" y="326"/>
                  </a:lnTo>
                  <a:lnTo>
                    <a:pt x="713" y="340"/>
                  </a:lnTo>
                  <a:lnTo>
                    <a:pt x="718" y="354"/>
                  </a:lnTo>
                  <a:lnTo>
                    <a:pt x="718" y="368"/>
                  </a:lnTo>
                  <a:lnTo>
                    <a:pt x="716" y="384"/>
                  </a:lnTo>
                  <a:lnTo>
                    <a:pt x="709" y="393"/>
                  </a:lnTo>
                  <a:lnTo>
                    <a:pt x="702" y="404"/>
                  </a:lnTo>
                  <a:lnTo>
                    <a:pt x="688" y="413"/>
                  </a:lnTo>
                  <a:lnTo>
                    <a:pt x="672" y="423"/>
                  </a:lnTo>
                  <a:lnTo>
                    <a:pt x="663" y="423"/>
                  </a:lnTo>
                  <a:lnTo>
                    <a:pt x="658" y="423"/>
                  </a:lnTo>
                  <a:lnTo>
                    <a:pt x="649" y="425"/>
                  </a:lnTo>
                  <a:lnTo>
                    <a:pt x="642" y="427"/>
                  </a:lnTo>
                  <a:lnTo>
                    <a:pt x="633" y="430"/>
                  </a:lnTo>
                  <a:lnTo>
                    <a:pt x="621" y="432"/>
                  </a:lnTo>
                  <a:lnTo>
                    <a:pt x="612" y="432"/>
                  </a:lnTo>
                  <a:lnTo>
                    <a:pt x="603" y="436"/>
                  </a:lnTo>
                  <a:lnTo>
                    <a:pt x="594" y="439"/>
                  </a:lnTo>
                  <a:lnTo>
                    <a:pt x="582" y="441"/>
                  </a:lnTo>
                  <a:lnTo>
                    <a:pt x="576" y="443"/>
                  </a:lnTo>
                  <a:lnTo>
                    <a:pt x="566" y="446"/>
                  </a:lnTo>
                  <a:lnTo>
                    <a:pt x="553" y="448"/>
                  </a:lnTo>
                  <a:lnTo>
                    <a:pt x="543" y="450"/>
                  </a:lnTo>
                  <a:lnTo>
                    <a:pt x="525" y="448"/>
                  </a:lnTo>
                  <a:lnTo>
                    <a:pt x="509" y="450"/>
                  </a:lnTo>
                  <a:lnTo>
                    <a:pt x="491" y="450"/>
                  </a:lnTo>
                  <a:lnTo>
                    <a:pt x="475" y="457"/>
                  </a:lnTo>
                  <a:lnTo>
                    <a:pt x="459" y="462"/>
                  </a:lnTo>
                  <a:lnTo>
                    <a:pt x="440" y="469"/>
                  </a:lnTo>
                  <a:lnTo>
                    <a:pt x="424" y="475"/>
                  </a:lnTo>
                  <a:lnTo>
                    <a:pt x="408" y="482"/>
                  </a:lnTo>
                  <a:lnTo>
                    <a:pt x="392" y="489"/>
                  </a:lnTo>
                  <a:lnTo>
                    <a:pt x="376" y="496"/>
                  </a:lnTo>
                  <a:lnTo>
                    <a:pt x="360" y="503"/>
                  </a:lnTo>
                  <a:lnTo>
                    <a:pt x="344" y="510"/>
                  </a:lnTo>
                  <a:lnTo>
                    <a:pt x="328" y="514"/>
                  </a:lnTo>
                  <a:lnTo>
                    <a:pt x="309" y="519"/>
                  </a:lnTo>
                  <a:lnTo>
                    <a:pt x="293" y="521"/>
                  </a:lnTo>
                  <a:lnTo>
                    <a:pt x="277" y="521"/>
                  </a:lnTo>
                  <a:lnTo>
                    <a:pt x="259" y="517"/>
                  </a:lnTo>
                  <a:lnTo>
                    <a:pt x="243" y="510"/>
                  </a:lnTo>
                  <a:lnTo>
                    <a:pt x="227" y="503"/>
                  </a:lnTo>
                  <a:lnTo>
                    <a:pt x="213" y="496"/>
                  </a:lnTo>
                  <a:lnTo>
                    <a:pt x="202" y="487"/>
                  </a:lnTo>
                  <a:lnTo>
                    <a:pt x="190" y="478"/>
                  </a:lnTo>
                  <a:lnTo>
                    <a:pt x="179" y="469"/>
                  </a:lnTo>
                  <a:lnTo>
                    <a:pt x="167" y="459"/>
                  </a:lnTo>
                  <a:lnTo>
                    <a:pt x="153" y="450"/>
                  </a:lnTo>
                  <a:lnTo>
                    <a:pt x="142" y="441"/>
                  </a:lnTo>
                  <a:lnTo>
                    <a:pt x="128" y="432"/>
                  </a:lnTo>
                  <a:lnTo>
                    <a:pt x="114" y="430"/>
                  </a:lnTo>
                  <a:lnTo>
                    <a:pt x="101" y="423"/>
                  </a:lnTo>
                  <a:lnTo>
                    <a:pt x="85" y="423"/>
                  </a:lnTo>
                  <a:lnTo>
                    <a:pt x="69" y="420"/>
                  </a:lnTo>
                  <a:lnTo>
                    <a:pt x="50" y="423"/>
                  </a:lnTo>
                  <a:lnTo>
                    <a:pt x="30" y="413"/>
                  </a:lnTo>
                  <a:lnTo>
                    <a:pt x="16" y="404"/>
                  </a:lnTo>
                  <a:lnTo>
                    <a:pt x="7" y="393"/>
                  </a:lnTo>
                  <a:lnTo>
                    <a:pt x="2" y="381"/>
                  </a:lnTo>
                  <a:lnTo>
                    <a:pt x="0" y="368"/>
                  </a:lnTo>
                  <a:lnTo>
                    <a:pt x="2" y="356"/>
                  </a:lnTo>
                  <a:lnTo>
                    <a:pt x="9" y="345"/>
                  </a:lnTo>
                  <a:lnTo>
                    <a:pt x="16" y="333"/>
                  </a:lnTo>
                  <a:lnTo>
                    <a:pt x="25" y="317"/>
                  </a:lnTo>
                  <a:lnTo>
                    <a:pt x="36" y="306"/>
                  </a:lnTo>
                  <a:lnTo>
                    <a:pt x="48" y="290"/>
                  </a:lnTo>
                  <a:lnTo>
                    <a:pt x="59" y="276"/>
                  </a:lnTo>
                  <a:lnTo>
                    <a:pt x="69" y="262"/>
                  </a:lnTo>
                  <a:lnTo>
                    <a:pt x="78" y="251"/>
                  </a:lnTo>
                  <a:lnTo>
                    <a:pt x="87" y="237"/>
                  </a:lnTo>
                  <a:lnTo>
                    <a:pt x="94" y="228"/>
                  </a:lnTo>
                  <a:lnTo>
                    <a:pt x="89" y="214"/>
                  </a:lnTo>
                  <a:lnTo>
                    <a:pt x="87" y="202"/>
                  </a:lnTo>
                  <a:lnTo>
                    <a:pt x="82" y="189"/>
                  </a:lnTo>
                  <a:lnTo>
                    <a:pt x="80" y="173"/>
                  </a:lnTo>
                  <a:lnTo>
                    <a:pt x="75" y="156"/>
                  </a:lnTo>
                  <a:lnTo>
                    <a:pt x="73" y="138"/>
                  </a:lnTo>
                  <a:lnTo>
                    <a:pt x="71" y="122"/>
                  </a:lnTo>
                  <a:lnTo>
                    <a:pt x="71" y="106"/>
                  </a:lnTo>
                  <a:lnTo>
                    <a:pt x="69" y="88"/>
                  </a:lnTo>
                  <a:lnTo>
                    <a:pt x="71" y="72"/>
                  </a:lnTo>
                  <a:lnTo>
                    <a:pt x="73" y="55"/>
                  </a:lnTo>
                  <a:lnTo>
                    <a:pt x="78" y="42"/>
                  </a:lnTo>
                  <a:lnTo>
                    <a:pt x="82" y="28"/>
                  </a:lnTo>
                  <a:lnTo>
                    <a:pt x="94" y="16"/>
                  </a:lnTo>
                  <a:lnTo>
                    <a:pt x="105" y="7"/>
                  </a:lnTo>
                  <a:lnTo>
                    <a:pt x="121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9" name="Freeform 13"/>
            <p:cNvSpPr>
              <a:spLocks/>
            </p:cNvSpPr>
            <p:nvPr/>
          </p:nvSpPr>
          <p:spPr bwMode="auto">
            <a:xfrm>
              <a:off x="2443" y="3031"/>
              <a:ext cx="271" cy="135"/>
            </a:xfrm>
            <a:custGeom>
              <a:avLst/>
              <a:gdLst/>
              <a:ahLst/>
              <a:cxnLst>
                <a:cxn ang="0">
                  <a:pos x="25" y="7"/>
                </a:cxn>
                <a:cxn ang="0">
                  <a:pos x="62" y="0"/>
                </a:cxn>
                <a:cxn ang="0">
                  <a:pos x="248" y="80"/>
                </a:cxn>
                <a:cxn ang="0">
                  <a:pos x="252" y="85"/>
                </a:cxn>
                <a:cxn ang="0">
                  <a:pos x="261" y="99"/>
                </a:cxn>
                <a:cxn ang="0">
                  <a:pos x="266" y="106"/>
                </a:cxn>
                <a:cxn ang="0">
                  <a:pos x="271" y="115"/>
                </a:cxn>
                <a:cxn ang="0">
                  <a:pos x="271" y="122"/>
                </a:cxn>
                <a:cxn ang="0">
                  <a:pos x="271" y="129"/>
                </a:cxn>
                <a:cxn ang="0">
                  <a:pos x="266" y="133"/>
                </a:cxn>
                <a:cxn ang="0">
                  <a:pos x="254" y="135"/>
                </a:cxn>
                <a:cxn ang="0">
                  <a:pos x="243" y="133"/>
                </a:cxn>
                <a:cxn ang="0">
                  <a:pos x="229" y="133"/>
                </a:cxn>
                <a:cxn ang="0">
                  <a:pos x="215" y="131"/>
                </a:cxn>
                <a:cxn ang="0">
                  <a:pos x="204" y="129"/>
                </a:cxn>
                <a:cxn ang="0">
                  <a:pos x="195" y="126"/>
                </a:cxn>
                <a:cxn ang="0">
                  <a:pos x="193" y="126"/>
                </a:cxn>
                <a:cxn ang="0">
                  <a:pos x="20" y="76"/>
                </a:cxn>
                <a:cxn ang="0">
                  <a:pos x="0" y="37"/>
                </a:cxn>
                <a:cxn ang="0">
                  <a:pos x="25" y="7"/>
                </a:cxn>
                <a:cxn ang="0">
                  <a:pos x="25" y="7"/>
                </a:cxn>
              </a:cxnLst>
              <a:rect l="0" t="0" r="r" b="b"/>
              <a:pathLst>
                <a:path w="271" h="135">
                  <a:moveTo>
                    <a:pt x="25" y="7"/>
                  </a:moveTo>
                  <a:lnTo>
                    <a:pt x="62" y="0"/>
                  </a:lnTo>
                  <a:lnTo>
                    <a:pt x="248" y="80"/>
                  </a:lnTo>
                  <a:lnTo>
                    <a:pt x="252" y="85"/>
                  </a:lnTo>
                  <a:lnTo>
                    <a:pt x="261" y="99"/>
                  </a:lnTo>
                  <a:lnTo>
                    <a:pt x="266" y="106"/>
                  </a:lnTo>
                  <a:lnTo>
                    <a:pt x="271" y="115"/>
                  </a:lnTo>
                  <a:lnTo>
                    <a:pt x="271" y="122"/>
                  </a:lnTo>
                  <a:lnTo>
                    <a:pt x="271" y="129"/>
                  </a:lnTo>
                  <a:lnTo>
                    <a:pt x="266" y="133"/>
                  </a:lnTo>
                  <a:lnTo>
                    <a:pt x="254" y="135"/>
                  </a:lnTo>
                  <a:lnTo>
                    <a:pt x="243" y="133"/>
                  </a:lnTo>
                  <a:lnTo>
                    <a:pt x="229" y="133"/>
                  </a:lnTo>
                  <a:lnTo>
                    <a:pt x="215" y="131"/>
                  </a:lnTo>
                  <a:lnTo>
                    <a:pt x="204" y="129"/>
                  </a:lnTo>
                  <a:lnTo>
                    <a:pt x="195" y="126"/>
                  </a:lnTo>
                  <a:lnTo>
                    <a:pt x="193" y="126"/>
                  </a:lnTo>
                  <a:lnTo>
                    <a:pt x="20" y="76"/>
                  </a:lnTo>
                  <a:lnTo>
                    <a:pt x="0" y="37"/>
                  </a:lnTo>
                  <a:lnTo>
                    <a:pt x="25" y="7"/>
                  </a:lnTo>
                  <a:lnTo>
                    <a:pt x="25" y="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0" name="Freeform 14"/>
            <p:cNvSpPr>
              <a:spLocks/>
            </p:cNvSpPr>
            <p:nvPr/>
          </p:nvSpPr>
          <p:spPr bwMode="auto">
            <a:xfrm>
              <a:off x="2131" y="2166"/>
              <a:ext cx="654" cy="973"/>
            </a:xfrm>
            <a:custGeom>
              <a:avLst/>
              <a:gdLst/>
              <a:ahLst/>
              <a:cxnLst>
                <a:cxn ang="0">
                  <a:pos x="229" y="4"/>
                </a:cxn>
                <a:cxn ang="0">
                  <a:pos x="289" y="18"/>
                </a:cxn>
                <a:cxn ang="0">
                  <a:pos x="346" y="27"/>
                </a:cxn>
                <a:cxn ang="0">
                  <a:pos x="408" y="25"/>
                </a:cxn>
                <a:cxn ang="0">
                  <a:pos x="461" y="18"/>
                </a:cxn>
                <a:cxn ang="0">
                  <a:pos x="511" y="7"/>
                </a:cxn>
                <a:cxn ang="0">
                  <a:pos x="562" y="0"/>
                </a:cxn>
                <a:cxn ang="0">
                  <a:pos x="608" y="11"/>
                </a:cxn>
                <a:cxn ang="0">
                  <a:pos x="631" y="53"/>
                </a:cxn>
                <a:cxn ang="0">
                  <a:pos x="635" y="108"/>
                </a:cxn>
                <a:cxn ang="0">
                  <a:pos x="635" y="163"/>
                </a:cxn>
                <a:cxn ang="0">
                  <a:pos x="640" y="220"/>
                </a:cxn>
                <a:cxn ang="0">
                  <a:pos x="649" y="291"/>
                </a:cxn>
                <a:cxn ang="0">
                  <a:pos x="654" y="367"/>
                </a:cxn>
                <a:cxn ang="0">
                  <a:pos x="644" y="443"/>
                </a:cxn>
                <a:cxn ang="0">
                  <a:pos x="624" y="514"/>
                </a:cxn>
                <a:cxn ang="0">
                  <a:pos x="596" y="610"/>
                </a:cxn>
                <a:cxn ang="0">
                  <a:pos x="578" y="720"/>
                </a:cxn>
                <a:cxn ang="0">
                  <a:pos x="548" y="824"/>
                </a:cxn>
                <a:cxn ang="0">
                  <a:pos x="491" y="915"/>
                </a:cxn>
                <a:cxn ang="0">
                  <a:pos x="440" y="936"/>
                </a:cxn>
                <a:cxn ang="0">
                  <a:pos x="406" y="922"/>
                </a:cxn>
                <a:cxn ang="0">
                  <a:pos x="376" y="904"/>
                </a:cxn>
                <a:cxn ang="0">
                  <a:pos x="337" y="858"/>
                </a:cxn>
                <a:cxn ang="0">
                  <a:pos x="332" y="789"/>
                </a:cxn>
                <a:cxn ang="0">
                  <a:pos x="346" y="723"/>
                </a:cxn>
                <a:cxn ang="0">
                  <a:pos x="360" y="656"/>
                </a:cxn>
                <a:cxn ang="0">
                  <a:pos x="369" y="594"/>
                </a:cxn>
                <a:cxn ang="0">
                  <a:pos x="383" y="546"/>
                </a:cxn>
                <a:cxn ang="0">
                  <a:pos x="401" y="498"/>
                </a:cxn>
                <a:cxn ang="0">
                  <a:pos x="422" y="452"/>
                </a:cxn>
                <a:cxn ang="0">
                  <a:pos x="438" y="415"/>
                </a:cxn>
                <a:cxn ang="0">
                  <a:pos x="422" y="378"/>
                </a:cxn>
                <a:cxn ang="0">
                  <a:pos x="404" y="344"/>
                </a:cxn>
                <a:cxn ang="0">
                  <a:pos x="383" y="358"/>
                </a:cxn>
                <a:cxn ang="0">
                  <a:pos x="339" y="521"/>
                </a:cxn>
                <a:cxn ang="0">
                  <a:pos x="277" y="691"/>
                </a:cxn>
                <a:cxn ang="0">
                  <a:pos x="206" y="854"/>
                </a:cxn>
                <a:cxn ang="0">
                  <a:pos x="137" y="968"/>
                </a:cxn>
                <a:cxn ang="0">
                  <a:pos x="73" y="968"/>
                </a:cxn>
                <a:cxn ang="0">
                  <a:pos x="25" y="929"/>
                </a:cxn>
                <a:cxn ang="0">
                  <a:pos x="0" y="872"/>
                </a:cxn>
                <a:cxn ang="0">
                  <a:pos x="7" y="810"/>
                </a:cxn>
                <a:cxn ang="0">
                  <a:pos x="16" y="750"/>
                </a:cxn>
                <a:cxn ang="0">
                  <a:pos x="32" y="695"/>
                </a:cxn>
                <a:cxn ang="0">
                  <a:pos x="48" y="640"/>
                </a:cxn>
                <a:cxn ang="0">
                  <a:pos x="59" y="580"/>
                </a:cxn>
                <a:cxn ang="0">
                  <a:pos x="82" y="514"/>
                </a:cxn>
                <a:cxn ang="0">
                  <a:pos x="112" y="450"/>
                </a:cxn>
                <a:cxn ang="0">
                  <a:pos x="135" y="381"/>
                </a:cxn>
                <a:cxn ang="0">
                  <a:pos x="137" y="310"/>
                </a:cxn>
                <a:cxn ang="0">
                  <a:pos x="131" y="234"/>
                </a:cxn>
                <a:cxn ang="0">
                  <a:pos x="121" y="163"/>
                </a:cxn>
                <a:cxn ang="0">
                  <a:pos x="119" y="92"/>
                </a:cxn>
                <a:cxn ang="0">
                  <a:pos x="135" y="30"/>
                </a:cxn>
                <a:cxn ang="0">
                  <a:pos x="172" y="7"/>
                </a:cxn>
              </a:cxnLst>
              <a:rect l="0" t="0" r="r" b="b"/>
              <a:pathLst>
                <a:path w="654" h="973">
                  <a:moveTo>
                    <a:pt x="188" y="0"/>
                  </a:moveTo>
                  <a:lnTo>
                    <a:pt x="202" y="0"/>
                  </a:lnTo>
                  <a:lnTo>
                    <a:pt x="215" y="2"/>
                  </a:lnTo>
                  <a:lnTo>
                    <a:pt x="229" y="4"/>
                  </a:lnTo>
                  <a:lnTo>
                    <a:pt x="245" y="9"/>
                  </a:lnTo>
                  <a:lnTo>
                    <a:pt x="259" y="11"/>
                  </a:lnTo>
                  <a:lnTo>
                    <a:pt x="275" y="16"/>
                  </a:lnTo>
                  <a:lnTo>
                    <a:pt x="289" y="18"/>
                  </a:lnTo>
                  <a:lnTo>
                    <a:pt x="305" y="23"/>
                  </a:lnTo>
                  <a:lnTo>
                    <a:pt x="319" y="25"/>
                  </a:lnTo>
                  <a:lnTo>
                    <a:pt x="332" y="25"/>
                  </a:lnTo>
                  <a:lnTo>
                    <a:pt x="346" y="27"/>
                  </a:lnTo>
                  <a:lnTo>
                    <a:pt x="362" y="27"/>
                  </a:lnTo>
                  <a:lnTo>
                    <a:pt x="378" y="27"/>
                  </a:lnTo>
                  <a:lnTo>
                    <a:pt x="392" y="27"/>
                  </a:lnTo>
                  <a:lnTo>
                    <a:pt x="408" y="25"/>
                  </a:lnTo>
                  <a:lnTo>
                    <a:pt x="424" y="20"/>
                  </a:lnTo>
                  <a:lnTo>
                    <a:pt x="436" y="20"/>
                  </a:lnTo>
                  <a:lnTo>
                    <a:pt x="449" y="18"/>
                  </a:lnTo>
                  <a:lnTo>
                    <a:pt x="461" y="18"/>
                  </a:lnTo>
                  <a:lnTo>
                    <a:pt x="475" y="16"/>
                  </a:lnTo>
                  <a:lnTo>
                    <a:pt x="486" y="11"/>
                  </a:lnTo>
                  <a:lnTo>
                    <a:pt x="500" y="11"/>
                  </a:lnTo>
                  <a:lnTo>
                    <a:pt x="511" y="7"/>
                  </a:lnTo>
                  <a:lnTo>
                    <a:pt x="525" y="7"/>
                  </a:lnTo>
                  <a:lnTo>
                    <a:pt x="537" y="2"/>
                  </a:lnTo>
                  <a:lnTo>
                    <a:pt x="548" y="2"/>
                  </a:lnTo>
                  <a:lnTo>
                    <a:pt x="562" y="0"/>
                  </a:lnTo>
                  <a:lnTo>
                    <a:pt x="573" y="2"/>
                  </a:lnTo>
                  <a:lnTo>
                    <a:pt x="585" y="2"/>
                  </a:lnTo>
                  <a:lnTo>
                    <a:pt x="599" y="7"/>
                  </a:lnTo>
                  <a:lnTo>
                    <a:pt x="608" y="11"/>
                  </a:lnTo>
                  <a:lnTo>
                    <a:pt x="622" y="18"/>
                  </a:lnTo>
                  <a:lnTo>
                    <a:pt x="624" y="27"/>
                  </a:lnTo>
                  <a:lnTo>
                    <a:pt x="628" y="41"/>
                  </a:lnTo>
                  <a:lnTo>
                    <a:pt x="631" y="53"/>
                  </a:lnTo>
                  <a:lnTo>
                    <a:pt x="633" y="69"/>
                  </a:lnTo>
                  <a:lnTo>
                    <a:pt x="633" y="80"/>
                  </a:lnTo>
                  <a:lnTo>
                    <a:pt x="633" y="96"/>
                  </a:lnTo>
                  <a:lnTo>
                    <a:pt x="635" y="108"/>
                  </a:lnTo>
                  <a:lnTo>
                    <a:pt x="638" y="124"/>
                  </a:lnTo>
                  <a:lnTo>
                    <a:pt x="635" y="135"/>
                  </a:lnTo>
                  <a:lnTo>
                    <a:pt x="635" y="151"/>
                  </a:lnTo>
                  <a:lnTo>
                    <a:pt x="635" y="163"/>
                  </a:lnTo>
                  <a:lnTo>
                    <a:pt x="638" y="179"/>
                  </a:lnTo>
                  <a:lnTo>
                    <a:pt x="638" y="193"/>
                  </a:lnTo>
                  <a:lnTo>
                    <a:pt x="638" y="206"/>
                  </a:lnTo>
                  <a:lnTo>
                    <a:pt x="640" y="220"/>
                  </a:lnTo>
                  <a:lnTo>
                    <a:pt x="644" y="234"/>
                  </a:lnTo>
                  <a:lnTo>
                    <a:pt x="644" y="252"/>
                  </a:lnTo>
                  <a:lnTo>
                    <a:pt x="647" y="273"/>
                  </a:lnTo>
                  <a:lnTo>
                    <a:pt x="649" y="291"/>
                  </a:lnTo>
                  <a:lnTo>
                    <a:pt x="651" y="310"/>
                  </a:lnTo>
                  <a:lnTo>
                    <a:pt x="651" y="328"/>
                  </a:lnTo>
                  <a:lnTo>
                    <a:pt x="654" y="349"/>
                  </a:lnTo>
                  <a:lnTo>
                    <a:pt x="654" y="367"/>
                  </a:lnTo>
                  <a:lnTo>
                    <a:pt x="654" y="388"/>
                  </a:lnTo>
                  <a:lnTo>
                    <a:pt x="651" y="406"/>
                  </a:lnTo>
                  <a:lnTo>
                    <a:pt x="649" y="424"/>
                  </a:lnTo>
                  <a:lnTo>
                    <a:pt x="644" y="443"/>
                  </a:lnTo>
                  <a:lnTo>
                    <a:pt x="642" y="461"/>
                  </a:lnTo>
                  <a:lnTo>
                    <a:pt x="635" y="479"/>
                  </a:lnTo>
                  <a:lnTo>
                    <a:pt x="631" y="498"/>
                  </a:lnTo>
                  <a:lnTo>
                    <a:pt x="624" y="514"/>
                  </a:lnTo>
                  <a:lnTo>
                    <a:pt x="617" y="532"/>
                  </a:lnTo>
                  <a:lnTo>
                    <a:pt x="608" y="557"/>
                  </a:lnTo>
                  <a:lnTo>
                    <a:pt x="601" y="585"/>
                  </a:lnTo>
                  <a:lnTo>
                    <a:pt x="596" y="610"/>
                  </a:lnTo>
                  <a:lnTo>
                    <a:pt x="592" y="640"/>
                  </a:lnTo>
                  <a:lnTo>
                    <a:pt x="587" y="665"/>
                  </a:lnTo>
                  <a:lnTo>
                    <a:pt x="583" y="693"/>
                  </a:lnTo>
                  <a:lnTo>
                    <a:pt x="578" y="720"/>
                  </a:lnTo>
                  <a:lnTo>
                    <a:pt x="573" y="748"/>
                  </a:lnTo>
                  <a:lnTo>
                    <a:pt x="566" y="773"/>
                  </a:lnTo>
                  <a:lnTo>
                    <a:pt x="560" y="798"/>
                  </a:lnTo>
                  <a:lnTo>
                    <a:pt x="548" y="824"/>
                  </a:lnTo>
                  <a:lnTo>
                    <a:pt x="539" y="849"/>
                  </a:lnTo>
                  <a:lnTo>
                    <a:pt x="523" y="872"/>
                  </a:lnTo>
                  <a:lnTo>
                    <a:pt x="509" y="895"/>
                  </a:lnTo>
                  <a:lnTo>
                    <a:pt x="491" y="915"/>
                  </a:lnTo>
                  <a:lnTo>
                    <a:pt x="470" y="936"/>
                  </a:lnTo>
                  <a:lnTo>
                    <a:pt x="459" y="936"/>
                  </a:lnTo>
                  <a:lnTo>
                    <a:pt x="449" y="938"/>
                  </a:lnTo>
                  <a:lnTo>
                    <a:pt x="440" y="936"/>
                  </a:lnTo>
                  <a:lnTo>
                    <a:pt x="431" y="934"/>
                  </a:lnTo>
                  <a:lnTo>
                    <a:pt x="422" y="929"/>
                  </a:lnTo>
                  <a:lnTo>
                    <a:pt x="415" y="927"/>
                  </a:lnTo>
                  <a:lnTo>
                    <a:pt x="406" y="922"/>
                  </a:lnTo>
                  <a:lnTo>
                    <a:pt x="399" y="920"/>
                  </a:lnTo>
                  <a:lnTo>
                    <a:pt x="390" y="915"/>
                  </a:lnTo>
                  <a:lnTo>
                    <a:pt x="383" y="909"/>
                  </a:lnTo>
                  <a:lnTo>
                    <a:pt x="376" y="904"/>
                  </a:lnTo>
                  <a:lnTo>
                    <a:pt x="369" y="899"/>
                  </a:lnTo>
                  <a:lnTo>
                    <a:pt x="353" y="886"/>
                  </a:lnTo>
                  <a:lnTo>
                    <a:pt x="339" y="876"/>
                  </a:lnTo>
                  <a:lnTo>
                    <a:pt x="337" y="858"/>
                  </a:lnTo>
                  <a:lnTo>
                    <a:pt x="335" y="842"/>
                  </a:lnTo>
                  <a:lnTo>
                    <a:pt x="332" y="824"/>
                  </a:lnTo>
                  <a:lnTo>
                    <a:pt x="332" y="805"/>
                  </a:lnTo>
                  <a:lnTo>
                    <a:pt x="332" y="789"/>
                  </a:lnTo>
                  <a:lnTo>
                    <a:pt x="337" y="773"/>
                  </a:lnTo>
                  <a:lnTo>
                    <a:pt x="339" y="757"/>
                  </a:lnTo>
                  <a:lnTo>
                    <a:pt x="344" y="739"/>
                  </a:lnTo>
                  <a:lnTo>
                    <a:pt x="346" y="723"/>
                  </a:lnTo>
                  <a:lnTo>
                    <a:pt x="351" y="707"/>
                  </a:lnTo>
                  <a:lnTo>
                    <a:pt x="353" y="688"/>
                  </a:lnTo>
                  <a:lnTo>
                    <a:pt x="358" y="672"/>
                  </a:lnTo>
                  <a:lnTo>
                    <a:pt x="360" y="656"/>
                  </a:lnTo>
                  <a:lnTo>
                    <a:pt x="365" y="640"/>
                  </a:lnTo>
                  <a:lnTo>
                    <a:pt x="365" y="622"/>
                  </a:lnTo>
                  <a:lnTo>
                    <a:pt x="369" y="606"/>
                  </a:lnTo>
                  <a:lnTo>
                    <a:pt x="369" y="594"/>
                  </a:lnTo>
                  <a:lnTo>
                    <a:pt x="371" y="583"/>
                  </a:lnTo>
                  <a:lnTo>
                    <a:pt x="376" y="571"/>
                  </a:lnTo>
                  <a:lnTo>
                    <a:pt x="381" y="560"/>
                  </a:lnTo>
                  <a:lnTo>
                    <a:pt x="383" y="546"/>
                  </a:lnTo>
                  <a:lnTo>
                    <a:pt x="388" y="535"/>
                  </a:lnTo>
                  <a:lnTo>
                    <a:pt x="392" y="521"/>
                  </a:lnTo>
                  <a:lnTo>
                    <a:pt x="397" y="512"/>
                  </a:lnTo>
                  <a:lnTo>
                    <a:pt x="401" y="498"/>
                  </a:lnTo>
                  <a:lnTo>
                    <a:pt x="406" y="486"/>
                  </a:lnTo>
                  <a:lnTo>
                    <a:pt x="410" y="473"/>
                  </a:lnTo>
                  <a:lnTo>
                    <a:pt x="417" y="461"/>
                  </a:lnTo>
                  <a:lnTo>
                    <a:pt x="422" y="452"/>
                  </a:lnTo>
                  <a:lnTo>
                    <a:pt x="429" y="440"/>
                  </a:lnTo>
                  <a:lnTo>
                    <a:pt x="436" y="431"/>
                  </a:lnTo>
                  <a:lnTo>
                    <a:pt x="443" y="424"/>
                  </a:lnTo>
                  <a:lnTo>
                    <a:pt x="438" y="415"/>
                  </a:lnTo>
                  <a:lnTo>
                    <a:pt x="433" y="404"/>
                  </a:lnTo>
                  <a:lnTo>
                    <a:pt x="429" y="397"/>
                  </a:lnTo>
                  <a:lnTo>
                    <a:pt x="424" y="388"/>
                  </a:lnTo>
                  <a:lnTo>
                    <a:pt x="422" y="378"/>
                  </a:lnTo>
                  <a:lnTo>
                    <a:pt x="417" y="369"/>
                  </a:lnTo>
                  <a:lnTo>
                    <a:pt x="410" y="360"/>
                  </a:lnTo>
                  <a:lnTo>
                    <a:pt x="406" y="351"/>
                  </a:lnTo>
                  <a:lnTo>
                    <a:pt x="404" y="344"/>
                  </a:lnTo>
                  <a:lnTo>
                    <a:pt x="399" y="337"/>
                  </a:lnTo>
                  <a:lnTo>
                    <a:pt x="392" y="326"/>
                  </a:lnTo>
                  <a:lnTo>
                    <a:pt x="390" y="323"/>
                  </a:lnTo>
                  <a:lnTo>
                    <a:pt x="383" y="358"/>
                  </a:lnTo>
                  <a:lnTo>
                    <a:pt x="374" y="397"/>
                  </a:lnTo>
                  <a:lnTo>
                    <a:pt x="365" y="438"/>
                  </a:lnTo>
                  <a:lnTo>
                    <a:pt x="353" y="479"/>
                  </a:lnTo>
                  <a:lnTo>
                    <a:pt x="339" y="521"/>
                  </a:lnTo>
                  <a:lnTo>
                    <a:pt x="326" y="564"/>
                  </a:lnTo>
                  <a:lnTo>
                    <a:pt x="312" y="606"/>
                  </a:lnTo>
                  <a:lnTo>
                    <a:pt x="296" y="649"/>
                  </a:lnTo>
                  <a:lnTo>
                    <a:pt x="277" y="691"/>
                  </a:lnTo>
                  <a:lnTo>
                    <a:pt x="261" y="732"/>
                  </a:lnTo>
                  <a:lnTo>
                    <a:pt x="243" y="773"/>
                  </a:lnTo>
                  <a:lnTo>
                    <a:pt x="227" y="815"/>
                  </a:lnTo>
                  <a:lnTo>
                    <a:pt x="206" y="854"/>
                  </a:lnTo>
                  <a:lnTo>
                    <a:pt x="188" y="890"/>
                  </a:lnTo>
                  <a:lnTo>
                    <a:pt x="170" y="927"/>
                  </a:lnTo>
                  <a:lnTo>
                    <a:pt x="154" y="961"/>
                  </a:lnTo>
                  <a:lnTo>
                    <a:pt x="137" y="968"/>
                  </a:lnTo>
                  <a:lnTo>
                    <a:pt x="121" y="973"/>
                  </a:lnTo>
                  <a:lnTo>
                    <a:pt x="105" y="973"/>
                  </a:lnTo>
                  <a:lnTo>
                    <a:pt x="92" y="973"/>
                  </a:lnTo>
                  <a:lnTo>
                    <a:pt x="73" y="968"/>
                  </a:lnTo>
                  <a:lnTo>
                    <a:pt x="62" y="961"/>
                  </a:lnTo>
                  <a:lnTo>
                    <a:pt x="48" y="952"/>
                  </a:lnTo>
                  <a:lnTo>
                    <a:pt x="36" y="945"/>
                  </a:lnTo>
                  <a:lnTo>
                    <a:pt x="25" y="929"/>
                  </a:lnTo>
                  <a:lnTo>
                    <a:pt x="16" y="918"/>
                  </a:lnTo>
                  <a:lnTo>
                    <a:pt x="7" y="902"/>
                  </a:lnTo>
                  <a:lnTo>
                    <a:pt x="4" y="888"/>
                  </a:lnTo>
                  <a:lnTo>
                    <a:pt x="0" y="872"/>
                  </a:lnTo>
                  <a:lnTo>
                    <a:pt x="0" y="856"/>
                  </a:lnTo>
                  <a:lnTo>
                    <a:pt x="2" y="842"/>
                  </a:lnTo>
                  <a:lnTo>
                    <a:pt x="9" y="826"/>
                  </a:lnTo>
                  <a:lnTo>
                    <a:pt x="7" y="810"/>
                  </a:lnTo>
                  <a:lnTo>
                    <a:pt x="9" y="794"/>
                  </a:lnTo>
                  <a:lnTo>
                    <a:pt x="9" y="778"/>
                  </a:lnTo>
                  <a:lnTo>
                    <a:pt x="14" y="766"/>
                  </a:lnTo>
                  <a:lnTo>
                    <a:pt x="16" y="750"/>
                  </a:lnTo>
                  <a:lnTo>
                    <a:pt x="20" y="736"/>
                  </a:lnTo>
                  <a:lnTo>
                    <a:pt x="25" y="723"/>
                  </a:lnTo>
                  <a:lnTo>
                    <a:pt x="27" y="709"/>
                  </a:lnTo>
                  <a:lnTo>
                    <a:pt x="32" y="695"/>
                  </a:lnTo>
                  <a:lnTo>
                    <a:pt x="36" y="681"/>
                  </a:lnTo>
                  <a:lnTo>
                    <a:pt x="41" y="668"/>
                  </a:lnTo>
                  <a:lnTo>
                    <a:pt x="46" y="654"/>
                  </a:lnTo>
                  <a:lnTo>
                    <a:pt x="48" y="640"/>
                  </a:lnTo>
                  <a:lnTo>
                    <a:pt x="53" y="626"/>
                  </a:lnTo>
                  <a:lnTo>
                    <a:pt x="53" y="613"/>
                  </a:lnTo>
                  <a:lnTo>
                    <a:pt x="57" y="601"/>
                  </a:lnTo>
                  <a:lnTo>
                    <a:pt x="59" y="580"/>
                  </a:lnTo>
                  <a:lnTo>
                    <a:pt x="64" y="564"/>
                  </a:lnTo>
                  <a:lnTo>
                    <a:pt x="69" y="546"/>
                  </a:lnTo>
                  <a:lnTo>
                    <a:pt x="78" y="530"/>
                  </a:lnTo>
                  <a:lnTo>
                    <a:pt x="82" y="514"/>
                  </a:lnTo>
                  <a:lnTo>
                    <a:pt x="92" y="498"/>
                  </a:lnTo>
                  <a:lnTo>
                    <a:pt x="98" y="482"/>
                  </a:lnTo>
                  <a:lnTo>
                    <a:pt x="105" y="466"/>
                  </a:lnTo>
                  <a:lnTo>
                    <a:pt x="112" y="450"/>
                  </a:lnTo>
                  <a:lnTo>
                    <a:pt x="121" y="434"/>
                  </a:lnTo>
                  <a:lnTo>
                    <a:pt x="126" y="415"/>
                  </a:lnTo>
                  <a:lnTo>
                    <a:pt x="131" y="399"/>
                  </a:lnTo>
                  <a:lnTo>
                    <a:pt x="135" y="381"/>
                  </a:lnTo>
                  <a:lnTo>
                    <a:pt x="137" y="365"/>
                  </a:lnTo>
                  <a:lnTo>
                    <a:pt x="137" y="346"/>
                  </a:lnTo>
                  <a:lnTo>
                    <a:pt x="137" y="328"/>
                  </a:lnTo>
                  <a:lnTo>
                    <a:pt x="137" y="310"/>
                  </a:lnTo>
                  <a:lnTo>
                    <a:pt x="137" y="291"/>
                  </a:lnTo>
                  <a:lnTo>
                    <a:pt x="135" y="271"/>
                  </a:lnTo>
                  <a:lnTo>
                    <a:pt x="135" y="252"/>
                  </a:lnTo>
                  <a:lnTo>
                    <a:pt x="131" y="234"/>
                  </a:lnTo>
                  <a:lnTo>
                    <a:pt x="128" y="216"/>
                  </a:lnTo>
                  <a:lnTo>
                    <a:pt x="126" y="197"/>
                  </a:lnTo>
                  <a:lnTo>
                    <a:pt x="124" y="181"/>
                  </a:lnTo>
                  <a:lnTo>
                    <a:pt x="121" y="163"/>
                  </a:lnTo>
                  <a:lnTo>
                    <a:pt x="119" y="144"/>
                  </a:lnTo>
                  <a:lnTo>
                    <a:pt x="117" y="126"/>
                  </a:lnTo>
                  <a:lnTo>
                    <a:pt x="119" y="110"/>
                  </a:lnTo>
                  <a:lnTo>
                    <a:pt x="119" y="92"/>
                  </a:lnTo>
                  <a:lnTo>
                    <a:pt x="121" y="73"/>
                  </a:lnTo>
                  <a:lnTo>
                    <a:pt x="124" y="55"/>
                  </a:lnTo>
                  <a:lnTo>
                    <a:pt x="131" y="39"/>
                  </a:lnTo>
                  <a:lnTo>
                    <a:pt x="135" y="30"/>
                  </a:lnTo>
                  <a:lnTo>
                    <a:pt x="142" y="25"/>
                  </a:lnTo>
                  <a:lnTo>
                    <a:pt x="149" y="20"/>
                  </a:lnTo>
                  <a:lnTo>
                    <a:pt x="158" y="16"/>
                  </a:lnTo>
                  <a:lnTo>
                    <a:pt x="172" y="7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4D8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1" name="Freeform 15"/>
            <p:cNvSpPr>
              <a:spLocks/>
            </p:cNvSpPr>
            <p:nvPr/>
          </p:nvSpPr>
          <p:spPr bwMode="auto">
            <a:xfrm>
              <a:off x="2337" y="2230"/>
              <a:ext cx="186" cy="4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0" y="5"/>
                </a:cxn>
                <a:cxn ang="0">
                  <a:pos x="87" y="7"/>
                </a:cxn>
                <a:cxn ang="0">
                  <a:pos x="115" y="9"/>
                </a:cxn>
                <a:cxn ang="0">
                  <a:pos x="143" y="16"/>
                </a:cxn>
                <a:cxn ang="0">
                  <a:pos x="165" y="25"/>
                </a:cxn>
                <a:cxn ang="0">
                  <a:pos x="179" y="41"/>
                </a:cxn>
                <a:cxn ang="0">
                  <a:pos x="186" y="67"/>
                </a:cxn>
                <a:cxn ang="0">
                  <a:pos x="179" y="103"/>
                </a:cxn>
                <a:cxn ang="0">
                  <a:pos x="168" y="142"/>
                </a:cxn>
                <a:cxn ang="0">
                  <a:pos x="159" y="181"/>
                </a:cxn>
                <a:cxn ang="0">
                  <a:pos x="147" y="220"/>
                </a:cxn>
                <a:cxn ang="0">
                  <a:pos x="138" y="262"/>
                </a:cxn>
                <a:cxn ang="0">
                  <a:pos x="129" y="301"/>
                </a:cxn>
                <a:cxn ang="0">
                  <a:pos x="120" y="340"/>
                </a:cxn>
                <a:cxn ang="0">
                  <a:pos x="110" y="381"/>
                </a:cxn>
                <a:cxn ang="0">
                  <a:pos x="101" y="409"/>
                </a:cxn>
                <a:cxn ang="0">
                  <a:pos x="92" y="420"/>
                </a:cxn>
                <a:cxn ang="0">
                  <a:pos x="69" y="425"/>
                </a:cxn>
                <a:cxn ang="0">
                  <a:pos x="44" y="413"/>
                </a:cxn>
                <a:cxn ang="0">
                  <a:pos x="30" y="395"/>
                </a:cxn>
                <a:cxn ang="0">
                  <a:pos x="30" y="379"/>
                </a:cxn>
                <a:cxn ang="0">
                  <a:pos x="26" y="363"/>
                </a:cxn>
                <a:cxn ang="0">
                  <a:pos x="16" y="340"/>
                </a:cxn>
                <a:cxn ang="0">
                  <a:pos x="9" y="317"/>
                </a:cxn>
                <a:cxn ang="0">
                  <a:pos x="9" y="292"/>
                </a:cxn>
                <a:cxn ang="0">
                  <a:pos x="12" y="266"/>
                </a:cxn>
                <a:cxn ang="0">
                  <a:pos x="14" y="241"/>
                </a:cxn>
                <a:cxn ang="0">
                  <a:pos x="14" y="216"/>
                </a:cxn>
                <a:cxn ang="0">
                  <a:pos x="14" y="193"/>
                </a:cxn>
                <a:cxn ang="0">
                  <a:pos x="14" y="170"/>
                </a:cxn>
                <a:cxn ang="0">
                  <a:pos x="16" y="147"/>
                </a:cxn>
                <a:cxn ang="0">
                  <a:pos x="14" y="126"/>
                </a:cxn>
                <a:cxn ang="0">
                  <a:pos x="9" y="106"/>
                </a:cxn>
                <a:cxn ang="0">
                  <a:pos x="7" y="85"/>
                </a:cxn>
                <a:cxn ang="0">
                  <a:pos x="0" y="67"/>
                </a:cxn>
                <a:cxn ang="0">
                  <a:pos x="0" y="48"/>
                </a:cxn>
                <a:cxn ang="0">
                  <a:pos x="0" y="28"/>
                </a:cxn>
                <a:cxn ang="0">
                  <a:pos x="5" y="14"/>
                </a:cxn>
                <a:cxn ang="0">
                  <a:pos x="21" y="2"/>
                </a:cxn>
                <a:cxn ang="0">
                  <a:pos x="28" y="0"/>
                </a:cxn>
              </a:cxnLst>
              <a:rect l="0" t="0" r="r" b="b"/>
              <a:pathLst>
                <a:path w="186" h="425">
                  <a:moveTo>
                    <a:pt x="28" y="0"/>
                  </a:moveTo>
                  <a:lnTo>
                    <a:pt x="35" y="0"/>
                  </a:lnTo>
                  <a:lnTo>
                    <a:pt x="48" y="5"/>
                  </a:lnTo>
                  <a:lnTo>
                    <a:pt x="60" y="5"/>
                  </a:lnTo>
                  <a:lnTo>
                    <a:pt x="74" y="7"/>
                  </a:lnTo>
                  <a:lnTo>
                    <a:pt x="87" y="7"/>
                  </a:lnTo>
                  <a:lnTo>
                    <a:pt x="101" y="9"/>
                  </a:lnTo>
                  <a:lnTo>
                    <a:pt x="115" y="9"/>
                  </a:lnTo>
                  <a:lnTo>
                    <a:pt x="131" y="14"/>
                  </a:lnTo>
                  <a:lnTo>
                    <a:pt x="143" y="16"/>
                  </a:lnTo>
                  <a:lnTo>
                    <a:pt x="154" y="21"/>
                  </a:lnTo>
                  <a:lnTo>
                    <a:pt x="165" y="25"/>
                  </a:lnTo>
                  <a:lnTo>
                    <a:pt x="175" y="34"/>
                  </a:lnTo>
                  <a:lnTo>
                    <a:pt x="179" y="41"/>
                  </a:lnTo>
                  <a:lnTo>
                    <a:pt x="184" y="53"/>
                  </a:lnTo>
                  <a:lnTo>
                    <a:pt x="186" y="67"/>
                  </a:lnTo>
                  <a:lnTo>
                    <a:pt x="186" y="85"/>
                  </a:lnTo>
                  <a:lnTo>
                    <a:pt x="179" y="103"/>
                  </a:lnTo>
                  <a:lnTo>
                    <a:pt x="172" y="122"/>
                  </a:lnTo>
                  <a:lnTo>
                    <a:pt x="168" y="142"/>
                  </a:lnTo>
                  <a:lnTo>
                    <a:pt x="163" y="163"/>
                  </a:lnTo>
                  <a:lnTo>
                    <a:pt x="159" y="181"/>
                  </a:lnTo>
                  <a:lnTo>
                    <a:pt x="152" y="202"/>
                  </a:lnTo>
                  <a:lnTo>
                    <a:pt x="147" y="220"/>
                  </a:lnTo>
                  <a:lnTo>
                    <a:pt x="145" y="241"/>
                  </a:lnTo>
                  <a:lnTo>
                    <a:pt x="138" y="262"/>
                  </a:lnTo>
                  <a:lnTo>
                    <a:pt x="133" y="280"/>
                  </a:lnTo>
                  <a:lnTo>
                    <a:pt x="129" y="301"/>
                  </a:lnTo>
                  <a:lnTo>
                    <a:pt x="124" y="321"/>
                  </a:lnTo>
                  <a:lnTo>
                    <a:pt x="120" y="340"/>
                  </a:lnTo>
                  <a:lnTo>
                    <a:pt x="115" y="363"/>
                  </a:lnTo>
                  <a:lnTo>
                    <a:pt x="110" y="381"/>
                  </a:lnTo>
                  <a:lnTo>
                    <a:pt x="106" y="402"/>
                  </a:lnTo>
                  <a:lnTo>
                    <a:pt x="101" y="409"/>
                  </a:lnTo>
                  <a:lnTo>
                    <a:pt x="97" y="415"/>
                  </a:lnTo>
                  <a:lnTo>
                    <a:pt x="92" y="420"/>
                  </a:lnTo>
                  <a:lnTo>
                    <a:pt x="85" y="425"/>
                  </a:lnTo>
                  <a:lnTo>
                    <a:pt x="69" y="425"/>
                  </a:lnTo>
                  <a:lnTo>
                    <a:pt x="58" y="422"/>
                  </a:lnTo>
                  <a:lnTo>
                    <a:pt x="44" y="413"/>
                  </a:lnTo>
                  <a:lnTo>
                    <a:pt x="35" y="402"/>
                  </a:lnTo>
                  <a:lnTo>
                    <a:pt x="30" y="395"/>
                  </a:lnTo>
                  <a:lnTo>
                    <a:pt x="30" y="388"/>
                  </a:lnTo>
                  <a:lnTo>
                    <a:pt x="30" y="379"/>
                  </a:lnTo>
                  <a:lnTo>
                    <a:pt x="35" y="372"/>
                  </a:lnTo>
                  <a:lnTo>
                    <a:pt x="26" y="363"/>
                  </a:lnTo>
                  <a:lnTo>
                    <a:pt x="21" y="351"/>
                  </a:lnTo>
                  <a:lnTo>
                    <a:pt x="16" y="340"/>
                  </a:lnTo>
                  <a:lnTo>
                    <a:pt x="14" y="328"/>
                  </a:lnTo>
                  <a:lnTo>
                    <a:pt x="9" y="317"/>
                  </a:lnTo>
                  <a:lnTo>
                    <a:pt x="9" y="303"/>
                  </a:lnTo>
                  <a:lnTo>
                    <a:pt x="9" y="292"/>
                  </a:lnTo>
                  <a:lnTo>
                    <a:pt x="12" y="280"/>
                  </a:lnTo>
                  <a:lnTo>
                    <a:pt x="12" y="266"/>
                  </a:lnTo>
                  <a:lnTo>
                    <a:pt x="12" y="255"/>
                  </a:lnTo>
                  <a:lnTo>
                    <a:pt x="14" y="241"/>
                  </a:lnTo>
                  <a:lnTo>
                    <a:pt x="14" y="230"/>
                  </a:lnTo>
                  <a:lnTo>
                    <a:pt x="14" y="216"/>
                  </a:lnTo>
                  <a:lnTo>
                    <a:pt x="14" y="204"/>
                  </a:lnTo>
                  <a:lnTo>
                    <a:pt x="14" y="193"/>
                  </a:lnTo>
                  <a:lnTo>
                    <a:pt x="14" y="181"/>
                  </a:lnTo>
                  <a:lnTo>
                    <a:pt x="14" y="170"/>
                  </a:lnTo>
                  <a:lnTo>
                    <a:pt x="16" y="158"/>
                  </a:lnTo>
                  <a:lnTo>
                    <a:pt x="16" y="147"/>
                  </a:lnTo>
                  <a:lnTo>
                    <a:pt x="16" y="138"/>
                  </a:lnTo>
                  <a:lnTo>
                    <a:pt x="14" y="126"/>
                  </a:lnTo>
                  <a:lnTo>
                    <a:pt x="12" y="117"/>
                  </a:lnTo>
                  <a:lnTo>
                    <a:pt x="9" y="106"/>
                  </a:lnTo>
                  <a:lnTo>
                    <a:pt x="9" y="96"/>
                  </a:lnTo>
                  <a:lnTo>
                    <a:pt x="7" y="85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28"/>
                  </a:lnTo>
                  <a:lnTo>
                    <a:pt x="3" y="21"/>
                  </a:lnTo>
                  <a:lnTo>
                    <a:pt x="5" y="14"/>
                  </a:lnTo>
                  <a:lnTo>
                    <a:pt x="14" y="9"/>
                  </a:lnTo>
                  <a:lnTo>
                    <a:pt x="21" y="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2" name="Freeform 16"/>
            <p:cNvSpPr>
              <a:spLocks/>
            </p:cNvSpPr>
            <p:nvPr/>
          </p:nvSpPr>
          <p:spPr bwMode="auto">
            <a:xfrm>
              <a:off x="2606" y="2232"/>
              <a:ext cx="126" cy="386"/>
            </a:xfrm>
            <a:custGeom>
              <a:avLst/>
              <a:gdLst/>
              <a:ahLst/>
              <a:cxnLst>
                <a:cxn ang="0">
                  <a:pos x="48" y="3"/>
                </a:cxn>
                <a:cxn ang="0">
                  <a:pos x="73" y="16"/>
                </a:cxn>
                <a:cxn ang="0">
                  <a:pos x="89" y="37"/>
                </a:cxn>
                <a:cxn ang="0">
                  <a:pos x="101" y="65"/>
                </a:cxn>
                <a:cxn ang="0">
                  <a:pos x="108" y="94"/>
                </a:cxn>
                <a:cxn ang="0">
                  <a:pos x="112" y="124"/>
                </a:cxn>
                <a:cxn ang="0">
                  <a:pos x="117" y="154"/>
                </a:cxn>
                <a:cxn ang="0">
                  <a:pos x="124" y="182"/>
                </a:cxn>
                <a:cxn ang="0">
                  <a:pos x="124" y="207"/>
                </a:cxn>
                <a:cxn ang="0">
                  <a:pos x="121" y="232"/>
                </a:cxn>
                <a:cxn ang="0">
                  <a:pos x="121" y="260"/>
                </a:cxn>
                <a:cxn ang="0">
                  <a:pos x="124" y="285"/>
                </a:cxn>
                <a:cxn ang="0">
                  <a:pos x="124" y="310"/>
                </a:cxn>
                <a:cxn ang="0">
                  <a:pos x="119" y="335"/>
                </a:cxn>
                <a:cxn ang="0">
                  <a:pos x="110" y="356"/>
                </a:cxn>
                <a:cxn ang="0">
                  <a:pos x="96" y="377"/>
                </a:cxn>
                <a:cxn ang="0">
                  <a:pos x="73" y="386"/>
                </a:cxn>
                <a:cxn ang="0">
                  <a:pos x="55" y="377"/>
                </a:cxn>
                <a:cxn ang="0">
                  <a:pos x="41" y="363"/>
                </a:cxn>
                <a:cxn ang="0">
                  <a:pos x="34" y="342"/>
                </a:cxn>
                <a:cxn ang="0">
                  <a:pos x="32" y="322"/>
                </a:cxn>
                <a:cxn ang="0">
                  <a:pos x="32" y="299"/>
                </a:cxn>
                <a:cxn ang="0">
                  <a:pos x="32" y="273"/>
                </a:cxn>
                <a:cxn ang="0">
                  <a:pos x="34" y="255"/>
                </a:cxn>
                <a:cxn ang="0">
                  <a:pos x="34" y="232"/>
                </a:cxn>
                <a:cxn ang="0">
                  <a:pos x="27" y="200"/>
                </a:cxn>
                <a:cxn ang="0">
                  <a:pos x="18" y="168"/>
                </a:cxn>
                <a:cxn ang="0">
                  <a:pos x="9" y="136"/>
                </a:cxn>
                <a:cxn ang="0">
                  <a:pos x="2" y="104"/>
                </a:cxn>
                <a:cxn ang="0">
                  <a:pos x="0" y="72"/>
                </a:cxn>
                <a:cxn ang="0">
                  <a:pos x="4" y="39"/>
                </a:cxn>
                <a:cxn ang="0">
                  <a:pos x="18" y="14"/>
                </a:cxn>
                <a:cxn ang="0">
                  <a:pos x="32" y="0"/>
                </a:cxn>
                <a:cxn ang="0">
                  <a:pos x="34" y="0"/>
                </a:cxn>
              </a:cxnLst>
              <a:rect l="0" t="0" r="r" b="b"/>
              <a:pathLst>
                <a:path w="126" h="386">
                  <a:moveTo>
                    <a:pt x="34" y="0"/>
                  </a:moveTo>
                  <a:lnTo>
                    <a:pt x="48" y="3"/>
                  </a:lnTo>
                  <a:lnTo>
                    <a:pt x="62" y="10"/>
                  </a:lnTo>
                  <a:lnTo>
                    <a:pt x="73" y="16"/>
                  </a:lnTo>
                  <a:lnTo>
                    <a:pt x="82" y="28"/>
                  </a:lnTo>
                  <a:lnTo>
                    <a:pt x="89" y="37"/>
                  </a:lnTo>
                  <a:lnTo>
                    <a:pt x="96" y="51"/>
                  </a:lnTo>
                  <a:lnTo>
                    <a:pt x="101" y="65"/>
                  </a:lnTo>
                  <a:lnTo>
                    <a:pt x="105" y="78"/>
                  </a:lnTo>
                  <a:lnTo>
                    <a:pt x="108" y="94"/>
                  </a:lnTo>
                  <a:lnTo>
                    <a:pt x="110" y="108"/>
                  </a:lnTo>
                  <a:lnTo>
                    <a:pt x="112" y="124"/>
                  </a:lnTo>
                  <a:lnTo>
                    <a:pt x="114" y="140"/>
                  </a:lnTo>
                  <a:lnTo>
                    <a:pt x="117" y="154"/>
                  </a:lnTo>
                  <a:lnTo>
                    <a:pt x="119" y="168"/>
                  </a:lnTo>
                  <a:lnTo>
                    <a:pt x="124" y="182"/>
                  </a:lnTo>
                  <a:lnTo>
                    <a:pt x="126" y="198"/>
                  </a:lnTo>
                  <a:lnTo>
                    <a:pt x="124" y="207"/>
                  </a:lnTo>
                  <a:lnTo>
                    <a:pt x="121" y="221"/>
                  </a:lnTo>
                  <a:lnTo>
                    <a:pt x="121" y="232"/>
                  </a:lnTo>
                  <a:lnTo>
                    <a:pt x="121" y="246"/>
                  </a:lnTo>
                  <a:lnTo>
                    <a:pt x="121" y="260"/>
                  </a:lnTo>
                  <a:lnTo>
                    <a:pt x="124" y="271"/>
                  </a:lnTo>
                  <a:lnTo>
                    <a:pt x="124" y="285"/>
                  </a:lnTo>
                  <a:lnTo>
                    <a:pt x="124" y="299"/>
                  </a:lnTo>
                  <a:lnTo>
                    <a:pt x="124" y="310"/>
                  </a:lnTo>
                  <a:lnTo>
                    <a:pt x="121" y="324"/>
                  </a:lnTo>
                  <a:lnTo>
                    <a:pt x="119" y="335"/>
                  </a:lnTo>
                  <a:lnTo>
                    <a:pt x="117" y="347"/>
                  </a:lnTo>
                  <a:lnTo>
                    <a:pt x="110" y="356"/>
                  </a:lnTo>
                  <a:lnTo>
                    <a:pt x="105" y="368"/>
                  </a:lnTo>
                  <a:lnTo>
                    <a:pt x="96" y="377"/>
                  </a:lnTo>
                  <a:lnTo>
                    <a:pt x="87" y="386"/>
                  </a:lnTo>
                  <a:lnTo>
                    <a:pt x="73" y="386"/>
                  </a:lnTo>
                  <a:lnTo>
                    <a:pt x="64" y="381"/>
                  </a:lnTo>
                  <a:lnTo>
                    <a:pt x="55" y="377"/>
                  </a:lnTo>
                  <a:lnTo>
                    <a:pt x="48" y="370"/>
                  </a:lnTo>
                  <a:lnTo>
                    <a:pt x="41" y="363"/>
                  </a:lnTo>
                  <a:lnTo>
                    <a:pt x="39" y="354"/>
                  </a:lnTo>
                  <a:lnTo>
                    <a:pt x="34" y="342"/>
                  </a:lnTo>
                  <a:lnTo>
                    <a:pt x="34" y="333"/>
                  </a:lnTo>
                  <a:lnTo>
                    <a:pt x="32" y="322"/>
                  </a:lnTo>
                  <a:lnTo>
                    <a:pt x="32" y="310"/>
                  </a:lnTo>
                  <a:lnTo>
                    <a:pt x="32" y="299"/>
                  </a:lnTo>
                  <a:lnTo>
                    <a:pt x="32" y="287"/>
                  </a:lnTo>
                  <a:lnTo>
                    <a:pt x="32" y="273"/>
                  </a:lnTo>
                  <a:lnTo>
                    <a:pt x="34" y="264"/>
                  </a:lnTo>
                  <a:lnTo>
                    <a:pt x="34" y="255"/>
                  </a:lnTo>
                  <a:lnTo>
                    <a:pt x="34" y="246"/>
                  </a:lnTo>
                  <a:lnTo>
                    <a:pt x="34" y="232"/>
                  </a:lnTo>
                  <a:lnTo>
                    <a:pt x="32" y="216"/>
                  </a:lnTo>
                  <a:lnTo>
                    <a:pt x="27" y="200"/>
                  </a:lnTo>
                  <a:lnTo>
                    <a:pt x="25" y="184"/>
                  </a:lnTo>
                  <a:lnTo>
                    <a:pt x="18" y="168"/>
                  </a:lnTo>
                  <a:lnTo>
                    <a:pt x="13" y="152"/>
                  </a:lnTo>
                  <a:lnTo>
                    <a:pt x="9" y="136"/>
                  </a:lnTo>
                  <a:lnTo>
                    <a:pt x="7" y="120"/>
                  </a:lnTo>
                  <a:lnTo>
                    <a:pt x="2" y="104"/>
                  </a:lnTo>
                  <a:lnTo>
                    <a:pt x="0" y="88"/>
                  </a:lnTo>
                  <a:lnTo>
                    <a:pt x="0" y="72"/>
                  </a:lnTo>
                  <a:lnTo>
                    <a:pt x="2" y="55"/>
                  </a:lnTo>
                  <a:lnTo>
                    <a:pt x="4" y="39"/>
                  </a:lnTo>
                  <a:lnTo>
                    <a:pt x="9" y="26"/>
                  </a:lnTo>
                  <a:lnTo>
                    <a:pt x="18" y="14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3" name="Freeform 17"/>
            <p:cNvSpPr>
              <a:spLocks/>
            </p:cNvSpPr>
            <p:nvPr/>
          </p:nvSpPr>
          <p:spPr bwMode="auto">
            <a:xfrm>
              <a:off x="1963" y="1521"/>
              <a:ext cx="978" cy="766"/>
            </a:xfrm>
            <a:custGeom>
              <a:avLst/>
              <a:gdLst/>
              <a:ahLst/>
              <a:cxnLst>
                <a:cxn ang="0">
                  <a:pos x="510" y="9"/>
                </a:cxn>
                <a:cxn ang="0">
                  <a:pos x="539" y="11"/>
                </a:cxn>
                <a:cxn ang="0">
                  <a:pos x="595" y="2"/>
                </a:cxn>
                <a:cxn ang="0">
                  <a:pos x="656" y="21"/>
                </a:cxn>
                <a:cxn ang="0">
                  <a:pos x="712" y="46"/>
                </a:cxn>
                <a:cxn ang="0">
                  <a:pos x="769" y="76"/>
                </a:cxn>
                <a:cxn ang="0">
                  <a:pos x="808" y="112"/>
                </a:cxn>
                <a:cxn ang="0">
                  <a:pos x="838" y="147"/>
                </a:cxn>
                <a:cxn ang="0">
                  <a:pos x="886" y="186"/>
                </a:cxn>
                <a:cxn ang="0">
                  <a:pos x="957" y="314"/>
                </a:cxn>
                <a:cxn ang="0">
                  <a:pos x="978" y="459"/>
                </a:cxn>
                <a:cxn ang="0">
                  <a:pos x="962" y="606"/>
                </a:cxn>
                <a:cxn ang="0">
                  <a:pos x="932" y="721"/>
                </a:cxn>
                <a:cxn ang="0">
                  <a:pos x="911" y="750"/>
                </a:cxn>
                <a:cxn ang="0">
                  <a:pos x="879" y="764"/>
                </a:cxn>
                <a:cxn ang="0">
                  <a:pos x="847" y="755"/>
                </a:cxn>
                <a:cxn ang="0">
                  <a:pos x="826" y="725"/>
                </a:cxn>
                <a:cxn ang="0">
                  <a:pos x="812" y="695"/>
                </a:cxn>
                <a:cxn ang="0">
                  <a:pos x="803" y="663"/>
                </a:cxn>
                <a:cxn ang="0">
                  <a:pos x="796" y="631"/>
                </a:cxn>
                <a:cxn ang="0">
                  <a:pos x="771" y="624"/>
                </a:cxn>
                <a:cxn ang="0">
                  <a:pos x="689" y="665"/>
                </a:cxn>
                <a:cxn ang="0">
                  <a:pos x="601" y="688"/>
                </a:cxn>
                <a:cxn ang="0">
                  <a:pos x="507" y="695"/>
                </a:cxn>
                <a:cxn ang="0">
                  <a:pos x="418" y="688"/>
                </a:cxn>
                <a:cxn ang="0">
                  <a:pos x="349" y="659"/>
                </a:cxn>
                <a:cxn ang="0">
                  <a:pos x="296" y="608"/>
                </a:cxn>
                <a:cxn ang="0">
                  <a:pos x="266" y="544"/>
                </a:cxn>
                <a:cxn ang="0">
                  <a:pos x="257" y="496"/>
                </a:cxn>
                <a:cxn ang="0">
                  <a:pos x="230" y="537"/>
                </a:cxn>
                <a:cxn ang="0">
                  <a:pos x="207" y="578"/>
                </a:cxn>
                <a:cxn ang="0">
                  <a:pos x="186" y="620"/>
                </a:cxn>
                <a:cxn ang="0">
                  <a:pos x="170" y="665"/>
                </a:cxn>
                <a:cxn ang="0">
                  <a:pos x="138" y="704"/>
                </a:cxn>
                <a:cxn ang="0">
                  <a:pos x="97" y="737"/>
                </a:cxn>
                <a:cxn ang="0">
                  <a:pos x="51" y="746"/>
                </a:cxn>
                <a:cxn ang="0">
                  <a:pos x="12" y="709"/>
                </a:cxn>
                <a:cxn ang="0">
                  <a:pos x="0" y="645"/>
                </a:cxn>
                <a:cxn ang="0">
                  <a:pos x="9" y="581"/>
                </a:cxn>
                <a:cxn ang="0">
                  <a:pos x="30" y="516"/>
                </a:cxn>
                <a:cxn ang="0">
                  <a:pos x="60" y="447"/>
                </a:cxn>
                <a:cxn ang="0">
                  <a:pos x="104" y="349"/>
                </a:cxn>
                <a:cxn ang="0">
                  <a:pos x="143" y="250"/>
                </a:cxn>
                <a:cxn ang="0">
                  <a:pos x="200" y="156"/>
                </a:cxn>
                <a:cxn ang="0">
                  <a:pos x="278" y="83"/>
                </a:cxn>
                <a:cxn ang="0">
                  <a:pos x="328" y="48"/>
                </a:cxn>
                <a:cxn ang="0">
                  <a:pos x="383" y="23"/>
                </a:cxn>
                <a:cxn ang="0">
                  <a:pos x="441" y="5"/>
                </a:cxn>
                <a:cxn ang="0">
                  <a:pos x="489" y="2"/>
                </a:cxn>
              </a:cxnLst>
              <a:rect l="0" t="0" r="r" b="b"/>
              <a:pathLst>
                <a:path w="978" h="766">
                  <a:moveTo>
                    <a:pt x="489" y="2"/>
                  </a:moveTo>
                  <a:lnTo>
                    <a:pt x="496" y="0"/>
                  </a:lnTo>
                  <a:lnTo>
                    <a:pt x="503" y="5"/>
                  </a:lnTo>
                  <a:lnTo>
                    <a:pt x="510" y="9"/>
                  </a:lnTo>
                  <a:lnTo>
                    <a:pt x="519" y="14"/>
                  </a:lnTo>
                  <a:lnTo>
                    <a:pt x="523" y="16"/>
                  </a:lnTo>
                  <a:lnTo>
                    <a:pt x="530" y="16"/>
                  </a:lnTo>
                  <a:lnTo>
                    <a:pt x="539" y="11"/>
                  </a:lnTo>
                  <a:lnTo>
                    <a:pt x="546" y="5"/>
                  </a:lnTo>
                  <a:lnTo>
                    <a:pt x="562" y="2"/>
                  </a:lnTo>
                  <a:lnTo>
                    <a:pt x="578" y="2"/>
                  </a:lnTo>
                  <a:lnTo>
                    <a:pt x="595" y="2"/>
                  </a:lnTo>
                  <a:lnTo>
                    <a:pt x="611" y="5"/>
                  </a:lnTo>
                  <a:lnTo>
                    <a:pt x="624" y="9"/>
                  </a:lnTo>
                  <a:lnTo>
                    <a:pt x="640" y="14"/>
                  </a:lnTo>
                  <a:lnTo>
                    <a:pt x="656" y="21"/>
                  </a:lnTo>
                  <a:lnTo>
                    <a:pt x="670" y="27"/>
                  </a:lnTo>
                  <a:lnTo>
                    <a:pt x="684" y="32"/>
                  </a:lnTo>
                  <a:lnTo>
                    <a:pt x="698" y="39"/>
                  </a:lnTo>
                  <a:lnTo>
                    <a:pt x="712" y="46"/>
                  </a:lnTo>
                  <a:lnTo>
                    <a:pt x="728" y="55"/>
                  </a:lnTo>
                  <a:lnTo>
                    <a:pt x="741" y="62"/>
                  </a:lnTo>
                  <a:lnTo>
                    <a:pt x="755" y="69"/>
                  </a:lnTo>
                  <a:lnTo>
                    <a:pt x="769" y="76"/>
                  </a:lnTo>
                  <a:lnTo>
                    <a:pt x="785" y="83"/>
                  </a:lnTo>
                  <a:lnTo>
                    <a:pt x="794" y="92"/>
                  </a:lnTo>
                  <a:lnTo>
                    <a:pt x="803" y="101"/>
                  </a:lnTo>
                  <a:lnTo>
                    <a:pt x="808" y="112"/>
                  </a:lnTo>
                  <a:lnTo>
                    <a:pt x="817" y="126"/>
                  </a:lnTo>
                  <a:lnTo>
                    <a:pt x="824" y="135"/>
                  </a:lnTo>
                  <a:lnTo>
                    <a:pt x="833" y="145"/>
                  </a:lnTo>
                  <a:lnTo>
                    <a:pt x="838" y="147"/>
                  </a:lnTo>
                  <a:lnTo>
                    <a:pt x="845" y="151"/>
                  </a:lnTo>
                  <a:lnTo>
                    <a:pt x="851" y="156"/>
                  </a:lnTo>
                  <a:lnTo>
                    <a:pt x="861" y="161"/>
                  </a:lnTo>
                  <a:lnTo>
                    <a:pt x="886" y="186"/>
                  </a:lnTo>
                  <a:lnTo>
                    <a:pt x="911" y="216"/>
                  </a:lnTo>
                  <a:lnTo>
                    <a:pt x="929" y="248"/>
                  </a:lnTo>
                  <a:lnTo>
                    <a:pt x="946" y="280"/>
                  </a:lnTo>
                  <a:lnTo>
                    <a:pt x="957" y="314"/>
                  </a:lnTo>
                  <a:lnTo>
                    <a:pt x="968" y="349"/>
                  </a:lnTo>
                  <a:lnTo>
                    <a:pt x="973" y="385"/>
                  </a:lnTo>
                  <a:lnTo>
                    <a:pt x="978" y="422"/>
                  </a:lnTo>
                  <a:lnTo>
                    <a:pt x="978" y="459"/>
                  </a:lnTo>
                  <a:lnTo>
                    <a:pt x="975" y="496"/>
                  </a:lnTo>
                  <a:lnTo>
                    <a:pt x="971" y="532"/>
                  </a:lnTo>
                  <a:lnTo>
                    <a:pt x="968" y="569"/>
                  </a:lnTo>
                  <a:lnTo>
                    <a:pt x="962" y="606"/>
                  </a:lnTo>
                  <a:lnTo>
                    <a:pt x="955" y="643"/>
                  </a:lnTo>
                  <a:lnTo>
                    <a:pt x="946" y="677"/>
                  </a:lnTo>
                  <a:lnTo>
                    <a:pt x="936" y="714"/>
                  </a:lnTo>
                  <a:lnTo>
                    <a:pt x="932" y="721"/>
                  </a:lnTo>
                  <a:lnTo>
                    <a:pt x="929" y="730"/>
                  </a:lnTo>
                  <a:lnTo>
                    <a:pt x="925" y="737"/>
                  </a:lnTo>
                  <a:lnTo>
                    <a:pt x="918" y="743"/>
                  </a:lnTo>
                  <a:lnTo>
                    <a:pt x="911" y="750"/>
                  </a:lnTo>
                  <a:lnTo>
                    <a:pt x="904" y="755"/>
                  </a:lnTo>
                  <a:lnTo>
                    <a:pt x="895" y="760"/>
                  </a:lnTo>
                  <a:lnTo>
                    <a:pt x="888" y="764"/>
                  </a:lnTo>
                  <a:lnTo>
                    <a:pt x="879" y="764"/>
                  </a:lnTo>
                  <a:lnTo>
                    <a:pt x="870" y="766"/>
                  </a:lnTo>
                  <a:lnTo>
                    <a:pt x="861" y="764"/>
                  </a:lnTo>
                  <a:lnTo>
                    <a:pt x="854" y="762"/>
                  </a:lnTo>
                  <a:lnTo>
                    <a:pt x="847" y="755"/>
                  </a:lnTo>
                  <a:lnTo>
                    <a:pt x="840" y="750"/>
                  </a:lnTo>
                  <a:lnTo>
                    <a:pt x="833" y="741"/>
                  </a:lnTo>
                  <a:lnTo>
                    <a:pt x="831" y="734"/>
                  </a:lnTo>
                  <a:lnTo>
                    <a:pt x="826" y="725"/>
                  </a:lnTo>
                  <a:lnTo>
                    <a:pt x="822" y="718"/>
                  </a:lnTo>
                  <a:lnTo>
                    <a:pt x="817" y="709"/>
                  </a:lnTo>
                  <a:lnTo>
                    <a:pt x="815" y="702"/>
                  </a:lnTo>
                  <a:lnTo>
                    <a:pt x="812" y="695"/>
                  </a:lnTo>
                  <a:lnTo>
                    <a:pt x="810" y="688"/>
                  </a:lnTo>
                  <a:lnTo>
                    <a:pt x="808" y="679"/>
                  </a:lnTo>
                  <a:lnTo>
                    <a:pt x="806" y="672"/>
                  </a:lnTo>
                  <a:lnTo>
                    <a:pt x="803" y="663"/>
                  </a:lnTo>
                  <a:lnTo>
                    <a:pt x="801" y="656"/>
                  </a:lnTo>
                  <a:lnTo>
                    <a:pt x="801" y="647"/>
                  </a:lnTo>
                  <a:lnTo>
                    <a:pt x="799" y="640"/>
                  </a:lnTo>
                  <a:lnTo>
                    <a:pt x="796" y="631"/>
                  </a:lnTo>
                  <a:lnTo>
                    <a:pt x="794" y="624"/>
                  </a:lnTo>
                  <a:lnTo>
                    <a:pt x="794" y="617"/>
                  </a:lnTo>
                  <a:lnTo>
                    <a:pt x="792" y="610"/>
                  </a:lnTo>
                  <a:lnTo>
                    <a:pt x="771" y="624"/>
                  </a:lnTo>
                  <a:lnTo>
                    <a:pt x="753" y="638"/>
                  </a:lnTo>
                  <a:lnTo>
                    <a:pt x="730" y="647"/>
                  </a:lnTo>
                  <a:lnTo>
                    <a:pt x="712" y="659"/>
                  </a:lnTo>
                  <a:lnTo>
                    <a:pt x="689" y="665"/>
                  </a:lnTo>
                  <a:lnTo>
                    <a:pt x="668" y="675"/>
                  </a:lnTo>
                  <a:lnTo>
                    <a:pt x="645" y="679"/>
                  </a:lnTo>
                  <a:lnTo>
                    <a:pt x="624" y="686"/>
                  </a:lnTo>
                  <a:lnTo>
                    <a:pt x="601" y="688"/>
                  </a:lnTo>
                  <a:lnTo>
                    <a:pt x="578" y="691"/>
                  </a:lnTo>
                  <a:lnTo>
                    <a:pt x="553" y="693"/>
                  </a:lnTo>
                  <a:lnTo>
                    <a:pt x="533" y="695"/>
                  </a:lnTo>
                  <a:lnTo>
                    <a:pt x="507" y="695"/>
                  </a:lnTo>
                  <a:lnTo>
                    <a:pt x="484" y="695"/>
                  </a:lnTo>
                  <a:lnTo>
                    <a:pt x="461" y="693"/>
                  </a:lnTo>
                  <a:lnTo>
                    <a:pt x="436" y="693"/>
                  </a:lnTo>
                  <a:lnTo>
                    <a:pt x="418" y="688"/>
                  </a:lnTo>
                  <a:lnTo>
                    <a:pt x="400" y="684"/>
                  </a:lnTo>
                  <a:lnTo>
                    <a:pt x="383" y="675"/>
                  </a:lnTo>
                  <a:lnTo>
                    <a:pt x="365" y="668"/>
                  </a:lnTo>
                  <a:lnTo>
                    <a:pt x="349" y="659"/>
                  </a:lnTo>
                  <a:lnTo>
                    <a:pt x="335" y="647"/>
                  </a:lnTo>
                  <a:lnTo>
                    <a:pt x="319" y="633"/>
                  </a:lnTo>
                  <a:lnTo>
                    <a:pt x="308" y="624"/>
                  </a:lnTo>
                  <a:lnTo>
                    <a:pt x="296" y="608"/>
                  </a:lnTo>
                  <a:lnTo>
                    <a:pt x="285" y="594"/>
                  </a:lnTo>
                  <a:lnTo>
                    <a:pt x="278" y="578"/>
                  </a:lnTo>
                  <a:lnTo>
                    <a:pt x="271" y="562"/>
                  </a:lnTo>
                  <a:lnTo>
                    <a:pt x="266" y="544"/>
                  </a:lnTo>
                  <a:lnTo>
                    <a:pt x="264" y="525"/>
                  </a:lnTo>
                  <a:lnTo>
                    <a:pt x="264" y="507"/>
                  </a:lnTo>
                  <a:lnTo>
                    <a:pt x="266" y="489"/>
                  </a:lnTo>
                  <a:lnTo>
                    <a:pt x="257" y="496"/>
                  </a:lnTo>
                  <a:lnTo>
                    <a:pt x="250" y="507"/>
                  </a:lnTo>
                  <a:lnTo>
                    <a:pt x="243" y="516"/>
                  </a:lnTo>
                  <a:lnTo>
                    <a:pt x="237" y="528"/>
                  </a:lnTo>
                  <a:lnTo>
                    <a:pt x="230" y="537"/>
                  </a:lnTo>
                  <a:lnTo>
                    <a:pt x="225" y="548"/>
                  </a:lnTo>
                  <a:lnTo>
                    <a:pt x="218" y="558"/>
                  </a:lnTo>
                  <a:lnTo>
                    <a:pt x="214" y="569"/>
                  </a:lnTo>
                  <a:lnTo>
                    <a:pt x="207" y="578"/>
                  </a:lnTo>
                  <a:lnTo>
                    <a:pt x="200" y="590"/>
                  </a:lnTo>
                  <a:lnTo>
                    <a:pt x="195" y="599"/>
                  </a:lnTo>
                  <a:lnTo>
                    <a:pt x="193" y="610"/>
                  </a:lnTo>
                  <a:lnTo>
                    <a:pt x="186" y="620"/>
                  </a:lnTo>
                  <a:lnTo>
                    <a:pt x="182" y="631"/>
                  </a:lnTo>
                  <a:lnTo>
                    <a:pt x="179" y="645"/>
                  </a:lnTo>
                  <a:lnTo>
                    <a:pt x="177" y="656"/>
                  </a:lnTo>
                  <a:lnTo>
                    <a:pt x="170" y="665"/>
                  </a:lnTo>
                  <a:lnTo>
                    <a:pt x="163" y="675"/>
                  </a:lnTo>
                  <a:lnTo>
                    <a:pt x="154" y="684"/>
                  </a:lnTo>
                  <a:lnTo>
                    <a:pt x="147" y="695"/>
                  </a:lnTo>
                  <a:lnTo>
                    <a:pt x="138" y="704"/>
                  </a:lnTo>
                  <a:lnTo>
                    <a:pt x="129" y="714"/>
                  </a:lnTo>
                  <a:lnTo>
                    <a:pt x="117" y="723"/>
                  </a:lnTo>
                  <a:lnTo>
                    <a:pt x="108" y="732"/>
                  </a:lnTo>
                  <a:lnTo>
                    <a:pt x="97" y="737"/>
                  </a:lnTo>
                  <a:lnTo>
                    <a:pt x="85" y="743"/>
                  </a:lnTo>
                  <a:lnTo>
                    <a:pt x="74" y="746"/>
                  </a:lnTo>
                  <a:lnTo>
                    <a:pt x="62" y="748"/>
                  </a:lnTo>
                  <a:lnTo>
                    <a:pt x="51" y="746"/>
                  </a:lnTo>
                  <a:lnTo>
                    <a:pt x="42" y="741"/>
                  </a:lnTo>
                  <a:lnTo>
                    <a:pt x="30" y="734"/>
                  </a:lnTo>
                  <a:lnTo>
                    <a:pt x="21" y="727"/>
                  </a:lnTo>
                  <a:lnTo>
                    <a:pt x="12" y="709"/>
                  </a:lnTo>
                  <a:lnTo>
                    <a:pt x="7" y="695"/>
                  </a:lnTo>
                  <a:lnTo>
                    <a:pt x="0" y="677"/>
                  </a:lnTo>
                  <a:lnTo>
                    <a:pt x="0" y="663"/>
                  </a:lnTo>
                  <a:lnTo>
                    <a:pt x="0" y="645"/>
                  </a:lnTo>
                  <a:lnTo>
                    <a:pt x="0" y="629"/>
                  </a:lnTo>
                  <a:lnTo>
                    <a:pt x="3" y="613"/>
                  </a:lnTo>
                  <a:lnTo>
                    <a:pt x="7" y="597"/>
                  </a:lnTo>
                  <a:lnTo>
                    <a:pt x="9" y="581"/>
                  </a:lnTo>
                  <a:lnTo>
                    <a:pt x="14" y="562"/>
                  </a:lnTo>
                  <a:lnTo>
                    <a:pt x="19" y="548"/>
                  </a:lnTo>
                  <a:lnTo>
                    <a:pt x="26" y="532"/>
                  </a:lnTo>
                  <a:lnTo>
                    <a:pt x="30" y="516"/>
                  </a:lnTo>
                  <a:lnTo>
                    <a:pt x="37" y="500"/>
                  </a:lnTo>
                  <a:lnTo>
                    <a:pt x="42" y="484"/>
                  </a:lnTo>
                  <a:lnTo>
                    <a:pt x="48" y="473"/>
                  </a:lnTo>
                  <a:lnTo>
                    <a:pt x="60" y="447"/>
                  </a:lnTo>
                  <a:lnTo>
                    <a:pt x="71" y="422"/>
                  </a:lnTo>
                  <a:lnTo>
                    <a:pt x="83" y="397"/>
                  </a:lnTo>
                  <a:lnTo>
                    <a:pt x="94" y="374"/>
                  </a:lnTo>
                  <a:lnTo>
                    <a:pt x="104" y="349"/>
                  </a:lnTo>
                  <a:lnTo>
                    <a:pt x="113" y="324"/>
                  </a:lnTo>
                  <a:lnTo>
                    <a:pt x="122" y="298"/>
                  </a:lnTo>
                  <a:lnTo>
                    <a:pt x="133" y="275"/>
                  </a:lnTo>
                  <a:lnTo>
                    <a:pt x="143" y="250"/>
                  </a:lnTo>
                  <a:lnTo>
                    <a:pt x="156" y="225"/>
                  </a:lnTo>
                  <a:lnTo>
                    <a:pt x="168" y="202"/>
                  </a:lnTo>
                  <a:lnTo>
                    <a:pt x="184" y="179"/>
                  </a:lnTo>
                  <a:lnTo>
                    <a:pt x="200" y="156"/>
                  </a:lnTo>
                  <a:lnTo>
                    <a:pt x="218" y="135"/>
                  </a:lnTo>
                  <a:lnTo>
                    <a:pt x="239" y="115"/>
                  </a:lnTo>
                  <a:lnTo>
                    <a:pt x="266" y="94"/>
                  </a:lnTo>
                  <a:lnTo>
                    <a:pt x="278" y="83"/>
                  </a:lnTo>
                  <a:lnTo>
                    <a:pt x="292" y="73"/>
                  </a:lnTo>
                  <a:lnTo>
                    <a:pt x="303" y="66"/>
                  </a:lnTo>
                  <a:lnTo>
                    <a:pt x="317" y="57"/>
                  </a:lnTo>
                  <a:lnTo>
                    <a:pt x="328" y="48"/>
                  </a:lnTo>
                  <a:lnTo>
                    <a:pt x="342" y="41"/>
                  </a:lnTo>
                  <a:lnTo>
                    <a:pt x="356" y="34"/>
                  </a:lnTo>
                  <a:lnTo>
                    <a:pt x="370" y="30"/>
                  </a:lnTo>
                  <a:lnTo>
                    <a:pt x="383" y="23"/>
                  </a:lnTo>
                  <a:lnTo>
                    <a:pt x="397" y="18"/>
                  </a:lnTo>
                  <a:lnTo>
                    <a:pt x="411" y="14"/>
                  </a:lnTo>
                  <a:lnTo>
                    <a:pt x="427" y="9"/>
                  </a:lnTo>
                  <a:lnTo>
                    <a:pt x="441" y="5"/>
                  </a:lnTo>
                  <a:lnTo>
                    <a:pt x="455" y="5"/>
                  </a:lnTo>
                  <a:lnTo>
                    <a:pt x="473" y="2"/>
                  </a:lnTo>
                  <a:lnTo>
                    <a:pt x="489" y="2"/>
                  </a:lnTo>
                  <a:lnTo>
                    <a:pt x="489" y="2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4" name="Freeform 18"/>
            <p:cNvSpPr>
              <a:spLocks/>
            </p:cNvSpPr>
            <p:nvPr/>
          </p:nvSpPr>
          <p:spPr bwMode="auto">
            <a:xfrm>
              <a:off x="2145" y="2673"/>
              <a:ext cx="181" cy="39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56" y="5"/>
                </a:cxn>
                <a:cxn ang="0">
                  <a:pos x="167" y="11"/>
                </a:cxn>
                <a:cxn ang="0">
                  <a:pos x="174" y="18"/>
                </a:cxn>
                <a:cxn ang="0">
                  <a:pos x="181" y="25"/>
                </a:cxn>
                <a:cxn ang="0">
                  <a:pos x="181" y="34"/>
                </a:cxn>
                <a:cxn ang="0">
                  <a:pos x="181" y="44"/>
                </a:cxn>
                <a:cxn ang="0">
                  <a:pos x="179" y="53"/>
                </a:cxn>
                <a:cxn ang="0">
                  <a:pos x="176" y="67"/>
                </a:cxn>
                <a:cxn ang="0">
                  <a:pos x="169" y="76"/>
                </a:cxn>
                <a:cxn ang="0">
                  <a:pos x="162" y="87"/>
                </a:cxn>
                <a:cxn ang="0">
                  <a:pos x="156" y="99"/>
                </a:cxn>
                <a:cxn ang="0">
                  <a:pos x="151" y="110"/>
                </a:cxn>
                <a:cxn ang="0">
                  <a:pos x="142" y="119"/>
                </a:cxn>
                <a:cxn ang="0">
                  <a:pos x="137" y="131"/>
                </a:cxn>
                <a:cxn ang="0">
                  <a:pos x="130" y="140"/>
                </a:cxn>
                <a:cxn ang="0">
                  <a:pos x="128" y="149"/>
                </a:cxn>
                <a:cxn ang="0">
                  <a:pos x="121" y="161"/>
                </a:cxn>
                <a:cxn ang="0">
                  <a:pos x="117" y="174"/>
                </a:cxn>
                <a:cxn ang="0">
                  <a:pos x="112" y="188"/>
                </a:cxn>
                <a:cxn ang="0">
                  <a:pos x="110" y="202"/>
                </a:cxn>
                <a:cxn ang="0">
                  <a:pos x="105" y="213"/>
                </a:cxn>
                <a:cxn ang="0">
                  <a:pos x="100" y="227"/>
                </a:cxn>
                <a:cxn ang="0">
                  <a:pos x="98" y="243"/>
                </a:cxn>
                <a:cxn ang="0">
                  <a:pos x="96" y="257"/>
                </a:cxn>
                <a:cxn ang="0">
                  <a:pos x="91" y="271"/>
                </a:cxn>
                <a:cxn ang="0">
                  <a:pos x="89" y="285"/>
                </a:cxn>
                <a:cxn ang="0">
                  <a:pos x="87" y="298"/>
                </a:cxn>
                <a:cxn ang="0">
                  <a:pos x="84" y="314"/>
                </a:cxn>
                <a:cxn ang="0">
                  <a:pos x="82" y="328"/>
                </a:cxn>
                <a:cxn ang="0">
                  <a:pos x="82" y="344"/>
                </a:cxn>
                <a:cxn ang="0">
                  <a:pos x="78" y="358"/>
                </a:cxn>
                <a:cxn ang="0">
                  <a:pos x="78" y="374"/>
                </a:cxn>
                <a:cxn ang="0">
                  <a:pos x="71" y="381"/>
                </a:cxn>
                <a:cxn ang="0">
                  <a:pos x="64" y="388"/>
                </a:cxn>
                <a:cxn ang="0">
                  <a:pos x="57" y="390"/>
                </a:cxn>
                <a:cxn ang="0">
                  <a:pos x="50" y="392"/>
                </a:cxn>
                <a:cxn ang="0">
                  <a:pos x="36" y="392"/>
                </a:cxn>
                <a:cxn ang="0">
                  <a:pos x="25" y="386"/>
                </a:cxn>
                <a:cxn ang="0">
                  <a:pos x="11" y="374"/>
                </a:cxn>
                <a:cxn ang="0">
                  <a:pos x="4" y="363"/>
                </a:cxn>
                <a:cxn ang="0">
                  <a:pos x="0" y="353"/>
                </a:cxn>
                <a:cxn ang="0">
                  <a:pos x="0" y="347"/>
                </a:cxn>
                <a:cxn ang="0">
                  <a:pos x="0" y="337"/>
                </a:cxn>
                <a:cxn ang="0">
                  <a:pos x="4" y="330"/>
                </a:cxn>
                <a:cxn ang="0">
                  <a:pos x="4" y="308"/>
                </a:cxn>
                <a:cxn ang="0">
                  <a:pos x="6" y="285"/>
                </a:cxn>
                <a:cxn ang="0">
                  <a:pos x="9" y="259"/>
                </a:cxn>
                <a:cxn ang="0">
                  <a:pos x="13" y="239"/>
                </a:cxn>
                <a:cxn ang="0">
                  <a:pos x="16" y="213"/>
                </a:cxn>
                <a:cxn ang="0">
                  <a:pos x="20" y="193"/>
                </a:cxn>
                <a:cxn ang="0">
                  <a:pos x="25" y="170"/>
                </a:cxn>
                <a:cxn ang="0">
                  <a:pos x="34" y="149"/>
                </a:cxn>
                <a:cxn ang="0">
                  <a:pos x="41" y="126"/>
                </a:cxn>
                <a:cxn ang="0">
                  <a:pos x="50" y="106"/>
                </a:cxn>
                <a:cxn ang="0">
                  <a:pos x="59" y="85"/>
                </a:cxn>
                <a:cxn ang="0">
                  <a:pos x="75" y="67"/>
                </a:cxn>
                <a:cxn ang="0">
                  <a:pos x="87" y="46"/>
                </a:cxn>
                <a:cxn ang="0">
                  <a:pos x="103" y="30"/>
                </a:cxn>
                <a:cxn ang="0">
                  <a:pos x="121" y="14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181" h="392">
                  <a:moveTo>
                    <a:pt x="144" y="0"/>
                  </a:moveTo>
                  <a:lnTo>
                    <a:pt x="156" y="5"/>
                  </a:lnTo>
                  <a:lnTo>
                    <a:pt x="167" y="11"/>
                  </a:lnTo>
                  <a:lnTo>
                    <a:pt x="174" y="18"/>
                  </a:lnTo>
                  <a:lnTo>
                    <a:pt x="181" y="25"/>
                  </a:lnTo>
                  <a:lnTo>
                    <a:pt x="181" y="34"/>
                  </a:lnTo>
                  <a:lnTo>
                    <a:pt x="181" y="44"/>
                  </a:lnTo>
                  <a:lnTo>
                    <a:pt x="179" y="53"/>
                  </a:lnTo>
                  <a:lnTo>
                    <a:pt x="176" y="67"/>
                  </a:lnTo>
                  <a:lnTo>
                    <a:pt x="169" y="76"/>
                  </a:lnTo>
                  <a:lnTo>
                    <a:pt x="162" y="87"/>
                  </a:lnTo>
                  <a:lnTo>
                    <a:pt x="156" y="99"/>
                  </a:lnTo>
                  <a:lnTo>
                    <a:pt x="151" y="110"/>
                  </a:lnTo>
                  <a:lnTo>
                    <a:pt x="142" y="119"/>
                  </a:lnTo>
                  <a:lnTo>
                    <a:pt x="137" y="131"/>
                  </a:lnTo>
                  <a:lnTo>
                    <a:pt x="130" y="140"/>
                  </a:lnTo>
                  <a:lnTo>
                    <a:pt x="128" y="149"/>
                  </a:lnTo>
                  <a:lnTo>
                    <a:pt x="121" y="161"/>
                  </a:lnTo>
                  <a:lnTo>
                    <a:pt x="117" y="174"/>
                  </a:lnTo>
                  <a:lnTo>
                    <a:pt x="112" y="188"/>
                  </a:lnTo>
                  <a:lnTo>
                    <a:pt x="110" y="202"/>
                  </a:lnTo>
                  <a:lnTo>
                    <a:pt x="105" y="213"/>
                  </a:lnTo>
                  <a:lnTo>
                    <a:pt x="100" y="227"/>
                  </a:lnTo>
                  <a:lnTo>
                    <a:pt x="98" y="243"/>
                  </a:lnTo>
                  <a:lnTo>
                    <a:pt x="96" y="257"/>
                  </a:lnTo>
                  <a:lnTo>
                    <a:pt x="91" y="271"/>
                  </a:lnTo>
                  <a:lnTo>
                    <a:pt x="89" y="285"/>
                  </a:lnTo>
                  <a:lnTo>
                    <a:pt x="87" y="298"/>
                  </a:lnTo>
                  <a:lnTo>
                    <a:pt x="84" y="314"/>
                  </a:lnTo>
                  <a:lnTo>
                    <a:pt x="82" y="328"/>
                  </a:lnTo>
                  <a:lnTo>
                    <a:pt x="82" y="344"/>
                  </a:lnTo>
                  <a:lnTo>
                    <a:pt x="78" y="358"/>
                  </a:lnTo>
                  <a:lnTo>
                    <a:pt x="78" y="374"/>
                  </a:lnTo>
                  <a:lnTo>
                    <a:pt x="71" y="381"/>
                  </a:lnTo>
                  <a:lnTo>
                    <a:pt x="64" y="388"/>
                  </a:lnTo>
                  <a:lnTo>
                    <a:pt x="57" y="390"/>
                  </a:lnTo>
                  <a:lnTo>
                    <a:pt x="50" y="392"/>
                  </a:lnTo>
                  <a:lnTo>
                    <a:pt x="36" y="392"/>
                  </a:lnTo>
                  <a:lnTo>
                    <a:pt x="25" y="386"/>
                  </a:lnTo>
                  <a:lnTo>
                    <a:pt x="11" y="374"/>
                  </a:lnTo>
                  <a:lnTo>
                    <a:pt x="4" y="363"/>
                  </a:lnTo>
                  <a:lnTo>
                    <a:pt x="0" y="353"/>
                  </a:lnTo>
                  <a:lnTo>
                    <a:pt x="0" y="347"/>
                  </a:lnTo>
                  <a:lnTo>
                    <a:pt x="0" y="337"/>
                  </a:lnTo>
                  <a:lnTo>
                    <a:pt x="4" y="330"/>
                  </a:lnTo>
                  <a:lnTo>
                    <a:pt x="4" y="308"/>
                  </a:lnTo>
                  <a:lnTo>
                    <a:pt x="6" y="285"/>
                  </a:lnTo>
                  <a:lnTo>
                    <a:pt x="9" y="259"/>
                  </a:lnTo>
                  <a:lnTo>
                    <a:pt x="13" y="239"/>
                  </a:lnTo>
                  <a:lnTo>
                    <a:pt x="16" y="213"/>
                  </a:lnTo>
                  <a:lnTo>
                    <a:pt x="20" y="193"/>
                  </a:lnTo>
                  <a:lnTo>
                    <a:pt x="25" y="170"/>
                  </a:lnTo>
                  <a:lnTo>
                    <a:pt x="34" y="149"/>
                  </a:lnTo>
                  <a:lnTo>
                    <a:pt x="41" y="126"/>
                  </a:lnTo>
                  <a:lnTo>
                    <a:pt x="50" y="106"/>
                  </a:lnTo>
                  <a:lnTo>
                    <a:pt x="59" y="85"/>
                  </a:lnTo>
                  <a:lnTo>
                    <a:pt x="75" y="67"/>
                  </a:lnTo>
                  <a:lnTo>
                    <a:pt x="87" y="46"/>
                  </a:lnTo>
                  <a:lnTo>
                    <a:pt x="103" y="30"/>
                  </a:lnTo>
                  <a:lnTo>
                    <a:pt x="121" y="14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5" name="Freeform 19"/>
            <p:cNvSpPr>
              <a:spLocks/>
            </p:cNvSpPr>
            <p:nvPr/>
          </p:nvSpPr>
          <p:spPr bwMode="auto">
            <a:xfrm>
              <a:off x="2491" y="2623"/>
              <a:ext cx="170" cy="419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54" y="4"/>
                </a:cxn>
                <a:cxn ang="0">
                  <a:pos x="167" y="20"/>
                </a:cxn>
                <a:cxn ang="0">
                  <a:pos x="167" y="43"/>
                </a:cxn>
                <a:cxn ang="0">
                  <a:pos x="163" y="57"/>
                </a:cxn>
                <a:cxn ang="0">
                  <a:pos x="149" y="80"/>
                </a:cxn>
                <a:cxn ang="0">
                  <a:pos x="133" y="110"/>
                </a:cxn>
                <a:cxn ang="0">
                  <a:pos x="122" y="146"/>
                </a:cxn>
                <a:cxn ang="0">
                  <a:pos x="115" y="181"/>
                </a:cxn>
                <a:cxn ang="0">
                  <a:pos x="106" y="218"/>
                </a:cxn>
                <a:cxn ang="0">
                  <a:pos x="96" y="252"/>
                </a:cxn>
                <a:cxn ang="0">
                  <a:pos x="89" y="291"/>
                </a:cxn>
                <a:cxn ang="0">
                  <a:pos x="83" y="328"/>
                </a:cxn>
                <a:cxn ang="0">
                  <a:pos x="78" y="367"/>
                </a:cxn>
                <a:cxn ang="0">
                  <a:pos x="69" y="392"/>
                </a:cxn>
                <a:cxn ang="0">
                  <a:pos x="44" y="413"/>
                </a:cxn>
                <a:cxn ang="0">
                  <a:pos x="23" y="410"/>
                </a:cxn>
                <a:cxn ang="0">
                  <a:pos x="9" y="392"/>
                </a:cxn>
                <a:cxn ang="0">
                  <a:pos x="0" y="371"/>
                </a:cxn>
                <a:cxn ang="0">
                  <a:pos x="0" y="346"/>
                </a:cxn>
                <a:cxn ang="0">
                  <a:pos x="0" y="321"/>
                </a:cxn>
                <a:cxn ang="0">
                  <a:pos x="5" y="296"/>
                </a:cxn>
                <a:cxn ang="0">
                  <a:pos x="5" y="268"/>
                </a:cxn>
                <a:cxn ang="0">
                  <a:pos x="2" y="245"/>
                </a:cxn>
                <a:cxn ang="0">
                  <a:pos x="2" y="218"/>
                </a:cxn>
                <a:cxn ang="0">
                  <a:pos x="5" y="185"/>
                </a:cxn>
                <a:cxn ang="0">
                  <a:pos x="9" y="153"/>
                </a:cxn>
                <a:cxn ang="0">
                  <a:pos x="16" y="121"/>
                </a:cxn>
                <a:cxn ang="0">
                  <a:pos x="25" y="91"/>
                </a:cxn>
                <a:cxn ang="0">
                  <a:pos x="37" y="64"/>
                </a:cxn>
                <a:cxn ang="0">
                  <a:pos x="55" y="39"/>
                </a:cxn>
                <a:cxn ang="0">
                  <a:pos x="78" y="18"/>
                </a:cxn>
                <a:cxn ang="0">
                  <a:pos x="101" y="6"/>
                </a:cxn>
                <a:cxn ang="0">
                  <a:pos x="124" y="2"/>
                </a:cxn>
                <a:cxn ang="0">
                  <a:pos x="131" y="0"/>
                </a:cxn>
              </a:cxnLst>
              <a:rect l="0" t="0" r="r" b="b"/>
              <a:pathLst>
                <a:path w="170" h="419">
                  <a:moveTo>
                    <a:pt x="131" y="0"/>
                  </a:moveTo>
                  <a:lnTo>
                    <a:pt x="140" y="0"/>
                  </a:lnTo>
                  <a:lnTo>
                    <a:pt x="147" y="2"/>
                  </a:lnTo>
                  <a:lnTo>
                    <a:pt x="154" y="4"/>
                  </a:lnTo>
                  <a:lnTo>
                    <a:pt x="161" y="9"/>
                  </a:lnTo>
                  <a:lnTo>
                    <a:pt x="167" y="20"/>
                  </a:lnTo>
                  <a:lnTo>
                    <a:pt x="170" y="36"/>
                  </a:lnTo>
                  <a:lnTo>
                    <a:pt x="167" y="43"/>
                  </a:lnTo>
                  <a:lnTo>
                    <a:pt x="165" y="50"/>
                  </a:lnTo>
                  <a:lnTo>
                    <a:pt x="163" y="57"/>
                  </a:lnTo>
                  <a:lnTo>
                    <a:pt x="161" y="66"/>
                  </a:lnTo>
                  <a:lnTo>
                    <a:pt x="149" y="80"/>
                  </a:lnTo>
                  <a:lnTo>
                    <a:pt x="140" y="94"/>
                  </a:lnTo>
                  <a:lnTo>
                    <a:pt x="133" y="110"/>
                  </a:lnTo>
                  <a:lnTo>
                    <a:pt x="128" y="128"/>
                  </a:lnTo>
                  <a:lnTo>
                    <a:pt x="122" y="146"/>
                  </a:lnTo>
                  <a:lnTo>
                    <a:pt x="117" y="165"/>
                  </a:lnTo>
                  <a:lnTo>
                    <a:pt x="115" y="181"/>
                  </a:lnTo>
                  <a:lnTo>
                    <a:pt x="110" y="199"/>
                  </a:lnTo>
                  <a:lnTo>
                    <a:pt x="106" y="218"/>
                  </a:lnTo>
                  <a:lnTo>
                    <a:pt x="101" y="236"/>
                  </a:lnTo>
                  <a:lnTo>
                    <a:pt x="96" y="252"/>
                  </a:lnTo>
                  <a:lnTo>
                    <a:pt x="94" y="273"/>
                  </a:lnTo>
                  <a:lnTo>
                    <a:pt x="89" y="291"/>
                  </a:lnTo>
                  <a:lnTo>
                    <a:pt x="87" y="309"/>
                  </a:lnTo>
                  <a:lnTo>
                    <a:pt x="83" y="328"/>
                  </a:lnTo>
                  <a:lnTo>
                    <a:pt x="83" y="348"/>
                  </a:lnTo>
                  <a:lnTo>
                    <a:pt x="78" y="367"/>
                  </a:lnTo>
                  <a:lnTo>
                    <a:pt x="78" y="387"/>
                  </a:lnTo>
                  <a:lnTo>
                    <a:pt x="69" y="392"/>
                  </a:lnTo>
                  <a:lnTo>
                    <a:pt x="57" y="403"/>
                  </a:lnTo>
                  <a:lnTo>
                    <a:pt x="44" y="413"/>
                  </a:lnTo>
                  <a:lnTo>
                    <a:pt x="34" y="419"/>
                  </a:lnTo>
                  <a:lnTo>
                    <a:pt x="23" y="410"/>
                  </a:lnTo>
                  <a:lnTo>
                    <a:pt x="16" y="401"/>
                  </a:lnTo>
                  <a:lnTo>
                    <a:pt x="9" y="392"/>
                  </a:lnTo>
                  <a:lnTo>
                    <a:pt x="5" y="383"/>
                  </a:lnTo>
                  <a:lnTo>
                    <a:pt x="0" y="371"/>
                  </a:lnTo>
                  <a:lnTo>
                    <a:pt x="0" y="360"/>
                  </a:lnTo>
                  <a:lnTo>
                    <a:pt x="0" y="346"/>
                  </a:lnTo>
                  <a:lnTo>
                    <a:pt x="0" y="335"/>
                  </a:lnTo>
                  <a:lnTo>
                    <a:pt x="0" y="321"/>
                  </a:lnTo>
                  <a:lnTo>
                    <a:pt x="2" y="307"/>
                  </a:lnTo>
                  <a:lnTo>
                    <a:pt x="5" y="296"/>
                  </a:lnTo>
                  <a:lnTo>
                    <a:pt x="5" y="282"/>
                  </a:lnTo>
                  <a:lnTo>
                    <a:pt x="5" y="268"/>
                  </a:lnTo>
                  <a:lnTo>
                    <a:pt x="5" y="257"/>
                  </a:lnTo>
                  <a:lnTo>
                    <a:pt x="2" y="245"/>
                  </a:lnTo>
                  <a:lnTo>
                    <a:pt x="0" y="236"/>
                  </a:lnTo>
                  <a:lnTo>
                    <a:pt x="2" y="218"/>
                  </a:lnTo>
                  <a:lnTo>
                    <a:pt x="5" y="204"/>
                  </a:lnTo>
                  <a:lnTo>
                    <a:pt x="5" y="185"/>
                  </a:lnTo>
                  <a:lnTo>
                    <a:pt x="9" y="172"/>
                  </a:lnTo>
                  <a:lnTo>
                    <a:pt x="9" y="153"/>
                  </a:lnTo>
                  <a:lnTo>
                    <a:pt x="11" y="137"/>
                  </a:lnTo>
                  <a:lnTo>
                    <a:pt x="16" y="121"/>
                  </a:lnTo>
                  <a:lnTo>
                    <a:pt x="21" y="107"/>
                  </a:lnTo>
                  <a:lnTo>
                    <a:pt x="25" y="91"/>
                  </a:lnTo>
                  <a:lnTo>
                    <a:pt x="30" y="78"/>
                  </a:lnTo>
                  <a:lnTo>
                    <a:pt x="37" y="64"/>
                  </a:lnTo>
                  <a:lnTo>
                    <a:pt x="46" y="50"/>
                  </a:lnTo>
                  <a:lnTo>
                    <a:pt x="55" y="39"/>
                  </a:lnTo>
                  <a:lnTo>
                    <a:pt x="64" y="27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01" y="6"/>
                  </a:lnTo>
                  <a:lnTo>
                    <a:pt x="112" y="4"/>
                  </a:lnTo>
                  <a:lnTo>
                    <a:pt x="124" y="2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C275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6" name="Freeform 20"/>
            <p:cNvSpPr>
              <a:spLocks/>
            </p:cNvSpPr>
            <p:nvPr/>
          </p:nvSpPr>
          <p:spPr bwMode="auto">
            <a:xfrm>
              <a:off x="2599" y="2159"/>
              <a:ext cx="179" cy="925"/>
            </a:xfrm>
            <a:custGeom>
              <a:avLst/>
              <a:gdLst/>
              <a:ahLst/>
              <a:cxnLst>
                <a:cxn ang="0">
                  <a:pos x="149" y="5"/>
                </a:cxn>
                <a:cxn ang="0">
                  <a:pos x="151" y="30"/>
                </a:cxn>
                <a:cxn ang="0">
                  <a:pos x="158" y="76"/>
                </a:cxn>
                <a:cxn ang="0">
                  <a:pos x="165" y="138"/>
                </a:cxn>
                <a:cxn ang="0">
                  <a:pos x="172" y="206"/>
                </a:cxn>
                <a:cxn ang="0">
                  <a:pos x="176" y="280"/>
                </a:cxn>
                <a:cxn ang="0">
                  <a:pos x="179" y="346"/>
                </a:cxn>
                <a:cxn ang="0">
                  <a:pos x="179" y="411"/>
                </a:cxn>
                <a:cxn ang="0">
                  <a:pos x="172" y="461"/>
                </a:cxn>
                <a:cxn ang="0">
                  <a:pos x="158" y="521"/>
                </a:cxn>
                <a:cxn ang="0">
                  <a:pos x="140" y="594"/>
                </a:cxn>
                <a:cxn ang="0">
                  <a:pos x="117" y="670"/>
                </a:cxn>
                <a:cxn ang="0">
                  <a:pos x="94" y="746"/>
                </a:cxn>
                <a:cxn ang="0">
                  <a:pos x="69" y="812"/>
                </a:cxn>
                <a:cxn ang="0">
                  <a:pos x="48" y="867"/>
                </a:cxn>
                <a:cxn ang="0">
                  <a:pos x="32" y="902"/>
                </a:cxn>
                <a:cxn ang="0">
                  <a:pos x="16" y="920"/>
                </a:cxn>
                <a:cxn ang="0">
                  <a:pos x="4" y="925"/>
                </a:cxn>
                <a:cxn ang="0">
                  <a:pos x="0" y="916"/>
                </a:cxn>
                <a:cxn ang="0">
                  <a:pos x="2" y="909"/>
                </a:cxn>
                <a:cxn ang="0">
                  <a:pos x="14" y="877"/>
                </a:cxn>
                <a:cxn ang="0">
                  <a:pos x="32" y="819"/>
                </a:cxn>
                <a:cxn ang="0">
                  <a:pos x="55" y="748"/>
                </a:cxn>
                <a:cxn ang="0">
                  <a:pos x="80" y="665"/>
                </a:cxn>
                <a:cxn ang="0">
                  <a:pos x="103" y="583"/>
                </a:cxn>
                <a:cxn ang="0">
                  <a:pos x="124" y="500"/>
                </a:cxn>
                <a:cxn ang="0">
                  <a:pos x="135" y="434"/>
                </a:cxn>
                <a:cxn ang="0">
                  <a:pos x="137" y="379"/>
                </a:cxn>
                <a:cxn ang="0">
                  <a:pos x="133" y="319"/>
                </a:cxn>
                <a:cxn ang="0">
                  <a:pos x="128" y="252"/>
                </a:cxn>
                <a:cxn ang="0">
                  <a:pos x="119" y="184"/>
                </a:cxn>
                <a:cxn ang="0">
                  <a:pos x="112" y="122"/>
                </a:cxn>
                <a:cxn ang="0">
                  <a:pos x="105" y="64"/>
                </a:cxn>
                <a:cxn ang="0">
                  <a:pos x="98" y="25"/>
                </a:cxn>
                <a:cxn ang="0">
                  <a:pos x="94" y="2"/>
                </a:cxn>
                <a:cxn ang="0">
                  <a:pos x="149" y="2"/>
                </a:cxn>
              </a:cxnLst>
              <a:rect l="0" t="0" r="r" b="b"/>
              <a:pathLst>
                <a:path w="179" h="925">
                  <a:moveTo>
                    <a:pt x="149" y="2"/>
                  </a:moveTo>
                  <a:lnTo>
                    <a:pt x="149" y="5"/>
                  </a:lnTo>
                  <a:lnTo>
                    <a:pt x="151" y="14"/>
                  </a:lnTo>
                  <a:lnTo>
                    <a:pt x="151" y="30"/>
                  </a:lnTo>
                  <a:lnTo>
                    <a:pt x="156" y="50"/>
                  </a:lnTo>
                  <a:lnTo>
                    <a:pt x="158" y="76"/>
                  </a:lnTo>
                  <a:lnTo>
                    <a:pt x="163" y="105"/>
                  </a:lnTo>
                  <a:lnTo>
                    <a:pt x="165" y="138"/>
                  </a:lnTo>
                  <a:lnTo>
                    <a:pt x="170" y="172"/>
                  </a:lnTo>
                  <a:lnTo>
                    <a:pt x="172" y="206"/>
                  </a:lnTo>
                  <a:lnTo>
                    <a:pt x="174" y="243"/>
                  </a:lnTo>
                  <a:lnTo>
                    <a:pt x="176" y="280"/>
                  </a:lnTo>
                  <a:lnTo>
                    <a:pt x="179" y="317"/>
                  </a:lnTo>
                  <a:lnTo>
                    <a:pt x="179" y="346"/>
                  </a:lnTo>
                  <a:lnTo>
                    <a:pt x="179" y="381"/>
                  </a:lnTo>
                  <a:lnTo>
                    <a:pt x="179" y="411"/>
                  </a:lnTo>
                  <a:lnTo>
                    <a:pt x="179" y="436"/>
                  </a:lnTo>
                  <a:lnTo>
                    <a:pt x="172" y="461"/>
                  </a:lnTo>
                  <a:lnTo>
                    <a:pt x="165" y="491"/>
                  </a:lnTo>
                  <a:lnTo>
                    <a:pt x="158" y="521"/>
                  </a:lnTo>
                  <a:lnTo>
                    <a:pt x="151" y="558"/>
                  </a:lnTo>
                  <a:lnTo>
                    <a:pt x="140" y="594"/>
                  </a:lnTo>
                  <a:lnTo>
                    <a:pt x="128" y="633"/>
                  </a:lnTo>
                  <a:lnTo>
                    <a:pt x="117" y="670"/>
                  </a:lnTo>
                  <a:lnTo>
                    <a:pt x="105" y="711"/>
                  </a:lnTo>
                  <a:lnTo>
                    <a:pt x="94" y="746"/>
                  </a:lnTo>
                  <a:lnTo>
                    <a:pt x="80" y="780"/>
                  </a:lnTo>
                  <a:lnTo>
                    <a:pt x="69" y="812"/>
                  </a:lnTo>
                  <a:lnTo>
                    <a:pt x="59" y="842"/>
                  </a:lnTo>
                  <a:lnTo>
                    <a:pt x="48" y="867"/>
                  </a:lnTo>
                  <a:lnTo>
                    <a:pt x="39" y="888"/>
                  </a:lnTo>
                  <a:lnTo>
                    <a:pt x="32" y="902"/>
                  </a:lnTo>
                  <a:lnTo>
                    <a:pt x="27" y="913"/>
                  </a:lnTo>
                  <a:lnTo>
                    <a:pt x="16" y="920"/>
                  </a:lnTo>
                  <a:lnTo>
                    <a:pt x="9" y="925"/>
                  </a:lnTo>
                  <a:lnTo>
                    <a:pt x="4" y="925"/>
                  </a:lnTo>
                  <a:lnTo>
                    <a:pt x="2" y="922"/>
                  </a:lnTo>
                  <a:lnTo>
                    <a:pt x="0" y="916"/>
                  </a:lnTo>
                  <a:lnTo>
                    <a:pt x="2" y="913"/>
                  </a:lnTo>
                  <a:lnTo>
                    <a:pt x="2" y="909"/>
                  </a:lnTo>
                  <a:lnTo>
                    <a:pt x="7" y="897"/>
                  </a:lnTo>
                  <a:lnTo>
                    <a:pt x="14" y="877"/>
                  </a:lnTo>
                  <a:lnTo>
                    <a:pt x="23" y="851"/>
                  </a:lnTo>
                  <a:lnTo>
                    <a:pt x="32" y="819"/>
                  </a:lnTo>
                  <a:lnTo>
                    <a:pt x="43" y="787"/>
                  </a:lnTo>
                  <a:lnTo>
                    <a:pt x="55" y="748"/>
                  </a:lnTo>
                  <a:lnTo>
                    <a:pt x="69" y="709"/>
                  </a:lnTo>
                  <a:lnTo>
                    <a:pt x="80" y="665"/>
                  </a:lnTo>
                  <a:lnTo>
                    <a:pt x="92" y="624"/>
                  </a:lnTo>
                  <a:lnTo>
                    <a:pt x="103" y="583"/>
                  </a:lnTo>
                  <a:lnTo>
                    <a:pt x="115" y="542"/>
                  </a:lnTo>
                  <a:lnTo>
                    <a:pt x="124" y="500"/>
                  </a:lnTo>
                  <a:lnTo>
                    <a:pt x="131" y="466"/>
                  </a:lnTo>
                  <a:lnTo>
                    <a:pt x="135" y="434"/>
                  </a:lnTo>
                  <a:lnTo>
                    <a:pt x="140" y="408"/>
                  </a:lnTo>
                  <a:lnTo>
                    <a:pt x="137" y="379"/>
                  </a:lnTo>
                  <a:lnTo>
                    <a:pt x="137" y="351"/>
                  </a:lnTo>
                  <a:lnTo>
                    <a:pt x="133" y="319"/>
                  </a:lnTo>
                  <a:lnTo>
                    <a:pt x="133" y="287"/>
                  </a:lnTo>
                  <a:lnTo>
                    <a:pt x="128" y="252"/>
                  </a:lnTo>
                  <a:lnTo>
                    <a:pt x="124" y="218"/>
                  </a:lnTo>
                  <a:lnTo>
                    <a:pt x="119" y="184"/>
                  </a:lnTo>
                  <a:lnTo>
                    <a:pt x="117" y="151"/>
                  </a:lnTo>
                  <a:lnTo>
                    <a:pt x="112" y="122"/>
                  </a:lnTo>
                  <a:lnTo>
                    <a:pt x="110" y="92"/>
                  </a:lnTo>
                  <a:lnTo>
                    <a:pt x="105" y="64"/>
                  </a:lnTo>
                  <a:lnTo>
                    <a:pt x="101" y="44"/>
                  </a:lnTo>
                  <a:lnTo>
                    <a:pt x="98" y="25"/>
                  </a:lnTo>
                  <a:lnTo>
                    <a:pt x="96" y="9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149" y="2"/>
                  </a:lnTo>
                  <a:lnTo>
                    <a:pt x="149" y="2"/>
                  </a:lnTo>
                  <a:close/>
                </a:path>
              </a:pathLst>
            </a:custGeom>
            <a:solidFill>
              <a:srgbClr val="1966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7" name="Freeform 21"/>
            <p:cNvSpPr>
              <a:spLocks/>
            </p:cNvSpPr>
            <p:nvPr/>
          </p:nvSpPr>
          <p:spPr bwMode="auto">
            <a:xfrm>
              <a:off x="2131" y="2145"/>
              <a:ext cx="454" cy="987"/>
            </a:xfrm>
            <a:custGeom>
              <a:avLst/>
              <a:gdLst/>
              <a:ahLst/>
              <a:cxnLst>
                <a:cxn ang="0">
                  <a:pos x="445" y="97"/>
                </a:cxn>
                <a:cxn ang="0">
                  <a:pos x="415" y="248"/>
                </a:cxn>
                <a:cxn ang="0">
                  <a:pos x="371" y="445"/>
                </a:cxn>
                <a:cxn ang="0">
                  <a:pos x="330" y="624"/>
                </a:cxn>
                <a:cxn ang="0">
                  <a:pos x="287" y="748"/>
                </a:cxn>
                <a:cxn ang="0">
                  <a:pos x="227" y="858"/>
                </a:cxn>
                <a:cxn ang="0">
                  <a:pos x="172" y="941"/>
                </a:cxn>
                <a:cxn ang="0">
                  <a:pos x="142" y="985"/>
                </a:cxn>
                <a:cxn ang="0">
                  <a:pos x="128" y="987"/>
                </a:cxn>
                <a:cxn ang="0">
                  <a:pos x="89" y="982"/>
                </a:cxn>
                <a:cxn ang="0">
                  <a:pos x="39" y="966"/>
                </a:cxn>
                <a:cxn ang="0">
                  <a:pos x="7" y="934"/>
                </a:cxn>
                <a:cxn ang="0">
                  <a:pos x="0" y="861"/>
                </a:cxn>
                <a:cxn ang="0">
                  <a:pos x="20" y="725"/>
                </a:cxn>
                <a:cxn ang="0">
                  <a:pos x="62" y="567"/>
                </a:cxn>
                <a:cxn ang="0">
                  <a:pos x="117" y="429"/>
                </a:cxn>
                <a:cxn ang="0">
                  <a:pos x="128" y="381"/>
                </a:cxn>
                <a:cxn ang="0">
                  <a:pos x="121" y="296"/>
                </a:cxn>
                <a:cxn ang="0">
                  <a:pos x="119" y="184"/>
                </a:cxn>
                <a:cxn ang="0">
                  <a:pos x="124" y="83"/>
                </a:cxn>
                <a:cxn ang="0">
                  <a:pos x="133" y="19"/>
                </a:cxn>
                <a:cxn ang="0">
                  <a:pos x="133" y="0"/>
                </a:cxn>
                <a:cxn ang="0">
                  <a:pos x="172" y="7"/>
                </a:cxn>
                <a:cxn ang="0">
                  <a:pos x="163" y="39"/>
                </a:cxn>
                <a:cxn ang="0">
                  <a:pos x="156" y="69"/>
                </a:cxn>
                <a:cxn ang="0">
                  <a:pos x="151" y="103"/>
                </a:cxn>
                <a:cxn ang="0">
                  <a:pos x="151" y="175"/>
                </a:cxn>
                <a:cxn ang="0">
                  <a:pos x="156" y="294"/>
                </a:cxn>
                <a:cxn ang="0">
                  <a:pos x="172" y="427"/>
                </a:cxn>
                <a:cxn ang="0">
                  <a:pos x="204" y="539"/>
                </a:cxn>
                <a:cxn ang="0">
                  <a:pos x="179" y="537"/>
                </a:cxn>
                <a:cxn ang="0">
                  <a:pos x="154" y="500"/>
                </a:cxn>
                <a:cxn ang="0">
                  <a:pos x="142" y="471"/>
                </a:cxn>
                <a:cxn ang="0">
                  <a:pos x="126" y="500"/>
                </a:cxn>
                <a:cxn ang="0">
                  <a:pos x="94" y="574"/>
                </a:cxn>
                <a:cxn ang="0">
                  <a:pos x="59" y="668"/>
                </a:cxn>
                <a:cxn ang="0">
                  <a:pos x="41" y="760"/>
                </a:cxn>
                <a:cxn ang="0">
                  <a:pos x="39" y="831"/>
                </a:cxn>
                <a:cxn ang="0">
                  <a:pos x="46" y="888"/>
                </a:cxn>
                <a:cxn ang="0">
                  <a:pos x="53" y="923"/>
                </a:cxn>
                <a:cxn ang="0">
                  <a:pos x="124" y="959"/>
                </a:cxn>
                <a:cxn ang="0">
                  <a:pos x="163" y="888"/>
                </a:cxn>
                <a:cxn ang="0">
                  <a:pos x="227" y="762"/>
                </a:cxn>
                <a:cxn ang="0">
                  <a:pos x="284" y="645"/>
                </a:cxn>
                <a:cxn ang="0">
                  <a:pos x="307" y="585"/>
                </a:cxn>
                <a:cxn ang="0">
                  <a:pos x="332" y="452"/>
                </a:cxn>
                <a:cxn ang="0">
                  <a:pos x="371" y="259"/>
                </a:cxn>
                <a:cxn ang="0">
                  <a:pos x="406" y="97"/>
                </a:cxn>
                <a:cxn ang="0">
                  <a:pos x="454" y="58"/>
                </a:cxn>
              </a:cxnLst>
              <a:rect l="0" t="0" r="r" b="b"/>
              <a:pathLst>
                <a:path w="454" h="987">
                  <a:moveTo>
                    <a:pt x="454" y="58"/>
                  </a:moveTo>
                  <a:lnTo>
                    <a:pt x="454" y="62"/>
                  </a:lnTo>
                  <a:lnTo>
                    <a:pt x="449" y="76"/>
                  </a:lnTo>
                  <a:lnTo>
                    <a:pt x="445" y="97"/>
                  </a:lnTo>
                  <a:lnTo>
                    <a:pt x="438" y="126"/>
                  </a:lnTo>
                  <a:lnTo>
                    <a:pt x="431" y="163"/>
                  </a:lnTo>
                  <a:lnTo>
                    <a:pt x="424" y="204"/>
                  </a:lnTo>
                  <a:lnTo>
                    <a:pt x="415" y="248"/>
                  </a:lnTo>
                  <a:lnTo>
                    <a:pt x="404" y="298"/>
                  </a:lnTo>
                  <a:lnTo>
                    <a:pt x="392" y="347"/>
                  </a:lnTo>
                  <a:lnTo>
                    <a:pt x="383" y="397"/>
                  </a:lnTo>
                  <a:lnTo>
                    <a:pt x="371" y="445"/>
                  </a:lnTo>
                  <a:lnTo>
                    <a:pt x="360" y="496"/>
                  </a:lnTo>
                  <a:lnTo>
                    <a:pt x="349" y="542"/>
                  </a:lnTo>
                  <a:lnTo>
                    <a:pt x="339" y="585"/>
                  </a:lnTo>
                  <a:lnTo>
                    <a:pt x="330" y="624"/>
                  </a:lnTo>
                  <a:lnTo>
                    <a:pt x="321" y="661"/>
                  </a:lnTo>
                  <a:lnTo>
                    <a:pt x="310" y="689"/>
                  </a:lnTo>
                  <a:lnTo>
                    <a:pt x="298" y="721"/>
                  </a:lnTo>
                  <a:lnTo>
                    <a:pt x="287" y="748"/>
                  </a:lnTo>
                  <a:lnTo>
                    <a:pt x="273" y="778"/>
                  </a:lnTo>
                  <a:lnTo>
                    <a:pt x="259" y="806"/>
                  </a:lnTo>
                  <a:lnTo>
                    <a:pt x="243" y="833"/>
                  </a:lnTo>
                  <a:lnTo>
                    <a:pt x="227" y="858"/>
                  </a:lnTo>
                  <a:lnTo>
                    <a:pt x="213" y="884"/>
                  </a:lnTo>
                  <a:lnTo>
                    <a:pt x="197" y="904"/>
                  </a:lnTo>
                  <a:lnTo>
                    <a:pt x="186" y="925"/>
                  </a:lnTo>
                  <a:lnTo>
                    <a:pt x="172" y="941"/>
                  </a:lnTo>
                  <a:lnTo>
                    <a:pt x="163" y="959"/>
                  </a:lnTo>
                  <a:lnTo>
                    <a:pt x="151" y="969"/>
                  </a:lnTo>
                  <a:lnTo>
                    <a:pt x="147" y="980"/>
                  </a:lnTo>
                  <a:lnTo>
                    <a:pt x="142" y="985"/>
                  </a:lnTo>
                  <a:lnTo>
                    <a:pt x="142" y="987"/>
                  </a:lnTo>
                  <a:lnTo>
                    <a:pt x="137" y="987"/>
                  </a:lnTo>
                  <a:lnTo>
                    <a:pt x="135" y="987"/>
                  </a:lnTo>
                  <a:lnTo>
                    <a:pt x="128" y="987"/>
                  </a:lnTo>
                  <a:lnTo>
                    <a:pt x="121" y="987"/>
                  </a:lnTo>
                  <a:lnTo>
                    <a:pt x="110" y="985"/>
                  </a:lnTo>
                  <a:lnTo>
                    <a:pt x="101" y="985"/>
                  </a:lnTo>
                  <a:lnTo>
                    <a:pt x="89" y="982"/>
                  </a:lnTo>
                  <a:lnTo>
                    <a:pt x="78" y="980"/>
                  </a:lnTo>
                  <a:lnTo>
                    <a:pt x="64" y="976"/>
                  </a:lnTo>
                  <a:lnTo>
                    <a:pt x="53" y="973"/>
                  </a:lnTo>
                  <a:lnTo>
                    <a:pt x="39" y="966"/>
                  </a:lnTo>
                  <a:lnTo>
                    <a:pt x="30" y="962"/>
                  </a:lnTo>
                  <a:lnTo>
                    <a:pt x="20" y="953"/>
                  </a:lnTo>
                  <a:lnTo>
                    <a:pt x="11" y="943"/>
                  </a:lnTo>
                  <a:lnTo>
                    <a:pt x="7" y="934"/>
                  </a:lnTo>
                  <a:lnTo>
                    <a:pt x="4" y="923"/>
                  </a:lnTo>
                  <a:lnTo>
                    <a:pt x="0" y="907"/>
                  </a:lnTo>
                  <a:lnTo>
                    <a:pt x="0" y="886"/>
                  </a:lnTo>
                  <a:lnTo>
                    <a:pt x="0" y="861"/>
                  </a:lnTo>
                  <a:lnTo>
                    <a:pt x="4" y="831"/>
                  </a:lnTo>
                  <a:lnTo>
                    <a:pt x="9" y="799"/>
                  </a:lnTo>
                  <a:lnTo>
                    <a:pt x="14" y="762"/>
                  </a:lnTo>
                  <a:lnTo>
                    <a:pt x="20" y="725"/>
                  </a:lnTo>
                  <a:lnTo>
                    <a:pt x="32" y="689"/>
                  </a:lnTo>
                  <a:lnTo>
                    <a:pt x="39" y="647"/>
                  </a:lnTo>
                  <a:lnTo>
                    <a:pt x="50" y="606"/>
                  </a:lnTo>
                  <a:lnTo>
                    <a:pt x="62" y="567"/>
                  </a:lnTo>
                  <a:lnTo>
                    <a:pt x="73" y="533"/>
                  </a:lnTo>
                  <a:lnTo>
                    <a:pt x="87" y="494"/>
                  </a:lnTo>
                  <a:lnTo>
                    <a:pt x="103" y="461"/>
                  </a:lnTo>
                  <a:lnTo>
                    <a:pt x="117" y="429"/>
                  </a:lnTo>
                  <a:lnTo>
                    <a:pt x="133" y="404"/>
                  </a:lnTo>
                  <a:lnTo>
                    <a:pt x="131" y="402"/>
                  </a:lnTo>
                  <a:lnTo>
                    <a:pt x="131" y="393"/>
                  </a:lnTo>
                  <a:lnTo>
                    <a:pt x="128" y="381"/>
                  </a:lnTo>
                  <a:lnTo>
                    <a:pt x="128" y="365"/>
                  </a:lnTo>
                  <a:lnTo>
                    <a:pt x="126" y="344"/>
                  </a:lnTo>
                  <a:lnTo>
                    <a:pt x="124" y="321"/>
                  </a:lnTo>
                  <a:lnTo>
                    <a:pt x="121" y="296"/>
                  </a:lnTo>
                  <a:lnTo>
                    <a:pt x="121" y="271"/>
                  </a:lnTo>
                  <a:lnTo>
                    <a:pt x="121" y="241"/>
                  </a:lnTo>
                  <a:lnTo>
                    <a:pt x="119" y="214"/>
                  </a:lnTo>
                  <a:lnTo>
                    <a:pt x="119" y="184"/>
                  </a:lnTo>
                  <a:lnTo>
                    <a:pt x="119" y="159"/>
                  </a:lnTo>
                  <a:lnTo>
                    <a:pt x="119" y="131"/>
                  </a:lnTo>
                  <a:lnTo>
                    <a:pt x="121" y="106"/>
                  </a:lnTo>
                  <a:lnTo>
                    <a:pt x="124" y="83"/>
                  </a:lnTo>
                  <a:lnTo>
                    <a:pt x="128" y="64"/>
                  </a:lnTo>
                  <a:lnTo>
                    <a:pt x="128" y="46"/>
                  </a:lnTo>
                  <a:lnTo>
                    <a:pt x="131" y="32"/>
                  </a:lnTo>
                  <a:lnTo>
                    <a:pt x="133" y="19"/>
                  </a:lnTo>
                  <a:lnTo>
                    <a:pt x="135" y="12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3" y="0"/>
                  </a:lnTo>
                  <a:lnTo>
                    <a:pt x="133" y="5"/>
                  </a:lnTo>
                  <a:lnTo>
                    <a:pt x="131" y="9"/>
                  </a:lnTo>
                  <a:lnTo>
                    <a:pt x="131" y="12"/>
                  </a:lnTo>
                  <a:lnTo>
                    <a:pt x="172" y="7"/>
                  </a:lnTo>
                  <a:lnTo>
                    <a:pt x="170" y="9"/>
                  </a:lnTo>
                  <a:lnTo>
                    <a:pt x="170" y="16"/>
                  </a:lnTo>
                  <a:lnTo>
                    <a:pt x="167" y="23"/>
                  </a:lnTo>
                  <a:lnTo>
                    <a:pt x="163" y="39"/>
                  </a:lnTo>
                  <a:lnTo>
                    <a:pt x="160" y="44"/>
                  </a:lnTo>
                  <a:lnTo>
                    <a:pt x="158" y="53"/>
                  </a:lnTo>
                  <a:lnTo>
                    <a:pt x="156" y="60"/>
                  </a:lnTo>
                  <a:lnTo>
                    <a:pt x="156" y="69"/>
                  </a:lnTo>
                  <a:lnTo>
                    <a:pt x="154" y="78"/>
                  </a:lnTo>
                  <a:lnTo>
                    <a:pt x="151" y="85"/>
                  </a:lnTo>
                  <a:lnTo>
                    <a:pt x="151" y="94"/>
                  </a:lnTo>
                  <a:lnTo>
                    <a:pt x="151" y="103"/>
                  </a:lnTo>
                  <a:lnTo>
                    <a:pt x="151" y="113"/>
                  </a:lnTo>
                  <a:lnTo>
                    <a:pt x="151" y="131"/>
                  </a:lnTo>
                  <a:lnTo>
                    <a:pt x="151" y="149"/>
                  </a:lnTo>
                  <a:lnTo>
                    <a:pt x="151" y="175"/>
                  </a:lnTo>
                  <a:lnTo>
                    <a:pt x="151" y="200"/>
                  </a:lnTo>
                  <a:lnTo>
                    <a:pt x="151" y="230"/>
                  </a:lnTo>
                  <a:lnTo>
                    <a:pt x="151" y="262"/>
                  </a:lnTo>
                  <a:lnTo>
                    <a:pt x="156" y="294"/>
                  </a:lnTo>
                  <a:lnTo>
                    <a:pt x="158" y="326"/>
                  </a:lnTo>
                  <a:lnTo>
                    <a:pt x="163" y="360"/>
                  </a:lnTo>
                  <a:lnTo>
                    <a:pt x="165" y="393"/>
                  </a:lnTo>
                  <a:lnTo>
                    <a:pt x="172" y="427"/>
                  </a:lnTo>
                  <a:lnTo>
                    <a:pt x="176" y="457"/>
                  </a:lnTo>
                  <a:lnTo>
                    <a:pt x="183" y="487"/>
                  </a:lnTo>
                  <a:lnTo>
                    <a:pt x="193" y="514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197" y="542"/>
                  </a:lnTo>
                  <a:lnTo>
                    <a:pt x="188" y="542"/>
                  </a:lnTo>
                  <a:lnTo>
                    <a:pt x="179" y="537"/>
                  </a:lnTo>
                  <a:lnTo>
                    <a:pt x="172" y="530"/>
                  </a:lnTo>
                  <a:lnTo>
                    <a:pt x="165" y="521"/>
                  </a:lnTo>
                  <a:lnTo>
                    <a:pt x="158" y="510"/>
                  </a:lnTo>
                  <a:lnTo>
                    <a:pt x="154" y="500"/>
                  </a:lnTo>
                  <a:lnTo>
                    <a:pt x="147" y="487"/>
                  </a:lnTo>
                  <a:lnTo>
                    <a:pt x="144" y="480"/>
                  </a:lnTo>
                  <a:lnTo>
                    <a:pt x="142" y="473"/>
                  </a:lnTo>
                  <a:lnTo>
                    <a:pt x="142" y="471"/>
                  </a:lnTo>
                  <a:lnTo>
                    <a:pt x="137" y="473"/>
                  </a:lnTo>
                  <a:lnTo>
                    <a:pt x="135" y="478"/>
                  </a:lnTo>
                  <a:lnTo>
                    <a:pt x="131" y="487"/>
                  </a:lnTo>
                  <a:lnTo>
                    <a:pt x="126" y="500"/>
                  </a:lnTo>
                  <a:lnTo>
                    <a:pt x="117" y="514"/>
                  </a:lnTo>
                  <a:lnTo>
                    <a:pt x="110" y="533"/>
                  </a:lnTo>
                  <a:lnTo>
                    <a:pt x="103" y="551"/>
                  </a:lnTo>
                  <a:lnTo>
                    <a:pt x="94" y="574"/>
                  </a:lnTo>
                  <a:lnTo>
                    <a:pt x="85" y="595"/>
                  </a:lnTo>
                  <a:lnTo>
                    <a:pt x="73" y="617"/>
                  </a:lnTo>
                  <a:lnTo>
                    <a:pt x="66" y="643"/>
                  </a:lnTo>
                  <a:lnTo>
                    <a:pt x="59" y="668"/>
                  </a:lnTo>
                  <a:lnTo>
                    <a:pt x="50" y="691"/>
                  </a:lnTo>
                  <a:lnTo>
                    <a:pt x="46" y="714"/>
                  </a:lnTo>
                  <a:lnTo>
                    <a:pt x="43" y="737"/>
                  </a:lnTo>
                  <a:lnTo>
                    <a:pt x="41" y="760"/>
                  </a:lnTo>
                  <a:lnTo>
                    <a:pt x="39" y="778"/>
                  </a:lnTo>
                  <a:lnTo>
                    <a:pt x="39" y="796"/>
                  </a:lnTo>
                  <a:lnTo>
                    <a:pt x="39" y="813"/>
                  </a:lnTo>
                  <a:lnTo>
                    <a:pt x="39" y="831"/>
                  </a:lnTo>
                  <a:lnTo>
                    <a:pt x="39" y="845"/>
                  </a:lnTo>
                  <a:lnTo>
                    <a:pt x="43" y="861"/>
                  </a:lnTo>
                  <a:lnTo>
                    <a:pt x="43" y="875"/>
                  </a:lnTo>
                  <a:lnTo>
                    <a:pt x="46" y="888"/>
                  </a:lnTo>
                  <a:lnTo>
                    <a:pt x="46" y="897"/>
                  </a:lnTo>
                  <a:lnTo>
                    <a:pt x="50" y="907"/>
                  </a:lnTo>
                  <a:lnTo>
                    <a:pt x="50" y="914"/>
                  </a:lnTo>
                  <a:lnTo>
                    <a:pt x="53" y="923"/>
                  </a:lnTo>
                  <a:lnTo>
                    <a:pt x="55" y="932"/>
                  </a:lnTo>
                  <a:lnTo>
                    <a:pt x="57" y="936"/>
                  </a:lnTo>
                  <a:lnTo>
                    <a:pt x="124" y="964"/>
                  </a:lnTo>
                  <a:lnTo>
                    <a:pt x="124" y="959"/>
                  </a:lnTo>
                  <a:lnTo>
                    <a:pt x="131" y="948"/>
                  </a:lnTo>
                  <a:lnTo>
                    <a:pt x="137" y="932"/>
                  </a:lnTo>
                  <a:lnTo>
                    <a:pt x="149" y="911"/>
                  </a:lnTo>
                  <a:lnTo>
                    <a:pt x="163" y="888"/>
                  </a:lnTo>
                  <a:lnTo>
                    <a:pt x="176" y="858"/>
                  </a:lnTo>
                  <a:lnTo>
                    <a:pt x="195" y="826"/>
                  </a:lnTo>
                  <a:lnTo>
                    <a:pt x="213" y="796"/>
                  </a:lnTo>
                  <a:lnTo>
                    <a:pt x="227" y="762"/>
                  </a:lnTo>
                  <a:lnTo>
                    <a:pt x="245" y="730"/>
                  </a:lnTo>
                  <a:lnTo>
                    <a:pt x="259" y="700"/>
                  </a:lnTo>
                  <a:lnTo>
                    <a:pt x="273" y="673"/>
                  </a:lnTo>
                  <a:lnTo>
                    <a:pt x="284" y="645"/>
                  </a:lnTo>
                  <a:lnTo>
                    <a:pt x="296" y="624"/>
                  </a:lnTo>
                  <a:lnTo>
                    <a:pt x="300" y="608"/>
                  </a:lnTo>
                  <a:lnTo>
                    <a:pt x="305" y="599"/>
                  </a:lnTo>
                  <a:lnTo>
                    <a:pt x="307" y="585"/>
                  </a:lnTo>
                  <a:lnTo>
                    <a:pt x="312" y="562"/>
                  </a:lnTo>
                  <a:lnTo>
                    <a:pt x="316" y="533"/>
                  </a:lnTo>
                  <a:lnTo>
                    <a:pt x="326" y="496"/>
                  </a:lnTo>
                  <a:lnTo>
                    <a:pt x="332" y="452"/>
                  </a:lnTo>
                  <a:lnTo>
                    <a:pt x="342" y="406"/>
                  </a:lnTo>
                  <a:lnTo>
                    <a:pt x="351" y="358"/>
                  </a:lnTo>
                  <a:lnTo>
                    <a:pt x="362" y="310"/>
                  </a:lnTo>
                  <a:lnTo>
                    <a:pt x="371" y="259"/>
                  </a:lnTo>
                  <a:lnTo>
                    <a:pt x="383" y="214"/>
                  </a:lnTo>
                  <a:lnTo>
                    <a:pt x="390" y="168"/>
                  </a:lnTo>
                  <a:lnTo>
                    <a:pt x="399" y="131"/>
                  </a:lnTo>
                  <a:lnTo>
                    <a:pt x="406" y="97"/>
                  </a:lnTo>
                  <a:lnTo>
                    <a:pt x="410" y="74"/>
                  </a:lnTo>
                  <a:lnTo>
                    <a:pt x="415" y="55"/>
                  </a:lnTo>
                  <a:lnTo>
                    <a:pt x="417" y="53"/>
                  </a:lnTo>
                  <a:lnTo>
                    <a:pt x="454" y="58"/>
                  </a:lnTo>
                  <a:lnTo>
                    <a:pt x="454" y="58"/>
                  </a:lnTo>
                  <a:close/>
                </a:path>
              </a:pathLst>
            </a:custGeom>
            <a:solidFill>
              <a:srgbClr val="1966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8" name="Freeform 22"/>
            <p:cNvSpPr>
              <a:spLocks/>
            </p:cNvSpPr>
            <p:nvPr/>
          </p:nvSpPr>
          <p:spPr bwMode="auto">
            <a:xfrm>
              <a:off x="2450" y="2400"/>
              <a:ext cx="183" cy="66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14"/>
                </a:cxn>
                <a:cxn ang="0">
                  <a:pos x="82" y="37"/>
                </a:cxn>
                <a:cxn ang="0">
                  <a:pos x="85" y="62"/>
                </a:cxn>
                <a:cxn ang="0">
                  <a:pos x="85" y="92"/>
                </a:cxn>
                <a:cxn ang="0">
                  <a:pos x="91" y="119"/>
                </a:cxn>
                <a:cxn ang="0">
                  <a:pos x="101" y="142"/>
                </a:cxn>
                <a:cxn ang="0">
                  <a:pos x="112" y="156"/>
                </a:cxn>
                <a:cxn ang="0">
                  <a:pos x="133" y="163"/>
                </a:cxn>
                <a:cxn ang="0">
                  <a:pos x="156" y="165"/>
                </a:cxn>
                <a:cxn ang="0">
                  <a:pos x="174" y="170"/>
                </a:cxn>
                <a:cxn ang="0">
                  <a:pos x="181" y="170"/>
                </a:cxn>
                <a:cxn ang="0">
                  <a:pos x="183" y="206"/>
                </a:cxn>
                <a:cxn ang="0">
                  <a:pos x="176" y="209"/>
                </a:cxn>
                <a:cxn ang="0">
                  <a:pos x="160" y="213"/>
                </a:cxn>
                <a:cxn ang="0">
                  <a:pos x="137" y="225"/>
                </a:cxn>
                <a:cxn ang="0">
                  <a:pos x="114" y="245"/>
                </a:cxn>
                <a:cxn ang="0">
                  <a:pos x="87" y="273"/>
                </a:cxn>
                <a:cxn ang="0">
                  <a:pos x="66" y="317"/>
                </a:cxn>
                <a:cxn ang="0">
                  <a:pos x="48" y="369"/>
                </a:cxn>
                <a:cxn ang="0">
                  <a:pos x="39" y="438"/>
                </a:cxn>
                <a:cxn ang="0">
                  <a:pos x="39" y="590"/>
                </a:cxn>
                <a:cxn ang="0">
                  <a:pos x="39" y="608"/>
                </a:cxn>
                <a:cxn ang="0">
                  <a:pos x="46" y="633"/>
                </a:cxn>
                <a:cxn ang="0">
                  <a:pos x="62" y="649"/>
                </a:cxn>
                <a:cxn ang="0">
                  <a:pos x="78" y="656"/>
                </a:cxn>
                <a:cxn ang="0">
                  <a:pos x="87" y="661"/>
                </a:cxn>
                <a:cxn ang="0">
                  <a:pos x="78" y="661"/>
                </a:cxn>
                <a:cxn ang="0">
                  <a:pos x="59" y="659"/>
                </a:cxn>
                <a:cxn ang="0">
                  <a:pos x="39" y="649"/>
                </a:cxn>
                <a:cxn ang="0">
                  <a:pos x="25" y="640"/>
                </a:cxn>
                <a:cxn ang="0">
                  <a:pos x="9" y="624"/>
                </a:cxn>
                <a:cxn ang="0">
                  <a:pos x="0" y="587"/>
                </a:cxn>
                <a:cxn ang="0">
                  <a:pos x="0" y="530"/>
                </a:cxn>
                <a:cxn ang="0">
                  <a:pos x="7" y="461"/>
                </a:cxn>
                <a:cxn ang="0">
                  <a:pos x="18" y="390"/>
                </a:cxn>
                <a:cxn ang="0">
                  <a:pos x="34" y="319"/>
                </a:cxn>
                <a:cxn ang="0">
                  <a:pos x="57" y="259"/>
                </a:cxn>
                <a:cxn ang="0">
                  <a:pos x="78" y="213"/>
                </a:cxn>
                <a:cxn ang="0">
                  <a:pos x="66" y="78"/>
                </a:cxn>
                <a:cxn ang="0">
                  <a:pos x="85" y="0"/>
                </a:cxn>
              </a:cxnLst>
              <a:rect l="0" t="0" r="r" b="b"/>
              <a:pathLst>
                <a:path w="183" h="661">
                  <a:moveTo>
                    <a:pt x="85" y="0"/>
                  </a:moveTo>
                  <a:lnTo>
                    <a:pt x="82" y="0"/>
                  </a:lnTo>
                  <a:lnTo>
                    <a:pt x="82" y="7"/>
                  </a:lnTo>
                  <a:lnTo>
                    <a:pt x="82" y="14"/>
                  </a:lnTo>
                  <a:lnTo>
                    <a:pt x="82" y="25"/>
                  </a:lnTo>
                  <a:lnTo>
                    <a:pt x="82" y="37"/>
                  </a:lnTo>
                  <a:lnTo>
                    <a:pt x="82" y="48"/>
                  </a:lnTo>
                  <a:lnTo>
                    <a:pt x="85" y="62"/>
                  </a:lnTo>
                  <a:lnTo>
                    <a:pt x="85" y="78"/>
                  </a:lnTo>
                  <a:lnTo>
                    <a:pt x="85" y="92"/>
                  </a:lnTo>
                  <a:lnTo>
                    <a:pt x="87" y="105"/>
                  </a:lnTo>
                  <a:lnTo>
                    <a:pt x="91" y="119"/>
                  </a:lnTo>
                  <a:lnTo>
                    <a:pt x="96" y="133"/>
                  </a:lnTo>
                  <a:lnTo>
                    <a:pt x="101" y="142"/>
                  </a:lnTo>
                  <a:lnTo>
                    <a:pt x="105" y="151"/>
                  </a:lnTo>
                  <a:lnTo>
                    <a:pt x="112" y="156"/>
                  </a:lnTo>
                  <a:lnTo>
                    <a:pt x="119" y="161"/>
                  </a:lnTo>
                  <a:lnTo>
                    <a:pt x="133" y="163"/>
                  </a:lnTo>
                  <a:lnTo>
                    <a:pt x="144" y="163"/>
                  </a:lnTo>
                  <a:lnTo>
                    <a:pt x="156" y="165"/>
                  </a:lnTo>
                  <a:lnTo>
                    <a:pt x="165" y="167"/>
                  </a:lnTo>
                  <a:lnTo>
                    <a:pt x="174" y="170"/>
                  </a:lnTo>
                  <a:lnTo>
                    <a:pt x="179" y="170"/>
                  </a:lnTo>
                  <a:lnTo>
                    <a:pt x="181" y="170"/>
                  </a:lnTo>
                  <a:lnTo>
                    <a:pt x="183" y="172"/>
                  </a:lnTo>
                  <a:lnTo>
                    <a:pt x="183" y="206"/>
                  </a:lnTo>
                  <a:lnTo>
                    <a:pt x="181" y="206"/>
                  </a:lnTo>
                  <a:lnTo>
                    <a:pt x="176" y="209"/>
                  </a:lnTo>
                  <a:lnTo>
                    <a:pt x="169" y="209"/>
                  </a:lnTo>
                  <a:lnTo>
                    <a:pt x="160" y="213"/>
                  </a:lnTo>
                  <a:lnTo>
                    <a:pt x="149" y="218"/>
                  </a:lnTo>
                  <a:lnTo>
                    <a:pt x="137" y="225"/>
                  </a:lnTo>
                  <a:lnTo>
                    <a:pt x="126" y="234"/>
                  </a:lnTo>
                  <a:lnTo>
                    <a:pt x="114" y="245"/>
                  </a:lnTo>
                  <a:lnTo>
                    <a:pt x="101" y="257"/>
                  </a:lnTo>
                  <a:lnTo>
                    <a:pt x="87" y="273"/>
                  </a:lnTo>
                  <a:lnTo>
                    <a:pt x="75" y="291"/>
                  </a:lnTo>
                  <a:lnTo>
                    <a:pt x="66" y="317"/>
                  </a:lnTo>
                  <a:lnTo>
                    <a:pt x="55" y="340"/>
                  </a:lnTo>
                  <a:lnTo>
                    <a:pt x="48" y="369"/>
                  </a:lnTo>
                  <a:lnTo>
                    <a:pt x="41" y="402"/>
                  </a:lnTo>
                  <a:lnTo>
                    <a:pt x="39" y="438"/>
                  </a:lnTo>
                  <a:lnTo>
                    <a:pt x="39" y="590"/>
                  </a:lnTo>
                  <a:lnTo>
                    <a:pt x="39" y="590"/>
                  </a:lnTo>
                  <a:lnTo>
                    <a:pt x="39" y="599"/>
                  </a:lnTo>
                  <a:lnTo>
                    <a:pt x="39" y="608"/>
                  </a:lnTo>
                  <a:lnTo>
                    <a:pt x="41" y="622"/>
                  </a:lnTo>
                  <a:lnTo>
                    <a:pt x="46" y="633"/>
                  </a:lnTo>
                  <a:lnTo>
                    <a:pt x="57" y="645"/>
                  </a:lnTo>
                  <a:lnTo>
                    <a:pt x="62" y="649"/>
                  </a:lnTo>
                  <a:lnTo>
                    <a:pt x="71" y="654"/>
                  </a:lnTo>
                  <a:lnTo>
                    <a:pt x="78" y="656"/>
                  </a:lnTo>
                  <a:lnTo>
                    <a:pt x="91" y="661"/>
                  </a:lnTo>
                  <a:lnTo>
                    <a:pt x="87" y="661"/>
                  </a:lnTo>
                  <a:lnTo>
                    <a:pt x="85" y="661"/>
                  </a:lnTo>
                  <a:lnTo>
                    <a:pt x="78" y="661"/>
                  </a:lnTo>
                  <a:lnTo>
                    <a:pt x="71" y="661"/>
                  </a:lnTo>
                  <a:lnTo>
                    <a:pt x="59" y="659"/>
                  </a:lnTo>
                  <a:lnTo>
                    <a:pt x="46" y="654"/>
                  </a:lnTo>
                  <a:lnTo>
                    <a:pt x="39" y="649"/>
                  </a:lnTo>
                  <a:lnTo>
                    <a:pt x="32" y="647"/>
                  </a:lnTo>
                  <a:lnTo>
                    <a:pt x="25" y="640"/>
                  </a:lnTo>
                  <a:lnTo>
                    <a:pt x="18" y="636"/>
                  </a:lnTo>
                  <a:lnTo>
                    <a:pt x="9" y="624"/>
                  </a:lnTo>
                  <a:lnTo>
                    <a:pt x="4" y="608"/>
                  </a:lnTo>
                  <a:lnTo>
                    <a:pt x="0" y="587"/>
                  </a:lnTo>
                  <a:lnTo>
                    <a:pt x="0" y="562"/>
                  </a:lnTo>
                  <a:lnTo>
                    <a:pt x="0" y="530"/>
                  </a:lnTo>
                  <a:lnTo>
                    <a:pt x="2" y="498"/>
                  </a:lnTo>
                  <a:lnTo>
                    <a:pt x="7" y="461"/>
                  </a:lnTo>
                  <a:lnTo>
                    <a:pt x="13" y="427"/>
                  </a:lnTo>
                  <a:lnTo>
                    <a:pt x="18" y="390"/>
                  </a:lnTo>
                  <a:lnTo>
                    <a:pt x="27" y="356"/>
                  </a:lnTo>
                  <a:lnTo>
                    <a:pt x="34" y="319"/>
                  </a:lnTo>
                  <a:lnTo>
                    <a:pt x="46" y="289"/>
                  </a:lnTo>
                  <a:lnTo>
                    <a:pt x="57" y="259"/>
                  </a:lnTo>
                  <a:lnTo>
                    <a:pt x="66" y="234"/>
                  </a:lnTo>
                  <a:lnTo>
                    <a:pt x="78" y="213"/>
                  </a:lnTo>
                  <a:lnTo>
                    <a:pt x="91" y="202"/>
                  </a:lnTo>
                  <a:lnTo>
                    <a:pt x="66" y="78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9" name="Freeform 23"/>
            <p:cNvSpPr>
              <a:spLocks/>
            </p:cNvSpPr>
            <p:nvPr/>
          </p:nvSpPr>
          <p:spPr bwMode="auto">
            <a:xfrm>
              <a:off x="2140" y="3093"/>
              <a:ext cx="179" cy="140"/>
            </a:xfrm>
            <a:custGeom>
              <a:avLst/>
              <a:gdLst/>
              <a:ahLst/>
              <a:cxnLst>
                <a:cxn ang="0">
                  <a:pos x="124" y="30"/>
                </a:cxn>
                <a:cxn ang="0">
                  <a:pos x="126" y="32"/>
                </a:cxn>
                <a:cxn ang="0">
                  <a:pos x="135" y="41"/>
                </a:cxn>
                <a:cxn ang="0">
                  <a:pos x="140" y="46"/>
                </a:cxn>
                <a:cxn ang="0">
                  <a:pos x="147" y="53"/>
                </a:cxn>
                <a:cxn ang="0">
                  <a:pos x="154" y="62"/>
                </a:cxn>
                <a:cxn ang="0">
                  <a:pos x="161" y="71"/>
                </a:cxn>
                <a:cxn ang="0">
                  <a:pos x="165" y="80"/>
                </a:cxn>
                <a:cxn ang="0">
                  <a:pos x="172" y="89"/>
                </a:cxn>
                <a:cxn ang="0">
                  <a:pos x="174" y="96"/>
                </a:cxn>
                <a:cxn ang="0">
                  <a:pos x="179" y="106"/>
                </a:cxn>
                <a:cxn ang="0">
                  <a:pos x="179" y="112"/>
                </a:cxn>
                <a:cxn ang="0">
                  <a:pos x="177" y="122"/>
                </a:cxn>
                <a:cxn ang="0">
                  <a:pos x="172" y="128"/>
                </a:cxn>
                <a:cxn ang="0">
                  <a:pos x="167" y="135"/>
                </a:cxn>
                <a:cxn ang="0">
                  <a:pos x="158" y="138"/>
                </a:cxn>
                <a:cxn ang="0">
                  <a:pos x="149" y="140"/>
                </a:cxn>
                <a:cxn ang="0">
                  <a:pos x="135" y="138"/>
                </a:cxn>
                <a:cxn ang="0">
                  <a:pos x="126" y="138"/>
                </a:cxn>
                <a:cxn ang="0">
                  <a:pos x="112" y="131"/>
                </a:cxn>
                <a:cxn ang="0">
                  <a:pos x="101" y="126"/>
                </a:cxn>
                <a:cxn ang="0">
                  <a:pos x="87" y="119"/>
                </a:cxn>
                <a:cxn ang="0">
                  <a:pos x="76" y="112"/>
                </a:cxn>
                <a:cxn ang="0">
                  <a:pos x="64" y="103"/>
                </a:cxn>
                <a:cxn ang="0">
                  <a:pos x="50" y="94"/>
                </a:cxn>
                <a:cxn ang="0">
                  <a:pos x="41" y="85"/>
                </a:cxn>
                <a:cxn ang="0">
                  <a:pos x="32" y="78"/>
                </a:cxn>
                <a:cxn ang="0">
                  <a:pos x="23" y="69"/>
                </a:cxn>
                <a:cxn ang="0">
                  <a:pos x="16" y="62"/>
                </a:cxn>
                <a:cxn ang="0">
                  <a:pos x="11" y="55"/>
                </a:cxn>
                <a:cxn ang="0">
                  <a:pos x="9" y="50"/>
                </a:cxn>
                <a:cxn ang="0">
                  <a:pos x="5" y="41"/>
                </a:cxn>
                <a:cxn ang="0">
                  <a:pos x="2" y="32"/>
                </a:cxn>
                <a:cxn ang="0">
                  <a:pos x="0" y="25"/>
                </a:cxn>
                <a:cxn ang="0">
                  <a:pos x="0" y="16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124" y="30"/>
                </a:cxn>
                <a:cxn ang="0">
                  <a:pos x="124" y="30"/>
                </a:cxn>
              </a:cxnLst>
              <a:rect l="0" t="0" r="r" b="b"/>
              <a:pathLst>
                <a:path w="179" h="140">
                  <a:moveTo>
                    <a:pt x="124" y="30"/>
                  </a:moveTo>
                  <a:lnTo>
                    <a:pt x="126" y="32"/>
                  </a:lnTo>
                  <a:lnTo>
                    <a:pt x="135" y="41"/>
                  </a:lnTo>
                  <a:lnTo>
                    <a:pt x="140" y="46"/>
                  </a:lnTo>
                  <a:lnTo>
                    <a:pt x="147" y="53"/>
                  </a:lnTo>
                  <a:lnTo>
                    <a:pt x="154" y="62"/>
                  </a:lnTo>
                  <a:lnTo>
                    <a:pt x="161" y="71"/>
                  </a:lnTo>
                  <a:lnTo>
                    <a:pt x="165" y="80"/>
                  </a:lnTo>
                  <a:lnTo>
                    <a:pt x="172" y="89"/>
                  </a:lnTo>
                  <a:lnTo>
                    <a:pt x="174" y="96"/>
                  </a:lnTo>
                  <a:lnTo>
                    <a:pt x="179" y="106"/>
                  </a:lnTo>
                  <a:lnTo>
                    <a:pt x="179" y="112"/>
                  </a:lnTo>
                  <a:lnTo>
                    <a:pt x="177" y="122"/>
                  </a:lnTo>
                  <a:lnTo>
                    <a:pt x="172" y="128"/>
                  </a:lnTo>
                  <a:lnTo>
                    <a:pt x="167" y="135"/>
                  </a:lnTo>
                  <a:lnTo>
                    <a:pt x="158" y="138"/>
                  </a:lnTo>
                  <a:lnTo>
                    <a:pt x="149" y="140"/>
                  </a:lnTo>
                  <a:lnTo>
                    <a:pt x="135" y="138"/>
                  </a:lnTo>
                  <a:lnTo>
                    <a:pt x="126" y="138"/>
                  </a:lnTo>
                  <a:lnTo>
                    <a:pt x="112" y="131"/>
                  </a:lnTo>
                  <a:lnTo>
                    <a:pt x="101" y="126"/>
                  </a:lnTo>
                  <a:lnTo>
                    <a:pt x="87" y="119"/>
                  </a:lnTo>
                  <a:lnTo>
                    <a:pt x="76" y="112"/>
                  </a:lnTo>
                  <a:lnTo>
                    <a:pt x="64" y="103"/>
                  </a:lnTo>
                  <a:lnTo>
                    <a:pt x="50" y="94"/>
                  </a:lnTo>
                  <a:lnTo>
                    <a:pt x="41" y="85"/>
                  </a:lnTo>
                  <a:lnTo>
                    <a:pt x="32" y="78"/>
                  </a:lnTo>
                  <a:lnTo>
                    <a:pt x="23" y="69"/>
                  </a:lnTo>
                  <a:lnTo>
                    <a:pt x="16" y="62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5" y="41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2" y="2"/>
                  </a:lnTo>
                  <a:lnTo>
                    <a:pt x="2" y="0"/>
                  </a:lnTo>
                  <a:lnTo>
                    <a:pt x="124" y="30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0" name="Freeform 24"/>
            <p:cNvSpPr>
              <a:spLocks/>
            </p:cNvSpPr>
            <p:nvPr/>
          </p:nvSpPr>
          <p:spPr bwMode="auto">
            <a:xfrm>
              <a:off x="1986" y="1581"/>
              <a:ext cx="335" cy="656"/>
            </a:xfrm>
            <a:custGeom>
              <a:avLst/>
              <a:gdLst/>
              <a:ahLst/>
              <a:cxnLst>
                <a:cxn ang="0">
                  <a:pos x="301" y="0"/>
                </a:cxn>
                <a:cxn ang="0">
                  <a:pos x="317" y="2"/>
                </a:cxn>
                <a:cxn ang="0">
                  <a:pos x="328" y="13"/>
                </a:cxn>
                <a:cxn ang="0">
                  <a:pos x="333" y="27"/>
                </a:cxn>
                <a:cxn ang="0">
                  <a:pos x="335" y="43"/>
                </a:cxn>
                <a:cxn ang="0">
                  <a:pos x="333" y="57"/>
                </a:cxn>
                <a:cxn ang="0">
                  <a:pos x="321" y="71"/>
                </a:cxn>
                <a:cxn ang="0">
                  <a:pos x="308" y="80"/>
                </a:cxn>
                <a:cxn ang="0">
                  <a:pos x="280" y="98"/>
                </a:cxn>
                <a:cxn ang="0">
                  <a:pos x="243" y="130"/>
                </a:cxn>
                <a:cxn ang="0">
                  <a:pos x="211" y="169"/>
                </a:cxn>
                <a:cxn ang="0">
                  <a:pos x="188" y="208"/>
                </a:cxn>
                <a:cxn ang="0">
                  <a:pos x="163" y="252"/>
                </a:cxn>
                <a:cxn ang="0">
                  <a:pos x="145" y="296"/>
                </a:cxn>
                <a:cxn ang="0">
                  <a:pos x="131" y="342"/>
                </a:cxn>
                <a:cxn ang="0">
                  <a:pos x="117" y="387"/>
                </a:cxn>
                <a:cxn ang="0">
                  <a:pos x="115" y="424"/>
                </a:cxn>
                <a:cxn ang="0">
                  <a:pos x="120" y="454"/>
                </a:cxn>
                <a:cxn ang="0">
                  <a:pos x="122" y="486"/>
                </a:cxn>
                <a:cxn ang="0">
                  <a:pos x="117" y="516"/>
                </a:cxn>
                <a:cxn ang="0">
                  <a:pos x="110" y="546"/>
                </a:cxn>
                <a:cxn ang="0">
                  <a:pos x="99" y="578"/>
                </a:cxn>
                <a:cxn ang="0">
                  <a:pos x="87" y="605"/>
                </a:cxn>
                <a:cxn ang="0">
                  <a:pos x="74" y="635"/>
                </a:cxn>
                <a:cxn ang="0">
                  <a:pos x="55" y="654"/>
                </a:cxn>
                <a:cxn ang="0">
                  <a:pos x="35" y="656"/>
                </a:cxn>
                <a:cxn ang="0">
                  <a:pos x="19" y="647"/>
                </a:cxn>
                <a:cxn ang="0">
                  <a:pos x="9" y="633"/>
                </a:cxn>
                <a:cxn ang="0">
                  <a:pos x="3" y="615"/>
                </a:cxn>
                <a:cxn ang="0">
                  <a:pos x="0" y="594"/>
                </a:cxn>
                <a:cxn ang="0">
                  <a:pos x="3" y="571"/>
                </a:cxn>
                <a:cxn ang="0">
                  <a:pos x="7" y="553"/>
                </a:cxn>
                <a:cxn ang="0">
                  <a:pos x="14" y="509"/>
                </a:cxn>
                <a:cxn ang="0">
                  <a:pos x="25" y="440"/>
                </a:cxn>
                <a:cxn ang="0">
                  <a:pos x="39" y="376"/>
                </a:cxn>
                <a:cxn ang="0">
                  <a:pos x="60" y="312"/>
                </a:cxn>
                <a:cxn ang="0">
                  <a:pos x="85" y="247"/>
                </a:cxn>
                <a:cxn ang="0">
                  <a:pos x="117" y="188"/>
                </a:cxn>
                <a:cxn ang="0">
                  <a:pos x="154" y="130"/>
                </a:cxn>
                <a:cxn ang="0">
                  <a:pos x="198" y="73"/>
                </a:cxn>
                <a:cxn ang="0">
                  <a:pos x="234" y="39"/>
                </a:cxn>
                <a:cxn ang="0">
                  <a:pos x="250" y="27"/>
                </a:cxn>
                <a:cxn ang="0">
                  <a:pos x="266" y="13"/>
                </a:cxn>
                <a:cxn ang="0">
                  <a:pos x="282" y="2"/>
                </a:cxn>
                <a:cxn ang="0">
                  <a:pos x="294" y="0"/>
                </a:cxn>
              </a:cxnLst>
              <a:rect l="0" t="0" r="r" b="b"/>
              <a:pathLst>
                <a:path w="335" h="656">
                  <a:moveTo>
                    <a:pt x="294" y="0"/>
                  </a:moveTo>
                  <a:lnTo>
                    <a:pt x="301" y="0"/>
                  </a:lnTo>
                  <a:lnTo>
                    <a:pt x="310" y="0"/>
                  </a:lnTo>
                  <a:lnTo>
                    <a:pt x="317" y="2"/>
                  </a:lnTo>
                  <a:lnTo>
                    <a:pt x="324" y="9"/>
                  </a:lnTo>
                  <a:lnTo>
                    <a:pt x="328" y="13"/>
                  </a:lnTo>
                  <a:lnTo>
                    <a:pt x="333" y="20"/>
                  </a:lnTo>
                  <a:lnTo>
                    <a:pt x="333" y="27"/>
                  </a:lnTo>
                  <a:lnTo>
                    <a:pt x="335" y="36"/>
                  </a:lnTo>
                  <a:lnTo>
                    <a:pt x="335" y="43"/>
                  </a:lnTo>
                  <a:lnTo>
                    <a:pt x="335" y="50"/>
                  </a:lnTo>
                  <a:lnTo>
                    <a:pt x="333" y="57"/>
                  </a:lnTo>
                  <a:lnTo>
                    <a:pt x="328" y="66"/>
                  </a:lnTo>
                  <a:lnTo>
                    <a:pt x="321" y="71"/>
                  </a:lnTo>
                  <a:lnTo>
                    <a:pt x="317" y="78"/>
                  </a:lnTo>
                  <a:lnTo>
                    <a:pt x="308" y="80"/>
                  </a:lnTo>
                  <a:lnTo>
                    <a:pt x="301" y="85"/>
                  </a:lnTo>
                  <a:lnTo>
                    <a:pt x="280" y="98"/>
                  </a:lnTo>
                  <a:lnTo>
                    <a:pt x="262" y="114"/>
                  </a:lnTo>
                  <a:lnTo>
                    <a:pt x="243" y="130"/>
                  </a:lnTo>
                  <a:lnTo>
                    <a:pt x="230" y="151"/>
                  </a:lnTo>
                  <a:lnTo>
                    <a:pt x="211" y="169"/>
                  </a:lnTo>
                  <a:lnTo>
                    <a:pt x="200" y="188"/>
                  </a:lnTo>
                  <a:lnTo>
                    <a:pt x="188" y="208"/>
                  </a:lnTo>
                  <a:lnTo>
                    <a:pt x="177" y="231"/>
                  </a:lnTo>
                  <a:lnTo>
                    <a:pt x="163" y="252"/>
                  </a:lnTo>
                  <a:lnTo>
                    <a:pt x="156" y="275"/>
                  </a:lnTo>
                  <a:lnTo>
                    <a:pt x="145" y="296"/>
                  </a:lnTo>
                  <a:lnTo>
                    <a:pt x="138" y="319"/>
                  </a:lnTo>
                  <a:lnTo>
                    <a:pt x="131" y="342"/>
                  </a:lnTo>
                  <a:lnTo>
                    <a:pt x="124" y="364"/>
                  </a:lnTo>
                  <a:lnTo>
                    <a:pt x="117" y="387"/>
                  </a:lnTo>
                  <a:lnTo>
                    <a:pt x="110" y="410"/>
                  </a:lnTo>
                  <a:lnTo>
                    <a:pt x="115" y="424"/>
                  </a:lnTo>
                  <a:lnTo>
                    <a:pt x="120" y="440"/>
                  </a:lnTo>
                  <a:lnTo>
                    <a:pt x="120" y="454"/>
                  </a:lnTo>
                  <a:lnTo>
                    <a:pt x="124" y="470"/>
                  </a:lnTo>
                  <a:lnTo>
                    <a:pt x="122" y="486"/>
                  </a:lnTo>
                  <a:lnTo>
                    <a:pt x="120" y="500"/>
                  </a:lnTo>
                  <a:lnTo>
                    <a:pt x="117" y="516"/>
                  </a:lnTo>
                  <a:lnTo>
                    <a:pt x="115" y="532"/>
                  </a:lnTo>
                  <a:lnTo>
                    <a:pt x="110" y="546"/>
                  </a:lnTo>
                  <a:lnTo>
                    <a:pt x="106" y="562"/>
                  </a:lnTo>
                  <a:lnTo>
                    <a:pt x="99" y="578"/>
                  </a:lnTo>
                  <a:lnTo>
                    <a:pt x="94" y="592"/>
                  </a:lnTo>
                  <a:lnTo>
                    <a:pt x="87" y="605"/>
                  </a:lnTo>
                  <a:lnTo>
                    <a:pt x="81" y="622"/>
                  </a:lnTo>
                  <a:lnTo>
                    <a:pt x="74" y="635"/>
                  </a:lnTo>
                  <a:lnTo>
                    <a:pt x="69" y="651"/>
                  </a:lnTo>
                  <a:lnTo>
                    <a:pt x="55" y="654"/>
                  </a:lnTo>
                  <a:lnTo>
                    <a:pt x="44" y="656"/>
                  </a:lnTo>
                  <a:lnTo>
                    <a:pt x="35" y="656"/>
                  </a:lnTo>
                  <a:lnTo>
                    <a:pt x="28" y="654"/>
                  </a:lnTo>
                  <a:lnTo>
                    <a:pt x="19" y="647"/>
                  </a:lnTo>
                  <a:lnTo>
                    <a:pt x="14" y="642"/>
                  </a:lnTo>
                  <a:lnTo>
                    <a:pt x="9" y="633"/>
                  </a:lnTo>
                  <a:lnTo>
                    <a:pt x="7" y="626"/>
                  </a:lnTo>
                  <a:lnTo>
                    <a:pt x="3" y="615"/>
                  </a:lnTo>
                  <a:lnTo>
                    <a:pt x="3" y="605"/>
                  </a:lnTo>
                  <a:lnTo>
                    <a:pt x="0" y="594"/>
                  </a:lnTo>
                  <a:lnTo>
                    <a:pt x="3" y="583"/>
                  </a:lnTo>
                  <a:lnTo>
                    <a:pt x="3" y="571"/>
                  </a:lnTo>
                  <a:lnTo>
                    <a:pt x="5" y="562"/>
                  </a:lnTo>
                  <a:lnTo>
                    <a:pt x="7" y="553"/>
                  </a:lnTo>
                  <a:lnTo>
                    <a:pt x="9" y="543"/>
                  </a:lnTo>
                  <a:lnTo>
                    <a:pt x="14" y="509"/>
                  </a:lnTo>
                  <a:lnTo>
                    <a:pt x="19" y="475"/>
                  </a:lnTo>
                  <a:lnTo>
                    <a:pt x="25" y="440"/>
                  </a:lnTo>
                  <a:lnTo>
                    <a:pt x="32" y="408"/>
                  </a:lnTo>
                  <a:lnTo>
                    <a:pt x="39" y="376"/>
                  </a:lnTo>
                  <a:lnTo>
                    <a:pt x="48" y="344"/>
                  </a:lnTo>
                  <a:lnTo>
                    <a:pt x="60" y="312"/>
                  </a:lnTo>
                  <a:lnTo>
                    <a:pt x="74" y="280"/>
                  </a:lnTo>
                  <a:lnTo>
                    <a:pt x="85" y="247"/>
                  </a:lnTo>
                  <a:lnTo>
                    <a:pt x="101" y="218"/>
                  </a:lnTo>
                  <a:lnTo>
                    <a:pt x="117" y="188"/>
                  </a:lnTo>
                  <a:lnTo>
                    <a:pt x="136" y="158"/>
                  </a:lnTo>
                  <a:lnTo>
                    <a:pt x="154" y="130"/>
                  </a:lnTo>
                  <a:lnTo>
                    <a:pt x="177" y="101"/>
                  </a:lnTo>
                  <a:lnTo>
                    <a:pt x="198" y="73"/>
                  </a:lnTo>
                  <a:lnTo>
                    <a:pt x="225" y="45"/>
                  </a:lnTo>
                  <a:lnTo>
                    <a:pt x="234" y="39"/>
                  </a:lnTo>
                  <a:lnTo>
                    <a:pt x="241" y="34"/>
                  </a:lnTo>
                  <a:lnTo>
                    <a:pt x="250" y="27"/>
                  </a:lnTo>
                  <a:lnTo>
                    <a:pt x="257" y="20"/>
                  </a:lnTo>
                  <a:lnTo>
                    <a:pt x="266" y="13"/>
                  </a:lnTo>
                  <a:lnTo>
                    <a:pt x="276" y="9"/>
                  </a:lnTo>
                  <a:lnTo>
                    <a:pt x="282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1" name="Freeform 25"/>
            <p:cNvSpPr>
              <a:spLocks/>
            </p:cNvSpPr>
            <p:nvPr/>
          </p:nvSpPr>
          <p:spPr bwMode="auto">
            <a:xfrm>
              <a:off x="2209" y="1714"/>
              <a:ext cx="339" cy="459"/>
            </a:xfrm>
            <a:custGeom>
              <a:avLst/>
              <a:gdLst/>
              <a:ahLst/>
              <a:cxnLst>
                <a:cxn ang="0">
                  <a:pos x="188" y="2"/>
                </a:cxn>
                <a:cxn ang="0">
                  <a:pos x="213" y="20"/>
                </a:cxn>
                <a:cxn ang="0">
                  <a:pos x="229" y="39"/>
                </a:cxn>
                <a:cxn ang="0">
                  <a:pos x="234" y="55"/>
                </a:cxn>
                <a:cxn ang="0">
                  <a:pos x="236" y="71"/>
                </a:cxn>
                <a:cxn ang="0">
                  <a:pos x="236" y="87"/>
                </a:cxn>
                <a:cxn ang="0">
                  <a:pos x="241" y="101"/>
                </a:cxn>
                <a:cxn ang="0">
                  <a:pos x="248" y="119"/>
                </a:cxn>
                <a:cxn ang="0">
                  <a:pos x="250" y="137"/>
                </a:cxn>
                <a:cxn ang="0">
                  <a:pos x="261" y="153"/>
                </a:cxn>
                <a:cxn ang="0">
                  <a:pos x="273" y="172"/>
                </a:cxn>
                <a:cxn ang="0">
                  <a:pos x="280" y="190"/>
                </a:cxn>
                <a:cxn ang="0">
                  <a:pos x="291" y="211"/>
                </a:cxn>
                <a:cxn ang="0">
                  <a:pos x="303" y="229"/>
                </a:cxn>
                <a:cxn ang="0">
                  <a:pos x="314" y="248"/>
                </a:cxn>
                <a:cxn ang="0">
                  <a:pos x="323" y="268"/>
                </a:cxn>
                <a:cxn ang="0">
                  <a:pos x="330" y="287"/>
                </a:cxn>
                <a:cxn ang="0">
                  <a:pos x="332" y="310"/>
                </a:cxn>
                <a:cxn ang="0">
                  <a:pos x="335" y="330"/>
                </a:cxn>
                <a:cxn ang="0">
                  <a:pos x="337" y="349"/>
                </a:cxn>
                <a:cxn ang="0">
                  <a:pos x="337" y="369"/>
                </a:cxn>
                <a:cxn ang="0">
                  <a:pos x="330" y="392"/>
                </a:cxn>
                <a:cxn ang="0">
                  <a:pos x="319" y="413"/>
                </a:cxn>
                <a:cxn ang="0">
                  <a:pos x="305" y="429"/>
                </a:cxn>
                <a:cxn ang="0">
                  <a:pos x="287" y="443"/>
                </a:cxn>
                <a:cxn ang="0">
                  <a:pos x="268" y="452"/>
                </a:cxn>
                <a:cxn ang="0">
                  <a:pos x="248" y="454"/>
                </a:cxn>
                <a:cxn ang="0">
                  <a:pos x="232" y="459"/>
                </a:cxn>
                <a:cxn ang="0">
                  <a:pos x="215" y="454"/>
                </a:cxn>
                <a:cxn ang="0">
                  <a:pos x="197" y="452"/>
                </a:cxn>
                <a:cxn ang="0">
                  <a:pos x="181" y="445"/>
                </a:cxn>
                <a:cxn ang="0">
                  <a:pos x="163" y="436"/>
                </a:cxn>
                <a:cxn ang="0">
                  <a:pos x="147" y="431"/>
                </a:cxn>
                <a:cxn ang="0">
                  <a:pos x="131" y="431"/>
                </a:cxn>
                <a:cxn ang="0">
                  <a:pos x="110" y="427"/>
                </a:cxn>
                <a:cxn ang="0">
                  <a:pos x="85" y="413"/>
                </a:cxn>
                <a:cxn ang="0">
                  <a:pos x="59" y="397"/>
                </a:cxn>
                <a:cxn ang="0">
                  <a:pos x="46" y="374"/>
                </a:cxn>
                <a:cxn ang="0">
                  <a:pos x="36" y="355"/>
                </a:cxn>
                <a:cxn ang="0">
                  <a:pos x="25" y="346"/>
                </a:cxn>
                <a:cxn ang="0">
                  <a:pos x="16" y="326"/>
                </a:cxn>
                <a:cxn ang="0">
                  <a:pos x="11" y="298"/>
                </a:cxn>
                <a:cxn ang="0">
                  <a:pos x="2" y="271"/>
                </a:cxn>
                <a:cxn ang="0">
                  <a:pos x="2" y="241"/>
                </a:cxn>
                <a:cxn ang="0">
                  <a:pos x="14" y="204"/>
                </a:cxn>
                <a:cxn ang="0">
                  <a:pos x="32" y="167"/>
                </a:cxn>
                <a:cxn ang="0">
                  <a:pos x="50" y="133"/>
                </a:cxn>
                <a:cxn ang="0">
                  <a:pos x="71" y="98"/>
                </a:cxn>
                <a:cxn ang="0">
                  <a:pos x="96" y="64"/>
                </a:cxn>
                <a:cxn ang="0">
                  <a:pos x="124" y="36"/>
                </a:cxn>
                <a:cxn ang="0">
                  <a:pos x="156" y="11"/>
                </a:cxn>
                <a:cxn ang="0">
                  <a:pos x="174" y="0"/>
                </a:cxn>
              </a:cxnLst>
              <a:rect l="0" t="0" r="r" b="b"/>
              <a:pathLst>
                <a:path w="339" h="459">
                  <a:moveTo>
                    <a:pt x="174" y="0"/>
                  </a:moveTo>
                  <a:lnTo>
                    <a:pt x="188" y="2"/>
                  </a:lnTo>
                  <a:lnTo>
                    <a:pt x="202" y="11"/>
                  </a:lnTo>
                  <a:lnTo>
                    <a:pt x="213" y="20"/>
                  </a:lnTo>
                  <a:lnTo>
                    <a:pt x="225" y="34"/>
                  </a:lnTo>
                  <a:lnTo>
                    <a:pt x="229" y="39"/>
                  </a:lnTo>
                  <a:lnTo>
                    <a:pt x="234" y="48"/>
                  </a:lnTo>
                  <a:lnTo>
                    <a:pt x="234" y="55"/>
                  </a:lnTo>
                  <a:lnTo>
                    <a:pt x="236" y="64"/>
                  </a:lnTo>
                  <a:lnTo>
                    <a:pt x="236" y="71"/>
                  </a:lnTo>
                  <a:lnTo>
                    <a:pt x="236" y="78"/>
                  </a:lnTo>
                  <a:lnTo>
                    <a:pt x="236" y="87"/>
                  </a:lnTo>
                  <a:lnTo>
                    <a:pt x="234" y="94"/>
                  </a:lnTo>
                  <a:lnTo>
                    <a:pt x="241" y="101"/>
                  </a:lnTo>
                  <a:lnTo>
                    <a:pt x="243" y="110"/>
                  </a:lnTo>
                  <a:lnTo>
                    <a:pt x="248" y="119"/>
                  </a:lnTo>
                  <a:lnTo>
                    <a:pt x="250" y="128"/>
                  </a:lnTo>
                  <a:lnTo>
                    <a:pt x="250" y="137"/>
                  </a:lnTo>
                  <a:lnTo>
                    <a:pt x="254" y="147"/>
                  </a:lnTo>
                  <a:lnTo>
                    <a:pt x="261" y="153"/>
                  </a:lnTo>
                  <a:lnTo>
                    <a:pt x="273" y="160"/>
                  </a:lnTo>
                  <a:lnTo>
                    <a:pt x="273" y="172"/>
                  </a:lnTo>
                  <a:lnTo>
                    <a:pt x="277" y="181"/>
                  </a:lnTo>
                  <a:lnTo>
                    <a:pt x="280" y="190"/>
                  </a:lnTo>
                  <a:lnTo>
                    <a:pt x="287" y="202"/>
                  </a:lnTo>
                  <a:lnTo>
                    <a:pt x="291" y="211"/>
                  </a:lnTo>
                  <a:lnTo>
                    <a:pt x="298" y="220"/>
                  </a:lnTo>
                  <a:lnTo>
                    <a:pt x="303" y="229"/>
                  </a:lnTo>
                  <a:lnTo>
                    <a:pt x="310" y="238"/>
                  </a:lnTo>
                  <a:lnTo>
                    <a:pt x="314" y="248"/>
                  </a:lnTo>
                  <a:lnTo>
                    <a:pt x="319" y="257"/>
                  </a:lnTo>
                  <a:lnTo>
                    <a:pt x="323" y="268"/>
                  </a:lnTo>
                  <a:lnTo>
                    <a:pt x="328" y="277"/>
                  </a:lnTo>
                  <a:lnTo>
                    <a:pt x="330" y="287"/>
                  </a:lnTo>
                  <a:lnTo>
                    <a:pt x="332" y="298"/>
                  </a:lnTo>
                  <a:lnTo>
                    <a:pt x="332" y="310"/>
                  </a:lnTo>
                  <a:lnTo>
                    <a:pt x="332" y="321"/>
                  </a:lnTo>
                  <a:lnTo>
                    <a:pt x="335" y="330"/>
                  </a:lnTo>
                  <a:lnTo>
                    <a:pt x="337" y="339"/>
                  </a:lnTo>
                  <a:lnTo>
                    <a:pt x="337" y="349"/>
                  </a:lnTo>
                  <a:lnTo>
                    <a:pt x="339" y="360"/>
                  </a:lnTo>
                  <a:lnTo>
                    <a:pt x="337" y="369"/>
                  </a:lnTo>
                  <a:lnTo>
                    <a:pt x="335" y="381"/>
                  </a:lnTo>
                  <a:lnTo>
                    <a:pt x="330" y="392"/>
                  </a:lnTo>
                  <a:lnTo>
                    <a:pt x="326" y="404"/>
                  </a:lnTo>
                  <a:lnTo>
                    <a:pt x="319" y="413"/>
                  </a:lnTo>
                  <a:lnTo>
                    <a:pt x="312" y="422"/>
                  </a:lnTo>
                  <a:lnTo>
                    <a:pt x="305" y="429"/>
                  </a:lnTo>
                  <a:lnTo>
                    <a:pt x="296" y="438"/>
                  </a:lnTo>
                  <a:lnTo>
                    <a:pt x="287" y="443"/>
                  </a:lnTo>
                  <a:lnTo>
                    <a:pt x="277" y="447"/>
                  </a:lnTo>
                  <a:lnTo>
                    <a:pt x="268" y="452"/>
                  </a:lnTo>
                  <a:lnTo>
                    <a:pt x="259" y="452"/>
                  </a:lnTo>
                  <a:lnTo>
                    <a:pt x="248" y="454"/>
                  </a:lnTo>
                  <a:lnTo>
                    <a:pt x="241" y="459"/>
                  </a:lnTo>
                  <a:lnTo>
                    <a:pt x="232" y="459"/>
                  </a:lnTo>
                  <a:lnTo>
                    <a:pt x="222" y="459"/>
                  </a:lnTo>
                  <a:lnTo>
                    <a:pt x="215" y="454"/>
                  </a:lnTo>
                  <a:lnTo>
                    <a:pt x="206" y="454"/>
                  </a:lnTo>
                  <a:lnTo>
                    <a:pt x="197" y="452"/>
                  </a:lnTo>
                  <a:lnTo>
                    <a:pt x="190" y="447"/>
                  </a:lnTo>
                  <a:lnTo>
                    <a:pt x="181" y="445"/>
                  </a:lnTo>
                  <a:lnTo>
                    <a:pt x="172" y="440"/>
                  </a:lnTo>
                  <a:lnTo>
                    <a:pt x="163" y="436"/>
                  </a:lnTo>
                  <a:lnTo>
                    <a:pt x="156" y="433"/>
                  </a:lnTo>
                  <a:lnTo>
                    <a:pt x="147" y="431"/>
                  </a:lnTo>
                  <a:lnTo>
                    <a:pt x="137" y="431"/>
                  </a:lnTo>
                  <a:lnTo>
                    <a:pt x="131" y="431"/>
                  </a:lnTo>
                  <a:lnTo>
                    <a:pt x="121" y="433"/>
                  </a:lnTo>
                  <a:lnTo>
                    <a:pt x="110" y="427"/>
                  </a:lnTo>
                  <a:lnTo>
                    <a:pt x="96" y="420"/>
                  </a:lnTo>
                  <a:lnTo>
                    <a:pt x="85" y="413"/>
                  </a:lnTo>
                  <a:lnTo>
                    <a:pt x="73" y="406"/>
                  </a:lnTo>
                  <a:lnTo>
                    <a:pt x="59" y="397"/>
                  </a:lnTo>
                  <a:lnTo>
                    <a:pt x="53" y="388"/>
                  </a:lnTo>
                  <a:lnTo>
                    <a:pt x="46" y="374"/>
                  </a:lnTo>
                  <a:lnTo>
                    <a:pt x="46" y="362"/>
                  </a:lnTo>
                  <a:lnTo>
                    <a:pt x="36" y="355"/>
                  </a:lnTo>
                  <a:lnTo>
                    <a:pt x="32" y="351"/>
                  </a:lnTo>
                  <a:lnTo>
                    <a:pt x="25" y="346"/>
                  </a:lnTo>
                  <a:lnTo>
                    <a:pt x="23" y="339"/>
                  </a:lnTo>
                  <a:lnTo>
                    <a:pt x="16" y="326"/>
                  </a:lnTo>
                  <a:lnTo>
                    <a:pt x="14" y="314"/>
                  </a:lnTo>
                  <a:lnTo>
                    <a:pt x="11" y="298"/>
                  </a:lnTo>
                  <a:lnTo>
                    <a:pt x="7" y="284"/>
                  </a:lnTo>
                  <a:lnTo>
                    <a:pt x="2" y="271"/>
                  </a:lnTo>
                  <a:lnTo>
                    <a:pt x="0" y="259"/>
                  </a:lnTo>
                  <a:lnTo>
                    <a:pt x="2" y="241"/>
                  </a:lnTo>
                  <a:lnTo>
                    <a:pt x="9" y="222"/>
                  </a:lnTo>
                  <a:lnTo>
                    <a:pt x="14" y="204"/>
                  </a:lnTo>
                  <a:lnTo>
                    <a:pt x="23" y="186"/>
                  </a:lnTo>
                  <a:lnTo>
                    <a:pt x="32" y="167"/>
                  </a:lnTo>
                  <a:lnTo>
                    <a:pt x="39" y="149"/>
                  </a:lnTo>
                  <a:lnTo>
                    <a:pt x="50" y="133"/>
                  </a:lnTo>
                  <a:lnTo>
                    <a:pt x="59" y="114"/>
                  </a:lnTo>
                  <a:lnTo>
                    <a:pt x="71" y="98"/>
                  </a:lnTo>
                  <a:lnTo>
                    <a:pt x="82" y="82"/>
                  </a:lnTo>
                  <a:lnTo>
                    <a:pt x="96" y="64"/>
                  </a:lnTo>
                  <a:lnTo>
                    <a:pt x="110" y="50"/>
                  </a:lnTo>
                  <a:lnTo>
                    <a:pt x="124" y="36"/>
                  </a:lnTo>
                  <a:lnTo>
                    <a:pt x="137" y="23"/>
                  </a:lnTo>
                  <a:lnTo>
                    <a:pt x="156" y="11"/>
                  </a:lnTo>
                  <a:lnTo>
                    <a:pt x="174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2" name="Freeform 26"/>
            <p:cNvSpPr>
              <a:spLocks/>
            </p:cNvSpPr>
            <p:nvPr/>
          </p:nvSpPr>
          <p:spPr bwMode="auto">
            <a:xfrm>
              <a:off x="2785" y="1831"/>
              <a:ext cx="124" cy="427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82" y="16"/>
                </a:cxn>
                <a:cxn ang="0">
                  <a:pos x="96" y="36"/>
                </a:cxn>
                <a:cxn ang="0">
                  <a:pos x="103" y="62"/>
                </a:cxn>
                <a:cxn ang="0">
                  <a:pos x="107" y="89"/>
                </a:cxn>
                <a:cxn ang="0">
                  <a:pos x="110" y="114"/>
                </a:cxn>
                <a:cxn ang="0">
                  <a:pos x="112" y="142"/>
                </a:cxn>
                <a:cxn ang="0">
                  <a:pos x="117" y="170"/>
                </a:cxn>
                <a:cxn ang="0">
                  <a:pos x="124" y="197"/>
                </a:cxn>
                <a:cxn ang="0">
                  <a:pos x="124" y="225"/>
                </a:cxn>
                <a:cxn ang="0">
                  <a:pos x="121" y="254"/>
                </a:cxn>
                <a:cxn ang="0">
                  <a:pos x="117" y="282"/>
                </a:cxn>
                <a:cxn ang="0">
                  <a:pos x="110" y="310"/>
                </a:cxn>
                <a:cxn ang="0">
                  <a:pos x="103" y="337"/>
                </a:cxn>
                <a:cxn ang="0">
                  <a:pos x="96" y="367"/>
                </a:cxn>
                <a:cxn ang="0">
                  <a:pos x="87" y="394"/>
                </a:cxn>
                <a:cxn ang="0">
                  <a:pos x="78" y="415"/>
                </a:cxn>
                <a:cxn ang="0">
                  <a:pos x="64" y="424"/>
                </a:cxn>
                <a:cxn ang="0">
                  <a:pos x="41" y="424"/>
                </a:cxn>
                <a:cxn ang="0">
                  <a:pos x="16" y="408"/>
                </a:cxn>
                <a:cxn ang="0">
                  <a:pos x="4" y="381"/>
                </a:cxn>
                <a:cxn ang="0">
                  <a:pos x="7" y="353"/>
                </a:cxn>
                <a:cxn ang="0">
                  <a:pos x="4" y="326"/>
                </a:cxn>
                <a:cxn ang="0">
                  <a:pos x="2" y="300"/>
                </a:cxn>
                <a:cxn ang="0">
                  <a:pos x="0" y="271"/>
                </a:cxn>
                <a:cxn ang="0">
                  <a:pos x="0" y="245"/>
                </a:cxn>
                <a:cxn ang="0">
                  <a:pos x="4" y="220"/>
                </a:cxn>
                <a:cxn ang="0">
                  <a:pos x="16" y="197"/>
                </a:cxn>
                <a:cxn ang="0">
                  <a:pos x="32" y="179"/>
                </a:cxn>
                <a:cxn ang="0">
                  <a:pos x="43" y="160"/>
                </a:cxn>
                <a:cxn ang="0">
                  <a:pos x="39" y="135"/>
                </a:cxn>
                <a:cxn ang="0">
                  <a:pos x="34" y="112"/>
                </a:cxn>
                <a:cxn ang="0">
                  <a:pos x="29" y="89"/>
                </a:cxn>
                <a:cxn ang="0">
                  <a:pos x="23" y="64"/>
                </a:cxn>
                <a:cxn ang="0">
                  <a:pos x="20" y="43"/>
                </a:cxn>
                <a:cxn ang="0">
                  <a:pos x="25" y="23"/>
                </a:cxn>
                <a:cxn ang="0">
                  <a:pos x="41" y="7"/>
                </a:cxn>
                <a:cxn ang="0">
                  <a:pos x="55" y="0"/>
                </a:cxn>
              </a:cxnLst>
              <a:rect l="0" t="0" r="r" b="b"/>
              <a:pathLst>
                <a:path w="124" h="427">
                  <a:moveTo>
                    <a:pt x="55" y="0"/>
                  </a:moveTo>
                  <a:lnTo>
                    <a:pt x="64" y="2"/>
                  </a:lnTo>
                  <a:lnTo>
                    <a:pt x="75" y="9"/>
                  </a:lnTo>
                  <a:lnTo>
                    <a:pt x="82" y="16"/>
                  </a:lnTo>
                  <a:lnTo>
                    <a:pt x="91" y="27"/>
                  </a:lnTo>
                  <a:lnTo>
                    <a:pt x="96" y="36"/>
                  </a:lnTo>
                  <a:lnTo>
                    <a:pt x="101" y="50"/>
                  </a:lnTo>
                  <a:lnTo>
                    <a:pt x="103" y="62"/>
                  </a:lnTo>
                  <a:lnTo>
                    <a:pt x="107" y="75"/>
                  </a:lnTo>
                  <a:lnTo>
                    <a:pt x="107" y="89"/>
                  </a:lnTo>
                  <a:lnTo>
                    <a:pt x="110" y="103"/>
                  </a:lnTo>
                  <a:lnTo>
                    <a:pt x="110" y="114"/>
                  </a:lnTo>
                  <a:lnTo>
                    <a:pt x="112" y="131"/>
                  </a:lnTo>
                  <a:lnTo>
                    <a:pt x="112" y="142"/>
                  </a:lnTo>
                  <a:lnTo>
                    <a:pt x="114" y="158"/>
                  </a:lnTo>
                  <a:lnTo>
                    <a:pt x="117" y="170"/>
                  </a:lnTo>
                  <a:lnTo>
                    <a:pt x="121" y="181"/>
                  </a:lnTo>
                  <a:lnTo>
                    <a:pt x="124" y="197"/>
                  </a:lnTo>
                  <a:lnTo>
                    <a:pt x="124" y="211"/>
                  </a:lnTo>
                  <a:lnTo>
                    <a:pt x="124" y="225"/>
                  </a:lnTo>
                  <a:lnTo>
                    <a:pt x="124" y="241"/>
                  </a:lnTo>
                  <a:lnTo>
                    <a:pt x="121" y="254"/>
                  </a:lnTo>
                  <a:lnTo>
                    <a:pt x="121" y="268"/>
                  </a:lnTo>
                  <a:lnTo>
                    <a:pt x="117" y="282"/>
                  </a:lnTo>
                  <a:lnTo>
                    <a:pt x="114" y="298"/>
                  </a:lnTo>
                  <a:lnTo>
                    <a:pt x="110" y="310"/>
                  </a:lnTo>
                  <a:lnTo>
                    <a:pt x="107" y="323"/>
                  </a:lnTo>
                  <a:lnTo>
                    <a:pt x="103" y="337"/>
                  </a:lnTo>
                  <a:lnTo>
                    <a:pt x="101" y="353"/>
                  </a:lnTo>
                  <a:lnTo>
                    <a:pt x="96" y="367"/>
                  </a:lnTo>
                  <a:lnTo>
                    <a:pt x="91" y="381"/>
                  </a:lnTo>
                  <a:lnTo>
                    <a:pt x="87" y="394"/>
                  </a:lnTo>
                  <a:lnTo>
                    <a:pt x="85" y="408"/>
                  </a:lnTo>
                  <a:lnTo>
                    <a:pt x="78" y="415"/>
                  </a:lnTo>
                  <a:lnTo>
                    <a:pt x="71" y="420"/>
                  </a:lnTo>
                  <a:lnTo>
                    <a:pt x="64" y="424"/>
                  </a:lnTo>
                  <a:lnTo>
                    <a:pt x="57" y="427"/>
                  </a:lnTo>
                  <a:lnTo>
                    <a:pt x="41" y="424"/>
                  </a:lnTo>
                  <a:lnTo>
                    <a:pt x="29" y="420"/>
                  </a:lnTo>
                  <a:lnTo>
                    <a:pt x="16" y="408"/>
                  </a:lnTo>
                  <a:lnTo>
                    <a:pt x="9" y="394"/>
                  </a:lnTo>
                  <a:lnTo>
                    <a:pt x="4" y="381"/>
                  </a:lnTo>
                  <a:lnTo>
                    <a:pt x="9" y="367"/>
                  </a:lnTo>
                  <a:lnTo>
                    <a:pt x="7" y="353"/>
                  </a:lnTo>
                  <a:lnTo>
                    <a:pt x="4" y="339"/>
                  </a:lnTo>
                  <a:lnTo>
                    <a:pt x="4" y="326"/>
                  </a:lnTo>
                  <a:lnTo>
                    <a:pt x="4" y="314"/>
                  </a:lnTo>
                  <a:lnTo>
                    <a:pt x="2" y="300"/>
                  </a:lnTo>
                  <a:lnTo>
                    <a:pt x="0" y="284"/>
                  </a:lnTo>
                  <a:lnTo>
                    <a:pt x="0" y="271"/>
                  </a:lnTo>
                  <a:lnTo>
                    <a:pt x="0" y="259"/>
                  </a:lnTo>
                  <a:lnTo>
                    <a:pt x="0" y="245"/>
                  </a:lnTo>
                  <a:lnTo>
                    <a:pt x="2" y="232"/>
                  </a:lnTo>
                  <a:lnTo>
                    <a:pt x="4" y="220"/>
                  </a:lnTo>
                  <a:lnTo>
                    <a:pt x="11" y="209"/>
                  </a:lnTo>
                  <a:lnTo>
                    <a:pt x="16" y="197"/>
                  </a:lnTo>
                  <a:lnTo>
                    <a:pt x="23" y="188"/>
                  </a:lnTo>
                  <a:lnTo>
                    <a:pt x="32" y="179"/>
                  </a:lnTo>
                  <a:lnTo>
                    <a:pt x="43" y="172"/>
                  </a:lnTo>
                  <a:lnTo>
                    <a:pt x="43" y="160"/>
                  </a:lnTo>
                  <a:lnTo>
                    <a:pt x="43" y="149"/>
                  </a:lnTo>
                  <a:lnTo>
                    <a:pt x="39" y="135"/>
                  </a:lnTo>
                  <a:lnTo>
                    <a:pt x="39" y="126"/>
                  </a:lnTo>
                  <a:lnTo>
                    <a:pt x="34" y="112"/>
                  </a:lnTo>
                  <a:lnTo>
                    <a:pt x="32" y="101"/>
                  </a:lnTo>
                  <a:lnTo>
                    <a:pt x="29" y="89"/>
                  </a:lnTo>
                  <a:lnTo>
                    <a:pt x="25" y="78"/>
                  </a:lnTo>
                  <a:lnTo>
                    <a:pt x="23" y="64"/>
                  </a:lnTo>
                  <a:lnTo>
                    <a:pt x="23" y="55"/>
                  </a:lnTo>
                  <a:lnTo>
                    <a:pt x="20" y="43"/>
                  </a:lnTo>
                  <a:lnTo>
                    <a:pt x="23" y="34"/>
                  </a:lnTo>
                  <a:lnTo>
                    <a:pt x="25" y="23"/>
                  </a:lnTo>
                  <a:lnTo>
                    <a:pt x="32" y="16"/>
                  </a:lnTo>
                  <a:lnTo>
                    <a:pt x="41" y="7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3" name="Freeform 27"/>
            <p:cNvSpPr>
              <a:spLocks/>
            </p:cNvSpPr>
            <p:nvPr/>
          </p:nvSpPr>
          <p:spPr bwMode="auto">
            <a:xfrm>
              <a:off x="1977" y="2248"/>
              <a:ext cx="145" cy="111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4"/>
                </a:cxn>
                <a:cxn ang="0">
                  <a:pos x="5" y="23"/>
                </a:cxn>
                <a:cxn ang="0">
                  <a:pos x="5" y="30"/>
                </a:cxn>
                <a:cxn ang="0">
                  <a:pos x="9" y="39"/>
                </a:cxn>
                <a:cxn ang="0">
                  <a:pos x="14" y="46"/>
                </a:cxn>
                <a:cxn ang="0">
                  <a:pos x="18" y="56"/>
                </a:cxn>
                <a:cxn ang="0">
                  <a:pos x="21" y="62"/>
                </a:cxn>
                <a:cxn ang="0">
                  <a:pos x="25" y="72"/>
                </a:cxn>
                <a:cxn ang="0">
                  <a:pos x="30" y="81"/>
                </a:cxn>
                <a:cxn ang="0">
                  <a:pos x="34" y="88"/>
                </a:cxn>
                <a:cxn ang="0">
                  <a:pos x="44" y="101"/>
                </a:cxn>
                <a:cxn ang="0">
                  <a:pos x="51" y="111"/>
                </a:cxn>
                <a:cxn ang="0">
                  <a:pos x="60" y="111"/>
                </a:cxn>
                <a:cxn ang="0">
                  <a:pos x="73" y="111"/>
                </a:cxn>
                <a:cxn ang="0">
                  <a:pos x="80" y="111"/>
                </a:cxn>
                <a:cxn ang="0">
                  <a:pos x="87" y="108"/>
                </a:cxn>
                <a:cxn ang="0">
                  <a:pos x="96" y="106"/>
                </a:cxn>
                <a:cxn ang="0">
                  <a:pos x="103" y="106"/>
                </a:cxn>
                <a:cxn ang="0">
                  <a:pos x="119" y="101"/>
                </a:cxn>
                <a:cxn ang="0">
                  <a:pos x="133" y="97"/>
                </a:cxn>
                <a:cxn ang="0">
                  <a:pos x="140" y="95"/>
                </a:cxn>
                <a:cxn ang="0">
                  <a:pos x="145" y="95"/>
                </a:cxn>
                <a:cxn ang="0">
                  <a:pos x="94" y="35"/>
                </a:cxn>
                <a:cxn ang="0">
                  <a:pos x="99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45" h="111">
                  <a:moveTo>
                    <a:pt x="0" y="12"/>
                  </a:moveTo>
                  <a:lnTo>
                    <a:pt x="0" y="14"/>
                  </a:lnTo>
                  <a:lnTo>
                    <a:pt x="5" y="23"/>
                  </a:lnTo>
                  <a:lnTo>
                    <a:pt x="5" y="30"/>
                  </a:lnTo>
                  <a:lnTo>
                    <a:pt x="9" y="39"/>
                  </a:lnTo>
                  <a:lnTo>
                    <a:pt x="14" y="46"/>
                  </a:lnTo>
                  <a:lnTo>
                    <a:pt x="18" y="56"/>
                  </a:lnTo>
                  <a:lnTo>
                    <a:pt x="21" y="62"/>
                  </a:lnTo>
                  <a:lnTo>
                    <a:pt x="25" y="72"/>
                  </a:lnTo>
                  <a:lnTo>
                    <a:pt x="30" y="81"/>
                  </a:lnTo>
                  <a:lnTo>
                    <a:pt x="34" y="88"/>
                  </a:lnTo>
                  <a:lnTo>
                    <a:pt x="44" y="101"/>
                  </a:lnTo>
                  <a:lnTo>
                    <a:pt x="51" y="111"/>
                  </a:lnTo>
                  <a:lnTo>
                    <a:pt x="60" y="111"/>
                  </a:lnTo>
                  <a:lnTo>
                    <a:pt x="73" y="111"/>
                  </a:lnTo>
                  <a:lnTo>
                    <a:pt x="80" y="111"/>
                  </a:lnTo>
                  <a:lnTo>
                    <a:pt x="87" y="108"/>
                  </a:lnTo>
                  <a:lnTo>
                    <a:pt x="96" y="106"/>
                  </a:lnTo>
                  <a:lnTo>
                    <a:pt x="103" y="106"/>
                  </a:lnTo>
                  <a:lnTo>
                    <a:pt x="119" y="101"/>
                  </a:lnTo>
                  <a:lnTo>
                    <a:pt x="133" y="97"/>
                  </a:lnTo>
                  <a:lnTo>
                    <a:pt x="140" y="95"/>
                  </a:lnTo>
                  <a:lnTo>
                    <a:pt x="145" y="95"/>
                  </a:lnTo>
                  <a:lnTo>
                    <a:pt x="94" y="35"/>
                  </a:lnTo>
                  <a:lnTo>
                    <a:pt x="99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4" name="Freeform 28"/>
            <p:cNvSpPr>
              <a:spLocks/>
            </p:cNvSpPr>
            <p:nvPr/>
          </p:nvSpPr>
          <p:spPr bwMode="auto">
            <a:xfrm>
              <a:off x="2413" y="1512"/>
              <a:ext cx="227" cy="19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7" y="7"/>
                </a:cxn>
                <a:cxn ang="0">
                  <a:pos x="69" y="23"/>
                </a:cxn>
                <a:cxn ang="0">
                  <a:pos x="76" y="41"/>
                </a:cxn>
                <a:cxn ang="0">
                  <a:pos x="80" y="59"/>
                </a:cxn>
                <a:cxn ang="0">
                  <a:pos x="87" y="80"/>
                </a:cxn>
                <a:cxn ang="0">
                  <a:pos x="96" y="98"/>
                </a:cxn>
                <a:cxn ang="0">
                  <a:pos x="110" y="112"/>
                </a:cxn>
                <a:cxn ang="0">
                  <a:pos x="128" y="117"/>
                </a:cxn>
                <a:cxn ang="0">
                  <a:pos x="140" y="108"/>
                </a:cxn>
                <a:cxn ang="0">
                  <a:pos x="149" y="92"/>
                </a:cxn>
                <a:cxn ang="0">
                  <a:pos x="154" y="73"/>
                </a:cxn>
                <a:cxn ang="0">
                  <a:pos x="156" y="55"/>
                </a:cxn>
                <a:cxn ang="0">
                  <a:pos x="163" y="39"/>
                </a:cxn>
                <a:cxn ang="0">
                  <a:pos x="172" y="27"/>
                </a:cxn>
                <a:cxn ang="0">
                  <a:pos x="190" y="23"/>
                </a:cxn>
                <a:cxn ang="0">
                  <a:pos x="216" y="39"/>
                </a:cxn>
                <a:cxn ang="0">
                  <a:pos x="227" y="69"/>
                </a:cxn>
                <a:cxn ang="0">
                  <a:pos x="225" y="103"/>
                </a:cxn>
                <a:cxn ang="0">
                  <a:pos x="211" y="135"/>
                </a:cxn>
                <a:cxn ang="0">
                  <a:pos x="190" y="163"/>
                </a:cxn>
                <a:cxn ang="0">
                  <a:pos x="163" y="183"/>
                </a:cxn>
                <a:cxn ang="0">
                  <a:pos x="133" y="195"/>
                </a:cxn>
                <a:cxn ang="0">
                  <a:pos x="101" y="193"/>
                </a:cxn>
                <a:cxn ang="0">
                  <a:pos x="73" y="179"/>
                </a:cxn>
                <a:cxn ang="0">
                  <a:pos x="55" y="163"/>
                </a:cxn>
                <a:cxn ang="0">
                  <a:pos x="39" y="147"/>
                </a:cxn>
                <a:cxn ang="0">
                  <a:pos x="30" y="128"/>
                </a:cxn>
                <a:cxn ang="0">
                  <a:pos x="18" y="108"/>
                </a:cxn>
                <a:cxn ang="0">
                  <a:pos x="11" y="85"/>
                </a:cxn>
                <a:cxn ang="0">
                  <a:pos x="5" y="64"/>
                </a:cxn>
                <a:cxn ang="0">
                  <a:pos x="0" y="43"/>
                </a:cxn>
                <a:cxn ang="0">
                  <a:pos x="5" y="25"/>
                </a:cxn>
                <a:cxn ang="0">
                  <a:pos x="23" y="4"/>
                </a:cxn>
                <a:cxn ang="0">
                  <a:pos x="30" y="0"/>
                </a:cxn>
              </a:cxnLst>
              <a:rect l="0" t="0" r="r" b="b"/>
              <a:pathLst>
                <a:path w="227" h="195">
                  <a:moveTo>
                    <a:pt x="30" y="0"/>
                  </a:moveTo>
                  <a:lnTo>
                    <a:pt x="39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4" y="16"/>
                  </a:lnTo>
                  <a:lnTo>
                    <a:pt x="69" y="23"/>
                  </a:lnTo>
                  <a:lnTo>
                    <a:pt x="71" y="32"/>
                  </a:lnTo>
                  <a:lnTo>
                    <a:pt x="76" y="41"/>
                  </a:lnTo>
                  <a:lnTo>
                    <a:pt x="78" y="53"/>
                  </a:lnTo>
                  <a:lnTo>
                    <a:pt x="80" y="59"/>
                  </a:lnTo>
                  <a:lnTo>
                    <a:pt x="85" y="71"/>
                  </a:lnTo>
                  <a:lnTo>
                    <a:pt x="87" y="80"/>
                  </a:lnTo>
                  <a:lnTo>
                    <a:pt x="92" y="89"/>
                  </a:lnTo>
                  <a:lnTo>
                    <a:pt x="96" y="98"/>
                  </a:lnTo>
                  <a:lnTo>
                    <a:pt x="103" y="108"/>
                  </a:lnTo>
                  <a:lnTo>
                    <a:pt x="110" y="112"/>
                  </a:lnTo>
                  <a:lnTo>
                    <a:pt x="122" y="119"/>
                  </a:lnTo>
                  <a:lnTo>
                    <a:pt x="128" y="117"/>
                  </a:lnTo>
                  <a:lnTo>
                    <a:pt x="135" y="112"/>
                  </a:lnTo>
                  <a:lnTo>
                    <a:pt x="140" y="108"/>
                  </a:lnTo>
                  <a:lnTo>
                    <a:pt x="147" y="101"/>
                  </a:lnTo>
                  <a:lnTo>
                    <a:pt x="149" y="92"/>
                  </a:lnTo>
                  <a:lnTo>
                    <a:pt x="151" y="82"/>
                  </a:lnTo>
                  <a:lnTo>
                    <a:pt x="154" y="73"/>
                  </a:lnTo>
                  <a:lnTo>
                    <a:pt x="156" y="64"/>
                  </a:lnTo>
                  <a:lnTo>
                    <a:pt x="156" y="55"/>
                  </a:lnTo>
                  <a:lnTo>
                    <a:pt x="161" y="46"/>
                  </a:lnTo>
                  <a:lnTo>
                    <a:pt x="163" y="39"/>
                  </a:lnTo>
                  <a:lnTo>
                    <a:pt x="167" y="32"/>
                  </a:lnTo>
                  <a:lnTo>
                    <a:pt x="172" y="27"/>
                  </a:lnTo>
                  <a:lnTo>
                    <a:pt x="181" y="25"/>
                  </a:lnTo>
                  <a:lnTo>
                    <a:pt x="190" y="23"/>
                  </a:lnTo>
                  <a:lnTo>
                    <a:pt x="204" y="27"/>
                  </a:lnTo>
                  <a:lnTo>
                    <a:pt x="216" y="39"/>
                  </a:lnTo>
                  <a:lnTo>
                    <a:pt x="223" y="53"/>
                  </a:lnTo>
                  <a:lnTo>
                    <a:pt x="227" y="69"/>
                  </a:lnTo>
                  <a:lnTo>
                    <a:pt x="227" y="85"/>
                  </a:lnTo>
                  <a:lnTo>
                    <a:pt x="225" y="103"/>
                  </a:lnTo>
                  <a:lnTo>
                    <a:pt x="220" y="119"/>
                  </a:lnTo>
                  <a:lnTo>
                    <a:pt x="211" y="135"/>
                  </a:lnTo>
                  <a:lnTo>
                    <a:pt x="202" y="151"/>
                  </a:lnTo>
                  <a:lnTo>
                    <a:pt x="190" y="163"/>
                  </a:lnTo>
                  <a:lnTo>
                    <a:pt x="179" y="174"/>
                  </a:lnTo>
                  <a:lnTo>
                    <a:pt x="163" y="183"/>
                  </a:lnTo>
                  <a:lnTo>
                    <a:pt x="149" y="193"/>
                  </a:lnTo>
                  <a:lnTo>
                    <a:pt x="133" y="195"/>
                  </a:lnTo>
                  <a:lnTo>
                    <a:pt x="117" y="195"/>
                  </a:lnTo>
                  <a:lnTo>
                    <a:pt x="101" y="193"/>
                  </a:lnTo>
                  <a:lnTo>
                    <a:pt x="87" y="186"/>
                  </a:lnTo>
                  <a:lnTo>
                    <a:pt x="73" y="179"/>
                  </a:lnTo>
                  <a:lnTo>
                    <a:pt x="64" y="172"/>
                  </a:lnTo>
                  <a:lnTo>
                    <a:pt x="55" y="163"/>
                  </a:lnTo>
                  <a:lnTo>
                    <a:pt x="48" y="156"/>
                  </a:lnTo>
                  <a:lnTo>
                    <a:pt x="39" y="147"/>
                  </a:lnTo>
                  <a:lnTo>
                    <a:pt x="32" y="137"/>
                  </a:lnTo>
                  <a:lnTo>
                    <a:pt x="30" y="128"/>
                  </a:lnTo>
                  <a:lnTo>
                    <a:pt x="25" y="119"/>
                  </a:lnTo>
                  <a:lnTo>
                    <a:pt x="18" y="108"/>
                  </a:lnTo>
                  <a:lnTo>
                    <a:pt x="16" y="96"/>
                  </a:lnTo>
                  <a:lnTo>
                    <a:pt x="11" y="85"/>
                  </a:lnTo>
                  <a:lnTo>
                    <a:pt x="9" y="75"/>
                  </a:lnTo>
                  <a:lnTo>
                    <a:pt x="5" y="64"/>
                  </a:lnTo>
                  <a:lnTo>
                    <a:pt x="5" y="55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5" y="25"/>
                  </a:lnTo>
                  <a:lnTo>
                    <a:pt x="16" y="14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5" name="Freeform 29"/>
            <p:cNvSpPr>
              <a:spLocks/>
            </p:cNvSpPr>
            <p:nvPr/>
          </p:nvSpPr>
          <p:spPr bwMode="auto">
            <a:xfrm>
              <a:off x="2831" y="2248"/>
              <a:ext cx="75" cy="17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1" y="0"/>
                </a:cxn>
                <a:cxn ang="0">
                  <a:pos x="64" y="10"/>
                </a:cxn>
                <a:cxn ang="0">
                  <a:pos x="66" y="19"/>
                </a:cxn>
                <a:cxn ang="0">
                  <a:pos x="71" y="33"/>
                </a:cxn>
                <a:cxn ang="0">
                  <a:pos x="71" y="39"/>
                </a:cxn>
                <a:cxn ang="0">
                  <a:pos x="71" y="46"/>
                </a:cxn>
                <a:cxn ang="0">
                  <a:pos x="73" y="56"/>
                </a:cxn>
                <a:cxn ang="0">
                  <a:pos x="75" y="62"/>
                </a:cxn>
                <a:cxn ang="0">
                  <a:pos x="73" y="78"/>
                </a:cxn>
                <a:cxn ang="0">
                  <a:pos x="71" y="92"/>
                </a:cxn>
                <a:cxn ang="0">
                  <a:pos x="64" y="104"/>
                </a:cxn>
                <a:cxn ang="0">
                  <a:pos x="57" y="115"/>
                </a:cxn>
                <a:cxn ang="0">
                  <a:pos x="48" y="127"/>
                </a:cxn>
                <a:cxn ang="0">
                  <a:pos x="39" y="140"/>
                </a:cxn>
                <a:cxn ang="0">
                  <a:pos x="29" y="152"/>
                </a:cxn>
                <a:cxn ang="0">
                  <a:pos x="22" y="161"/>
                </a:cxn>
                <a:cxn ang="0">
                  <a:pos x="16" y="166"/>
                </a:cxn>
                <a:cxn ang="0">
                  <a:pos x="16" y="170"/>
                </a:cxn>
                <a:cxn ang="0">
                  <a:pos x="0" y="111"/>
                </a:cxn>
                <a:cxn ang="0">
                  <a:pos x="0" y="28"/>
                </a:cxn>
                <a:cxn ang="0">
                  <a:pos x="61" y="0"/>
                </a:cxn>
                <a:cxn ang="0">
                  <a:pos x="61" y="0"/>
                </a:cxn>
              </a:cxnLst>
              <a:rect l="0" t="0" r="r" b="b"/>
              <a:pathLst>
                <a:path w="75" h="170">
                  <a:moveTo>
                    <a:pt x="61" y="0"/>
                  </a:moveTo>
                  <a:lnTo>
                    <a:pt x="61" y="0"/>
                  </a:lnTo>
                  <a:lnTo>
                    <a:pt x="64" y="10"/>
                  </a:lnTo>
                  <a:lnTo>
                    <a:pt x="66" y="19"/>
                  </a:lnTo>
                  <a:lnTo>
                    <a:pt x="71" y="33"/>
                  </a:lnTo>
                  <a:lnTo>
                    <a:pt x="71" y="39"/>
                  </a:lnTo>
                  <a:lnTo>
                    <a:pt x="71" y="46"/>
                  </a:lnTo>
                  <a:lnTo>
                    <a:pt x="73" y="56"/>
                  </a:lnTo>
                  <a:lnTo>
                    <a:pt x="75" y="62"/>
                  </a:lnTo>
                  <a:lnTo>
                    <a:pt x="73" y="78"/>
                  </a:lnTo>
                  <a:lnTo>
                    <a:pt x="71" y="92"/>
                  </a:lnTo>
                  <a:lnTo>
                    <a:pt x="64" y="104"/>
                  </a:lnTo>
                  <a:lnTo>
                    <a:pt x="57" y="115"/>
                  </a:lnTo>
                  <a:lnTo>
                    <a:pt x="48" y="127"/>
                  </a:lnTo>
                  <a:lnTo>
                    <a:pt x="39" y="140"/>
                  </a:lnTo>
                  <a:lnTo>
                    <a:pt x="29" y="152"/>
                  </a:lnTo>
                  <a:lnTo>
                    <a:pt x="22" y="161"/>
                  </a:lnTo>
                  <a:lnTo>
                    <a:pt x="16" y="166"/>
                  </a:lnTo>
                  <a:lnTo>
                    <a:pt x="16" y="170"/>
                  </a:lnTo>
                  <a:lnTo>
                    <a:pt x="0" y="111"/>
                  </a:lnTo>
                  <a:lnTo>
                    <a:pt x="0" y="28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6" name="Freeform 30"/>
            <p:cNvSpPr>
              <a:spLocks/>
            </p:cNvSpPr>
            <p:nvPr/>
          </p:nvSpPr>
          <p:spPr bwMode="auto">
            <a:xfrm>
              <a:off x="1947" y="1491"/>
              <a:ext cx="982" cy="778"/>
            </a:xfrm>
            <a:custGeom>
              <a:avLst/>
              <a:gdLst/>
              <a:ahLst/>
              <a:cxnLst>
                <a:cxn ang="0">
                  <a:pos x="968" y="636"/>
                </a:cxn>
                <a:cxn ang="0">
                  <a:pos x="978" y="549"/>
                </a:cxn>
                <a:cxn ang="0">
                  <a:pos x="980" y="427"/>
                </a:cxn>
                <a:cxn ang="0">
                  <a:pos x="966" y="301"/>
                </a:cxn>
                <a:cxn ang="0">
                  <a:pos x="911" y="193"/>
                </a:cxn>
                <a:cxn ang="0">
                  <a:pos x="819" y="106"/>
                </a:cxn>
                <a:cxn ang="0">
                  <a:pos x="723" y="44"/>
                </a:cxn>
                <a:cxn ang="0">
                  <a:pos x="659" y="14"/>
                </a:cxn>
                <a:cxn ang="0">
                  <a:pos x="624" y="5"/>
                </a:cxn>
                <a:cxn ang="0">
                  <a:pos x="562" y="0"/>
                </a:cxn>
                <a:cxn ang="0">
                  <a:pos x="466" y="9"/>
                </a:cxn>
                <a:cxn ang="0">
                  <a:pos x="338" y="51"/>
                </a:cxn>
                <a:cxn ang="0">
                  <a:pos x="193" y="158"/>
                </a:cxn>
                <a:cxn ang="0">
                  <a:pos x="85" y="363"/>
                </a:cxn>
                <a:cxn ang="0">
                  <a:pos x="16" y="583"/>
                </a:cxn>
                <a:cxn ang="0">
                  <a:pos x="0" y="734"/>
                </a:cxn>
                <a:cxn ang="0">
                  <a:pos x="35" y="776"/>
                </a:cxn>
                <a:cxn ang="0">
                  <a:pos x="113" y="760"/>
                </a:cxn>
                <a:cxn ang="0">
                  <a:pos x="193" y="689"/>
                </a:cxn>
                <a:cxn ang="0">
                  <a:pos x="237" y="560"/>
                </a:cxn>
                <a:cxn ang="0">
                  <a:pos x="216" y="477"/>
                </a:cxn>
                <a:cxn ang="0">
                  <a:pos x="163" y="436"/>
                </a:cxn>
                <a:cxn ang="0">
                  <a:pos x="145" y="450"/>
                </a:cxn>
                <a:cxn ang="0">
                  <a:pos x="163" y="482"/>
                </a:cxn>
                <a:cxn ang="0">
                  <a:pos x="181" y="516"/>
                </a:cxn>
                <a:cxn ang="0">
                  <a:pos x="188" y="553"/>
                </a:cxn>
                <a:cxn ang="0">
                  <a:pos x="184" y="599"/>
                </a:cxn>
                <a:cxn ang="0">
                  <a:pos x="170" y="654"/>
                </a:cxn>
                <a:cxn ang="0">
                  <a:pos x="145" y="700"/>
                </a:cxn>
                <a:cxn ang="0">
                  <a:pos x="103" y="728"/>
                </a:cxn>
                <a:cxn ang="0">
                  <a:pos x="64" y="734"/>
                </a:cxn>
                <a:cxn ang="0">
                  <a:pos x="39" y="723"/>
                </a:cxn>
                <a:cxn ang="0">
                  <a:pos x="32" y="682"/>
                </a:cxn>
                <a:cxn ang="0">
                  <a:pos x="39" y="601"/>
                </a:cxn>
                <a:cxn ang="0">
                  <a:pos x="85" y="475"/>
                </a:cxn>
                <a:cxn ang="0">
                  <a:pos x="156" y="326"/>
                </a:cxn>
                <a:cxn ang="0">
                  <a:pos x="230" y="193"/>
                </a:cxn>
                <a:cxn ang="0">
                  <a:pos x="294" y="115"/>
                </a:cxn>
                <a:cxn ang="0">
                  <a:pos x="383" y="76"/>
                </a:cxn>
                <a:cxn ang="0">
                  <a:pos x="496" y="55"/>
                </a:cxn>
                <a:cxn ang="0">
                  <a:pos x="594" y="48"/>
                </a:cxn>
                <a:cxn ang="0">
                  <a:pos x="652" y="57"/>
                </a:cxn>
                <a:cxn ang="0">
                  <a:pos x="723" y="92"/>
                </a:cxn>
                <a:cxn ang="0">
                  <a:pos x="817" y="156"/>
                </a:cxn>
                <a:cxn ang="0">
                  <a:pos x="895" y="243"/>
                </a:cxn>
                <a:cxn ang="0">
                  <a:pos x="934" y="351"/>
                </a:cxn>
                <a:cxn ang="0">
                  <a:pos x="945" y="457"/>
                </a:cxn>
                <a:cxn ang="0">
                  <a:pos x="945" y="553"/>
                </a:cxn>
                <a:cxn ang="0">
                  <a:pos x="941" y="631"/>
                </a:cxn>
                <a:cxn ang="0">
                  <a:pos x="939" y="677"/>
                </a:cxn>
                <a:cxn ang="0">
                  <a:pos x="945" y="689"/>
                </a:cxn>
                <a:cxn ang="0">
                  <a:pos x="962" y="661"/>
                </a:cxn>
              </a:cxnLst>
              <a:rect l="0" t="0" r="r" b="b"/>
              <a:pathLst>
                <a:path w="982" h="778">
                  <a:moveTo>
                    <a:pt x="966" y="661"/>
                  </a:moveTo>
                  <a:lnTo>
                    <a:pt x="966" y="656"/>
                  </a:lnTo>
                  <a:lnTo>
                    <a:pt x="966" y="650"/>
                  </a:lnTo>
                  <a:lnTo>
                    <a:pt x="968" y="636"/>
                  </a:lnTo>
                  <a:lnTo>
                    <a:pt x="971" y="620"/>
                  </a:lnTo>
                  <a:lnTo>
                    <a:pt x="973" y="599"/>
                  </a:lnTo>
                  <a:lnTo>
                    <a:pt x="975" y="576"/>
                  </a:lnTo>
                  <a:lnTo>
                    <a:pt x="978" y="549"/>
                  </a:lnTo>
                  <a:lnTo>
                    <a:pt x="980" y="521"/>
                  </a:lnTo>
                  <a:lnTo>
                    <a:pt x="980" y="491"/>
                  </a:lnTo>
                  <a:lnTo>
                    <a:pt x="982" y="459"/>
                  </a:lnTo>
                  <a:lnTo>
                    <a:pt x="980" y="427"/>
                  </a:lnTo>
                  <a:lnTo>
                    <a:pt x="980" y="395"/>
                  </a:lnTo>
                  <a:lnTo>
                    <a:pt x="975" y="360"/>
                  </a:lnTo>
                  <a:lnTo>
                    <a:pt x="973" y="331"/>
                  </a:lnTo>
                  <a:lnTo>
                    <a:pt x="966" y="301"/>
                  </a:lnTo>
                  <a:lnTo>
                    <a:pt x="959" y="273"/>
                  </a:lnTo>
                  <a:lnTo>
                    <a:pt x="945" y="243"/>
                  </a:lnTo>
                  <a:lnTo>
                    <a:pt x="932" y="218"/>
                  </a:lnTo>
                  <a:lnTo>
                    <a:pt x="911" y="193"/>
                  </a:lnTo>
                  <a:lnTo>
                    <a:pt x="893" y="170"/>
                  </a:lnTo>
                  <a:lnTo>
                    <a:pt x="867" y="145"/>
                  </a:lnTo>
                  <a:lnTo>
                    <a:pt x="845" y="126"/>
                  </a:lnTo>
                  <a:lnTo>
                    <a:pt x="819" y="106"/>
                  </a:lnTo>
                  <a:lnTo>
                    <a:pt x="796" y="90"/>
                  </a:lnTo>
                  <a:lnTo>
                    <a:pt x="771" y="71"/>
                  </a:lnTo>
                  <a:lnTo>
                    <a:pt x="746" y="57"/>
                  </a:lnTo>
                  <a:lnTo>
                    <a:pt x="723" y="44"/>
                  </a:lnTo>
                  <a:lnTo>
                    <a:pt x="702" y="35"/>
                  </a:lnTo>
                  <a:lnTo>
                    <a:pt x="684" y="25"/>
                  </a:lnTo>
                  <a:lnTo>
                    <a:pt x="668" y="18"/>
                  </a:lnTo>
                  <a:lnTo>
                    <a:pt x="659" y="14"/>
                  </a:lnTo>
                  <a:lnTo>
                    <a:pt x="652" y="12"/>
                  </a:lnTo>
                  <a:lnTo>
                    <a:pt x="645" y="9"/>
                  </a:lnTo>
                  <a:lnTo>
                    <a:pt x="636" y="7"/>
                  </a:lnTo>
                  <a:lnTo>
                    <a:pt x="624" y="5"/>
                  </a:lnTo>
                  <a:lnTo>
                    <a:pt x="613" y="5"/>
                  </a:lnTo>
                  <a:lnTo>
                    <a:pt x="599" y="0"/>
                  </a:lnTo>
                  <a:lnTo>
                    <a:pt x="583" y="0"/>
                  </a:lnTo>
                  <a:lnTo>
                    <a:pt x="562" y="0"/>
                  </a:lnTo>
                  <a:lnTo>
                    <a:pt x="544" y="2"/>
                  </a:lnTo>
                  <a:lnTo>
                    <a:pt x="521" y="2"/>
                  </a:lnTo>
                  <a:lnTo>
                    <a:pt x="496" y="7"/>
                  </a:lnTo>
                  <a:lnTo>
                    <a:pt x="466" y="9"/>
                  </a:lnTo>
                  <a:lnTo>
                    <a:pt x="438" y="18"/>
                  </a:lnTo>
                  <a:lnTo>
                    <a:pt x="406" y="25"/>
                  </a:lnTo>
                  <a:lnTo>
                    <a:pt x="374" y="37"/>
                  </a:lnTo>
                  <a:lnTo>
                    <a:pt x="338" y="51"/>
                  </a:lnTo>
                  <a:lnTo>
                    <a:pt x="301" y="67"/>
                  </a:lnTo>
                  <a:lnTo>
                    <a:pt x="262" y="90"/>
                  </a:lnTo>
                  <a:lnTo>
                    <a:pt x="227" y="119"/>
                  </a:lnTo>
                  <a:lnTo>
                    <a:pt x="193" y="158"/>
                  </a:lnTo>
                  <a:lnTo>
                    <a:pt x="163" y="204"/>
                  </a:lnTo>
                  <a:lnTo>
                    <a:pt x="133" y="253"/>
                  </a:lnTo>
                  <a:lnTo>
                    <a:pt x="108" y="305"/>
                  </a:lnTo>
                  <a:lnTo>
                    <a:pt x="85" y="363"/>
                  </a:lnTo>
                  <a:lnTo>
                    <a:pt x="64" y="420"/>
                  </a:lnTo>
                  <a:lnTo>
                    <a:pt x="46" y="475"/>
                  </a:lnTo>
                  <a:lnTo>
                    <a:pt x="30" y="530"/>
                  </a:lnTo>
                  <a:lnTo>
                    <a:pt x="16" y="583"/>
                  </a:lnTo>
                  <a:lnTo>
                    <a:pt x="9" y="631"/>
                  </a:lnTo>
                  <a:lnTo>
                    <a:pt x="3" y="670"/>
                  </a:lnTo>
                  <a:lnTo>
                    <a:pt x="0" y="707"/>
                  </a:lnTo>
                  <a:lnTo>
                    <a:pt x="0" y="734"/>
                  </a:lnTo>
                  <a:lnTo>
                    <a:pt x="3" y="753"/>
                  </a:lnTo>
                  <a:lnTo>
                    <a:pt x="9" y="764"/>
                  </a:lnTo>
                  <a:lnTo>
                    <a:pt x="21" y="771"/>
                  </a:lnTo>
                  <a:lnTo>
                    <a:pt x="35" y="776"/>
                  </a:lnTo>
                  <a:lnTo>
                    <a:pt x="53" y="778"/>
                  </a:lnTo>
                  <a:lnTo>
                    <a:pt x="71" y="773"/>
                  </a:lnTo>
                  <a:lnTo>
                    <a:pt x="92" y="769"/>
                  </a:lnTo>
                  <a:lnTo>
                    <a:pt x="113" y="760"/>
                  </a:lnTo>
                  <a:lnTo>
                    <a:pt x="136" y="748"/>
                  </a:lnTo>
                  <a:lnTo>
                    <a:pt x="156" y="732"/>
                  </a:lnTo>
                  <a:lnTo>
                    <a:pt x="175" y="714"/>
                  </a:lnTo>
                  <a:lnTo>
                    <a:pt x="193" y="689"/>
                  </a:lnTo>
                  <a:lnTo>
                    <a:pt x="209" y="663"/>
                  </a:lnTo>
                  <a:lnTo>
                    <a:pt x="223" y="631"/>
                  </a:lnTo>
                  <a:lnTo>
                    <a:pt x="232" y="599"/>
                  </a:lnTo>
                  <a:lnTo>
                    <a:pt x="237" y="560"/>
                  </a:lnTo>
                  <a:lnTo>
                    <a:pt x="239" y="519"/>
                  </a:lnTo>
                  <a:lnTo>
                    <a:pt x="234" y="505"/>
                  </a:lnTo>
                  <a:lnTo>
                    <a:pt x="227" y="494"/>
                  </a:lnTo>
                  <a:lnTo>
                    <a:pt x="216" y="477"/>
                  </a:lnTo>
                  <a:lnTo>
                    <a:pt x="204" y="466"/>
                  </a:lnTo>
                  <a:lnTo>
                    <a:pt x="191" y="452"/>
                  </a:lnTo>
                  <a:lnTo>
                    <a:pt x="177" y="443"/>
                  </a:lnTo>
                  <a:lnTo>
                    <a:pt x="163" y="436"/>
                  </a:lnTo>
                  <a:lnTo>
                    <a:pt x="152" y="436"/>
                  </a:lnTo>
                  <a:lnTo>
                    <a:pt x="142" y="436"/>
                  </a:lnTo>
                  <a:lnTo>
                    <a:pt x="142" y="445"/>
                  </a:lnTo>
                  <a:lnTo>
                    <a:pt x="145" y="450"/>
                  </a:lnTo>
                  <a:lnTo>
                    <a:pt x="149" y="457"/>
                  </a:lnTo>
                  <a:lnTo>
                    <a:pt x="152" y="466"/>
                  </a:lnTo>
                  <a:lnTo>
                    <a:pt x="159" y="473"/>
                  </a:lnTo>
                  <a:lnTo>
                    <a:pt x="163" y="482"/>
                  </a:lnTo>
                  <a:lnTo>
                    <a:pt x="168" y="491"/>
                  </a:lnTo>
                  <a:lnTo>
                    <a:pt x="172" y="498"/>
                  </a:lnTo>
                  <a:lnTo>
                    <a:pt x="179" y="507"/>
                  </a:lnTo>
                  <a:lnTo>
                    <a:pt x="181" y="516"/>
                  </a:lnTo>
                  <a:lnTo>
                    <a:pt x="186" y="526"/>
                  </a:lnTo>
                  <a:lnTo>
                    <a:pt x="188" y="535"/>
                  </a:lnTo>
                  <a:lnTo>
                    <a:pt x="191" y="544"/>
                  </a:lnTo>
                  <a:lnTo>
                    <a:pt x="188" y="553"/>
                  </a:lnTo>
                  <a:lnTo>
                    <a:pt x="188" y="562"/>
                  </a:lnTo>
                  <a:lnTo>
                    <a:pt x="188" y="574"/>
                  </a:lnTo>
                  <a:lnTo>
                    <a:pt x="188" y="585"/>
                  </a:lnTo>
                  <a:lnTo>
                    <a:pt x="184" y="599"/>
                  </a:lnTo>
                  <a:lnTo>
                    <a:pt x="181" y="613"/>
                  </a:lnTo>
                  <a:lnTo>
                    <a:pt x="179" y="624"/>
                  </a:lnTo>
                  <a:lnTo>
                    <a:pt x="177" y="640"/>
                  </a:lnTo>
                  <a:lnTo>
                    <a:pt x="170" y="654"/>
                  </a:lnTo>
                  <a:lnTo>
                    <a:pt x="165" y="666"/>
                  </a:lnTo>
                  <a:lnTo>
                    <a:pt x="159" y="677"/>
                  </a:lnTo>
                  <a:lnTo>
                    <a:pt x="152" y="691"/>
                  </a:lnTo>
                  <a:lnTo>
                    <a:pt x="145" y="700"/>
                  </a:lnTo>
                  <a:lnTo>
                    <a:pt x="136" y="709"/>
                  </a:lnTo>
                  <a:lnTo>
                    <a:pt x="126" y="718"/>
                  </a:lnTo>
                  <a:lnTo>
                    <a:pt x="117" y="725"/>
                  </a:lnTo>
                  <a:lnTo>
                    <a:pt x="103" y="728"/>
                  </a:lnTo>
                  <a:lnTo>
                    <a:pt x="92" y="732"/>
                  </a:lnTo>
                  <a:lnTo>
                    <a:pt x="81" y="734"/>
                  </a:lnTo>
                  <a:lnTo>
                    <a:pt x="74" y="737"/>
                  </a:lnTo>
                  <a:lnTo>
                    <a:pt x="64" y="734"/>
                  </a:lnTo>
                  <a:lnTo>
                    <a:pt x="58" y="734"/>
                  </a:lnTo>
                  <a:lnTo>
                    <a:pt x="48" y="732"/>
                  </a:lnTo>
                  <a:lnTo>
                    <a:pt x="46" y="730"/>
                  </a:lnTo>
                  <a:lnTo>
                    <a:pt x="39" y="723"/>
                  </a:lnTo>
                  <a:lnTo>
                    <a:pt x="37" y="716"/>
                  </a:lnTo>
                  <a:lnTo>
                    <a:pt x="32" y="707"/>
                  </a:lnTo>
                  <a:lnTo>
                    <a:pt x="32" y="695"/>
                  </a:lnTo>
                  <a:lnTo>
                    <a:pt x="32" y="682"/>
                  </a:lnTo>
                  <a:lnTo>
                    <a:pt x="32" y="663"/>
                  </a:lnTo>
                  <a:lnTo>
                    <a:pt x="32" y="647"/>
                  </a:lnTo>
                  <a:lnTo>
                    <a:pt x="37" y="627"/>
                  </a:lnTo>
                  <a:lnTo>
                    <a:pt x="39" y="601"/>
                  </a:lnTo>
                  <a:lnTo>
                    <a:pt x="48" y="576"/>
                  </a:lnTo>
                  <a:lnTo>
                    <a:pt x="58" y="544"/>
                  </a:lnTo>
                  <a:lnTo>
                    <a:pt x="71" y="512"/>
                  </a:lnTo>
                  <a:lnTo>
                    <a:pt x="85" y="475"/>
                  </a:lnTo>
                  <a:lnTo>
                    <a:pt x="101" y="438"/>
                  </a:lnTo>
                  <a:lnTo>
                    <a:pt x="117" y="402"/>
                  </a:lnTo>
                  <a:lnTo>
                    <a:pt x="138" y="363"/>
                  </a:lnTo>
                  <a:lnTo>
                    <a:pt x="156" y="326"/>
                  </a:lnTo>
                  <a:lnTo>
                    <a:pt x="175" y="287"/>
                  </a:lnTo>
                  <a:lnTo>
                    <a:pt x="193" y="253"/>
                  </a:lnTo>
                  <a:lnTo>
                    <a:pt x="211" y="223"/>
                  </a:lnTo>
                  <a:lnTo>
                    <a:pt x="230" y="193"/>
                  </a:lnTo>
                  <a:lnTo>
                    <a:pt x="248" y="168"/>
                  </a:lnTo>
                  <a:lnTo>
                    <a:pt x="264" y="145"/>
                  </a:lnTo>
                  <a:lnTo>
                    <a:pt x="280" y="131"/>
                  </a:lnTo>
                  <a:lnTo>
                    <a:pt x="294" y="115"/>
                  </a:lnTo>
                  <a:lnTo>
                    <a:pt x="312" y="103"/>
                  </a:lnTo>
                  <a:lnTo>
                    <a:pt x="333" y="92"/>
                  </a:lnTo>
                  <a:lnTo>
                    <a:pt x="358" y="85"/>
                  </a:lnTo>
                  <a:lnTo>
                    <a:pt x="383" y="76"/>
                  </a:lnTo>
                  <a:lnTo>
                    <a:pt x="411" y="69"/>
                  </a:lnTo>
                  <a:lnTo>
                    <a:pt x="438" y="64"/>
                  </a:lnTo>
                  <a:lnTo>
                    <a:pt x="468" y="60"/>
                  </a:lnTo>
                  <a:lnTo>
                    <a:pt x="496" y="55"/>
                  </a:lnTo>
                  <a:lnTo>
                    <a:pt x="523" y="53"/>
                  </a:lnTo>
                  <a:lnTo>
                    <a:pt x="549" y="51"/>
                  </a:lnTo>
                  <a:lnTo>
                    <a:pt x="574" y="51"/>
                  </a:lnTo>
                  <a:lnTo>
                    <a:pt x="594" y="48"/>
                  </a:lnTo>
                  <a:lnTo>
                    <a:pt x="613" y="51"/>
                  </a:lnTo>
                  <a:lnTo>
                    <a:pt x="629" y="51"/>
                  </a:lnTo>
                  <a:lnTo>
                    <a:pt x="643" y="53"/>
                  </a:lnTo>
                  <a:lnTo>
                    <a:pt x="652" y="57"/>
                  </a:lnTo>
                  <a:lnTo>
                    <a:pt x="668" y="62"/>
                  </a:lnTo>
                  <a:lnTo>
                    <a:pt x="684" y="69"/>
                  </a:lnTo>
                  <a:lnTo>
                    <a:pt x="705" y="80"/>
                  </a:lnTo>
                  <a:lnTo>
                    <a:pt x="723" y="92"/>
                  </a:lnTo>
                  <a:lnTo>
                    <a:pt x="746" y="106"/>
                  </a:lnTo>
                  <a:lnTo>
                    <a:pt x="769" y="122"/>
                  </a:lnTo>
                  <a:lnTo>
                    <a:pt x="794" y="138"/>
                  </a:lnTo>
                  <a:lnTo>
                    <a:pt x="817" y="156"/>
                  </a:lnTo>
                  <a:lnTo>
                    <a:pt x="838" y="177"/>
                  </a:lnTo>
                  <a:lnTo>
                    <a:pt x="858" y="197"/>
                  </a:lnTo>
                  <a:lnTo>
                    <a:pt x="879" y="220"/>
                  </a:lnTo>
                  <a:lnTo>
                    <a:pt x="895" y="243"/>
                  </a:lnTo>
                  <a:lnTo>
                    <a:pt x="911" y="271"/>
                  </a:lnTo>
                  <a:lnTo>
                    <a:pt x="923" y="294"/>
                  </a:lnTo>
                  <a:lnTo>
                    <a:pt x="932" y="324"/>
                  </a:lnTo>
                  <a:lnTo>
                    <a:pt x="934" y="351"/>
                  </a:lnTo>
                  <a:lnTo>
                    <a:pt x="939" y="376"/>
                  </a:lnTo>
                  <a:lnTo>
                    <a:pt x="941" y="404"/>
                  </a:lnTo>
                  <a:lnTo>
                    <a:pt x="945" y="432"/>
                  </a:lnTo>
                  <a:lnTo>
                    <a:pt x="945" y="457"/>
                  </a:lnTo>
                  <a:lnTo>
                    <a:pt x="945" y="482"/>
                  </a:lnTo>
                  <a:lnTo>
                    <a:pt x="945" y="507"/>
                  </a:lnTo>
                  <a:lnTo>
                    <a:pt x="948" y="533"/>
                  </a:lnTo>
                  <a:lnTo>
                    <a:pt x="945" y="553"/>
                  </a:lnTo>
                  <a:lnTo>
                    <a:pt x="945" y="576"/>
                  </a:lnTo>
                  <a:lnTo>
                    <a:pt x="943" y="597"/>
                  </a:lnTo>
                  <a:lnTo>
                    <a:pt x="943" y="615"/>
                  </a:lnTo>
                  <a:lnTo>
                    <a:pt x="941" y="631"/>
                  </a:lnTo>
                  <a:lnTo>
                    <a:pt x="939" y="647"/>
                  </a:lnTo>
                  <a:lnTo>
                    <a:pt x="939" y="659"/>
                  </a:lnTo>
                  <a:lnTo>
                    <a:pt x="939" y="670"/>
                  </a:lnTo>
                  <a:lnTo>
                    <a:pt x="939" y="677"/>
                  </a:lnTo>
                  <a:lnTo>
                    <a:pt x="939" y="684"/>
                  </a:lnTo>
                  <a:lnTo>
                    <a:pt x="939" y="689"/>
                  </a:lnTo>
                  <a:lnTo>
                    <a:pt x="941" y="689"/>
                  </a:lnTo>
                  <a:lnTo>
                    <a:pt x="945" y="689"/>
                  </a:lnTo>
                  <a:lnTo>
                    <a:pt x="952" y="684"/>
                  </a:lnTo>
                  <a:lnTo>
                    <a:pt x="955" y="675"/>
                  </a:lnTo>
                  <a:lnTo>
                    <a:pt x="959" y="668"/>
                  </a:lnTo>
                  <a:lnTo>
                    <a:pt x="962" y="661"/>
                  </a:lnTo>
                  <a:lnTo>
                    <a:pt x="966" y="661"/>
                  </a:lnTo>
                  <a:lnTo>
                    <a:pt x="966" y="661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7" name="Freeform 31"/>
            <p:cNvSpPr>
              <a:spLocks/>
            </p:cNvSpPr>
            <p:nvPr/>
          </p:nvSpPr>
          <p:spPr bwMode="auto">
            <a:xfrm>
              <a:off x="2762" y="1971"/>
              <a:ext cx="112" cy="305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6" y="18"/>
                </a:cxn>
                <a:cxn ang="0">
                  <a:pos x="16" y="25"/>
                </a:cxn>
                <a:cxn ang="0">
                  <a:pos x="13" y="32"/>
                </a:cxn>
                <a:cxn ang="0">
                  <a:pos x="9" y="46"/>
                </a:cxn>
                <a:cxn ang="0">
                  <a:pos x="7" y="62"/>
                </a:cxn>
                <a:cxn ang="0">
                  <a:pos x="2" y="80"/>
                </a:cxn>
                <a:cxn ang="0">
                  <a:pos x="2" y="98"/>
                </a:cxn>
                <a:cxn ang="0">
                  <a:pos x="2" y="121"/>
                </a:cxn>
                <a:cxn ang="0">
                  <a:pos x="0" y="142"/>
                </a:cxn>
                <a:cxn ang="0">
                  <a:pos x="2" y="167"/>
                </a:cxn>
                <a:cxn ang="0">
                  <a:pos x="7" y="190"/>
                </a:cxn>
                <a:cxn ang="0">
                  <a:pos x="13" y="215"/>
                </a:cxn>
                <a:cxn ang="0">
                  <a:pos x="20" y="238"/>
                </a:cxn>
                <a:cxn ang="0">
                  <a:pos x="34" y="261"/>
                </a:cxn>
                <a:cxn ang="0">
                  <a:pos x="48" y="282"/>
                </a:cxn>
                <a:cxn ang="0">
                  <a:pos x="69" y="305"/>
                </a:cxn>
                <a:cxn ang="0">
                  <a:pos x="112" y="287"/>
                </a:cxn>
                <a:cxn ang="0">
                  <a:pos x="108" y="284"/>
                </a:cxn>
                <a:cxn ang="0">
                  <a:pos x="98" y="277"/>
                </a:cxn>
                <a:cxn ang="0">
                  <a:pos x="91" y="268"/>
                </a:cxn>
                <a:cxn ang="0">
                  <a:pos x="85" y="264"/>
                </a:cxn>
                <a:cxn ang="0">
                  <a:pos x="75" y="254"/>
                </a:cxn>
                <a:cxn ang="0">
                  <a:pos x="69" y="248"/>
                </a:cxn>
                <a:cxn ang="0">
                  <a:pos x="59" y="236"/>
                </a:cxn>
                <a:cxn ang="0">
                  <a:pos x="52" y="225"/>
                </a:cxn>
                <a:cxn ang="0">
                  <a:pos x="46" y="211"/>
                </a:cxn>
                <a:cxn ang="0">
                  <a:pos x="41" y="197"/>
                </a:cxn>
                <a:cxn ang="0">
                  <a:pos x="34" y="183"/>
                </a:cxn>
                <a:cxn ang="0">
                  <a:pos x="32" y="170"/>
                </a:cxn>
                <a:cxn ang="0">
                  <a:pos x="32" y="151"/>
                </a:cxn>
                <a:cxn ang="0">
                  <a:pos x="32" y="135"/>
                </a:cxn>
                <a:cxn ang="0">
                  <a:pos x="32" y="117"/>
                </a:cxn>
                <a:cxn ang="0">
                  <a:pos x="34" y="101"/>
                </a:cxn>
                <a:cxn ang="0">
                  <a:pos x="39" y="87"/>
                </a:cxn>
                <a:cxn ang="0">
                  <a:pos x="43" y="75"/>
                </a:cxn>
                <a:cxn ang="0">
                  <a:pos x="48" y="64"/>
                </a:cxn>
                <a:cxn ang="0">
                  <a:pos x="52" y="55"/>
                </a:cxn>
                <a:cxn ang="0">
                  <a:pos x="57" y="46"/>
                </a:cxn>
                <a:cxn ang="0">
                  <a:pos x="64" y="39"/>
                </a:cxn>
                <a:cxn ang="0">
                  <a:pos x="73" y="27"/>
                </a:cxn>
                <a:cxn ang="0">
                  <a:pos x="85" y="20"/>
                </a:cxn>
                <a:cxn ang="0">
                  <a:pos x="91" y="16"/>
                </a:cxn>
                <a:cxn ang="0">
                  <a:pos x="94" y="16"/>
                </a:cxn>
                <a:cxn ang="0">
                  <a:pos x="94" y="11"/>
                </a:cxn>
                <a:cxn ang="0">
                  <a:pos x="91" y="7"/>
                </a:cxn>
                <a:cxn ang="0">
                  <a:pos x="87" y="2"/>
                </a:cxn>
                <a:cxn ang="0">
                  <a:pos x="80" y="2"/>
                </a:cxn>
                <a:cxn ang="0">
                  <a:pos x="71" y="0"/>
                </a:cxn>
                <a:cxn ang="0">
                  <a:pos x="59" y="2"/>
                </a:cxn>
                <a:cxn ang="0">
                  <a:pos x="50" y="2"/>
                </a:cxn>
                <a:cxn ang="0">
                  <a:pos x="43" y="2"/>
                </a:cxn>
                <a:cxn ang="0">
                  <a:pos x="39" y="2"/>
                </a:cxn>
                <a:cxn ang="0">
                  <a:pos x="34" y="2"/>
                </a:cxn>
                <a:cxn ang="0">
                  <a:pos x="27" y="7"/>
                </a:cxn>
                <a:cxn ang="0">
                  <a:pos x="23" y="9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12" h="305">
                  <a:moveTo>
                    <a:pt x="18" y="18"/>
                  </a:moveTo>
                  <a:lnTo>
                    <a:pt x="16" y="18"/>
                  </a:lnTo>
                  <a:lnTo>
                    <a:pt x="16" y="25"/>
                  </a:lnTo>
                  <a:lnTo>
                    <a:pt x="13" y="32"/>
                  </a:lnTo>
                  <a:lnTo>
                    <a:pt x="9" y="46"/>
                  </a:lnTo>
                  <a:lnTo>
                    <a:pt x="7" y="62"/>
                  </a:lnTo>
                  <a:lnTo>
                    <a:pt x="2" y="80"/>
                  </a:lnTo>
                  <a:lnTo>
                    <a:pt x="2" y="98"/>
                  </a:lnTo>
                  <a:lnTo>
                    <a:pt x="2" y="121"/>
                  </a:lnTo>
                  <a:lnTo>
                    <a:pt x="0" y="142"/>
                  </a:lnTo>
                  <a:lnTo>
                    <a:pt x="2" y="167"/>
                  </a:lnTo>
                  <a:lnTo>
                    <a:pt x="7" y="190"/>
                  </a:lnTo>
                  <a:lnTo>
                    <a:pt x="13" y="215"/>
                  </a:lnTo>
                  <a:lnTo>
                    <a:pt x="20" y="238"/>
                  </a:lnTo>
                  <a:lnTo>
                    <a:pt x="34" y="261"/>
                  </a:lnTo>
                  <a:lnTo>
                    <a:pt x="48" y="282"/>
                  </a:lnTo>
                  <a:lnTo>
                    <a:pt x="69" y="305"/>
                  </a:lnTo>
                  <a:lnTo>
                    <a:pt x="112" y="287"/>
                  </a:lnTo>
                  <a:lnTo>
                    <a:pt x="108" y="284"/>
                  </a:lnTo>
                  <a:lnTo>
                    <a:pt x="98" y="277"/>
                  </a:lnTo>
                  <a:lnTo>
                    <a:pt x="91" y="268"/>
                  </a:lnTo>
                  <a:lnTo>
                    <a:pt x="85" y="264"/>
                  </a:lnTo>
                  <a:lnTo>
                    <a:pt x="75" y="254"/>
                  </a:lnTo>
                  <a:lnTo>
                    <a:pt x="69" y="248"/>
                  </a:lnTo>
                  <a:lnTo>
                    <a:pt x="59" y="236"/>
                  </a:lnTo>
                  <a:lnTo>
                    <a:pt x="52" y="225"/>
                  </a:lnTo>
                  <a:lnTo>
                    <a:pt x="46" y="211"/>
                  </a:lnTo>
                  <a:lnTo>
                    <a:pt x="41" y="197"/>
                  </a:lnTo>
                  <a:lnTo>
                    <a:pt x="34" y="183"/>
                  </a:lnTo>
                  <a:lnTo>
                    <a:pt x="32" y="170"/>
                  </a:lnTo>
                  <a:lnTo>
                    <a:pt x="32" y="151"/>
                  </a:lnTo>
                  <a:lnTo>
                    <a:pt x="32" y="135"/>
                  </a:lnTo>
                  <a:lnTo>
                    <a:pt x="32" y="117"/>
                  </a:lnTo>
                  <a:lnTo>
                    <a:pt x="34" y="101"/>
                  </a:lnTo>
                  <a:lnTo>
                    <a:pt x="39" y="87"/>
                  </a:lnTo>
                  <a:lnTo>
                    <a:pt x="43" y="75"/>
                  </a:lnTo>
                  <a:lnTo>
                    <a:pt x="48" y="64"/>
                  </a:lnTo>
                  <a:lnTo>
                    <a:pt x="52" y="55"/>
                  </a:lnTo>
                  <a:lnTo>
                    <a:pt x="57" y="46"/>
                  </a:lnTo>
                  <a:lnTo>
                    <a:pt x="64" y="39"/>
                  </a:lnTo>
                  <a:lnTo>
                    <a:pt x="73" y="27"/>
                  </a:lnTo>
                  <a:lnTo>
                    <a:pt x="85" y="20"/>
                  </a:lnTo>
                  <a:lnTo>
                    <a:pt x="91" y="16"/>
                  </a:lnTo>
                  <a:lnTo>
                    <a:pt x="94" y="16"/>
                  </a:lnTo>
                  <a:lnTo>
                    <a:pt x="94" y="11"/>
                  </a:lnTo>
                  <a:lnTo>
                    <a:pt x="91" y="7"/>
                  </a:lnTo>
                  <a:lnTo>
                    <a:pt x="87" y="2"/>
                  </a:lnTo>
                  <a:lnTo>
                    <a:pt x="80" y="2"/>
                  </a:lnTo>
                  <a:lnTo>
                    <a:pt x="71" y="0"/>
                  </a:lnTo>
                  <a:lnTo>
                    <a:pt x="59" y="2"/>
                  </a:lnTo>
                  <a:lnTo>
                    <a:pt x="50" y="2"/>
                  </a:lnTo>
                  <a:lnTo>
                    <a:pt x="43" y="2"/>
                  </a:lnTo>
                  <a:lnTo>
                    <a:pt x="39" y="2"/>
                  </a:lnTo>
                  <a:lnTo>
                    <a:pt x="34" y="2"/>
                  </a:lnTo>
                  <a:lnTo>
                    <a:pt x="27" y="7"/>
                  </a:lnTo>
                  <a:lnTo>
                    <a:pt x="23" y="9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8" name="Freeform 32"/>
            <p:cNvSpPr>
              <a:spLocks/>
            </p:cNvSpPr>
            <p:nvPr/>
          </p:nvSpPr>
          <p:spPr bwMode="auto">
            <a:xfrm>
              <a:off x="2223" y="1744"/>
              <a:ext cx="555" cy="484"/>
            </a:xfrm>
            <a:custGeom>
              <a:avLst/>
              <a:gdLst/>
              <a:ahLst/>
              <a:cxnLst>
                <a:cxn ang="0">
                  <a:pos x="541" y="2"/>
                </a:cxn>
                <a:cxn ang="0">
                  <a:pos x="541" y="32"/>
                </a:cxn>
                <a:cxn ang="0">
                  <a:pos x="546" y="80"/>
                </a:cxn>
                <a:cxn ang="0">
                  <a:pos x="552" y="142"/>
                </a:cxn>
                <a:cxn ang="0">
                  <a:pos x="555" y="213"/>
                </a:cxn>
                <a:cxn ang="0">
                  <a:pos x="555" y="284"/>
                </a:cxn>
                <a:cxn ang="0">
                  <a:pos x="552" y="346"/>
                </a:cxn>
                <a:cxn ang="0">
                  <a:pos x="546" y="397"/>
                </a:cxn>
                <a:cxn ang="0">
                  <a:pos x="527" y="429"/>
                </a:cxn>
                <a:cxn ang="0">
                  <a:pos x="486" y="454"/>
                </a:cxn>
                <a:cxn ang="0">
                  <a:pos x="424" y="470"/>
                </a:cxn>
                <a:cxn ang="0">
                  <a:pos x="348" y="479"/>
                </a:cxn>
                <a:cxn ang="0">
                  <a:pos x="268" y="484"/>
                </a:cxn>
                <a:cxn ang="0">
                  <a:pos x="188" y="479"/>
                </a:cxn>
                <a:cxn ang="0">
                  <a:pos x="119" y="470"/>
                </a:cxn>
                <a:cxn ang="0">
                  <a:pos x="64" y="449"/>
                </a:cxn>
                <a:cxn ang="0">
                  <a:pos x="32" y="424"/>
                </a:cxn>
                <a:cxn ang="0">
                  <a:pos x="11" y="392"/>
                </a:cxn>
                <a:cxn ang="0">
                  <a:pos x="2" y="360"/>
                </a:cxn>
                <a:cxn ang="0">
                  <a:pos x="0" y="330"/>
                </a:cxn>
                <a:cxn ang="0">
                  <a:pos x="4" y="300"/>
                </a:cxn>
                <a:cxn ang="0">
                  <a:pos x="11" y="275"/>
                </a:cxn>
                <a:cxn ang="0">
                  <a:pos x="18" y="259"/>
                </a:cxn>
                <a:cxn ang="0">
                  <a:pos x="22" y="247"/>
                </a:cxn>
                <a:cxn ang="0">
                  <a:pos x="57" y="270"/>
                </a:cxn>
                <a:cxn ang="0">
                  <a:pos x="57" y="275"/>
                </a:cxn>
                <a:cxn ang="0">
                  <a:pos x="55" y="293"/>
                </a:cxn>
                <a:cxn ang="0">
                  <a:pos x="55" y="319"/>
                </a:cxn>
                <a:cxn ang="0">
                  <a:pos x="57" y="351"/>
                </a:cxn>
                <a:cxn ang="0">
                  <a:pos x="59" y="378"/>
                </a:cxn>
                <a:cxn ang="0">
                  <a:pos x="66" y="403"/>
                </a:cxn>
                <a:cxn ang="0">
                  <a:pos x="78" y="424"/>
                </a:cxn>
                <a:cxn ang="0">
                  <a:pos x="96" y="433"/>
                </a:cxn>
                <a:cxn ang="0">
                  <a:pos x="128" y="436"/>
                </a:cxn>
                <a:cxn ang="0">
                  <a:pos x="174" y="440"/>
                </a:cxn>
                <a:cxn ang="0">
                  <a:pos x="234" y="440"/>
                </a:cxn>
                <a:cxn ang="0">
                  <a:pos x="298" y="440"/>
                </a:cxn>
                <a:cxn ang="0">
                  <a:pos x="362" y="433"/>
                </a:cxn>
                <a:cxn ang="0">
                  <a:pos x="422" y="422"/>
                </a:cxn>
                <a:cxn ang="0">
                  <a:pos x="472" y="403"/>
                </a:cxn>
                <a:cxn ang="0">
                  <a:pos x="507" y="376"/>
                </a:cxn>
                <a:cxn ang="0">
                  <a:pos x="523" y="332"/>
                </a:cxn>
                <a:cxn ang="0">
                  <a:pos x="530" y="280"/>
                </a:cxn>
                <a:cxn ang="0">
                  <a:pos x="527" y="218"/>
                </a:cxn>
                <a:cxn ang="0">
                  <a:pos x="523" y="156"/>
                </a:cxn>
                <a:cxn ang="0">
                  <a:pos x="513" y="98"/>
                </a:cxn>
                <a:cxn ang="0">
                  <a:pos x="504" y="50"/>
                </a:cxn>
                <a:cxn ang="0">
                  <a:pos x="497" y="18"/>
                </a:cxn>
                <a:cxn ang="0">
                  <a:pos x="495" y="6"/>
                </a:cxn>
                <a:cxn ang="0">
                  <a:pos x="541" y="0"/>
                </a:cxn>
              </a:cxnLst>
              <a:rect l="0" t="0" r="r" b="b"/>
              <a:pathLst>
                <a:path w="555" h="484">
                  <a:moveTo>
                    <a:pt x="541" y="0"/>
                  </a:moveTo>
                  <a:lnTo>
                    <a:pt x="541" y="2"/>
                  </a:lnTo>
                  <a:lnTo>
                    <a:pt x="541" y="13"/>
                  </a:lnTo>
                  <a:lnTo>
                    <a:pt x="541" y="32"/>
                  </a:lnTo>
                  <a:lnTo>
                    <a:pt x="546" y="52"/>
                  </a:lnTo>
                  <a:lnTo>
                    <a:pt x="546" y="80"/>
                  </a:lnTo>
                  <a:lnTo>
                    <a:pt x="548" y="110"/>
                  </a:lnTo>
                  <a:lnTo>
                    <a:pt x="552" y="142"/>
                  </a:lnTo>
                  <a:lnTo>
                    <a:pt x="555" y="179"/>
                  </a:lnTo>
                  <a:lnTo>
                    <a:pt x="555" y="213"/>
                  </a:lnTo>
                  <a:lnTo>
                    <a:pt x="555" y="247"/>
                  </a:lnTo>
                  <a:lnTo>
                    <a:pt x="555" y="284"/>
                  </a:lnTo>
                  <a:lnTo>
                    <a:pt x="555" y="316"/>
                  </a:lnTo>
                  <a:lnTo>
                    <a:pt x="552" y="346"/>
                  </a:lnTo>
                  <a:lnTo>
                    <a:pt x="550" y="376"/>
                  </a:lnTo>
                  <a:lnTo>
                    <a:pt x="546" y="397"/>
                  </a:lnTo>
                  <a:lnTo>
                    <a:pt x="541" y="417"/>
                  </a:lnTo>
                  <a:lnTo>
                    <a:pt x="527" y="429"/>
                  </a:lnTo>
                  <a:lnTo>
                    <a:pt x="509" y="442"/>
                  </a:lnTo>
                  <a:lnTo>
                    <a:pt x="486" y="454"/>
                  </a:lnTo>
                  <a:lnTo>
                    <a:pt x="456" y="463"/>
                  </a:lnTo>
                  <a:lnTo>
                    <a:pt x="424" y="470"/>
                  </a:lnTo>
                  <a:lnTo>
                    <a:pt x="387" y="475"/>
                  </a:lnTo>
                  <a:lnTo>
                    <a:pt x="348" y="479"/>
                  </a:lnTo>
                  <a:lnTo>
                    <a:pt x="309" y="484"/>
                  </a:lnTo>
                  <a:lnTo>
                    <a:pt x="268" y="484"/>
                  </a:lnTo>
                  <a:lnTo>
                    <a:pt x="227" y="484"/>
                  </a:lnTo>
                  <a:lnTo>
                    <a:pt x="188" y="479"/>
                  </a:lnTo>
                  <a:lnTo>
                    <a:pt x="153" y="477"/>
                  </a:lnTo>
                  <a:lnTo>
                    <a:pt x="119" y="470"/>
                  </a:lnTo>
                  <a:lnTo>
                    <a:pt x="89" y="461"/>
                  </a:lnTo>
                  <a:lnTo>
                    <a:pt x="64" y="449"/>
                  </a:lnTo>
                  <a:lnTo>
                    <a:pt x="45" y="440"/>
                  </a:lnTo>
                  <a:lnTo>
                    <a:pt x="32" y="424"/>
                  </a:lnTo>
                  <a:lnTo>
                    <a:pt x="20" y="408"/>
                  </a:lnTo>
                  <a:lnTo>
                    <a:pt x="11" y="392"/>
                  </a:lnTo>
                  <a:lnTo>
                    <a:pt x="6" y="376"/>
                  </a:lnTo>
                  <a:lnTo>
                    <a:pt x="2" y="360"/>
                  </a:lnTo>
                  <a:lnTo>
                    <a:pt x="0" y="344"/>
                  </a:lnTo>
                  <a:lnTo>
                    <a:pt x="0" y="330"/>
                  </a:lnTo>
                  <a:lnTo>
                    <a:pt x="4" y="316"/>
                  </a:lnTo>
                  <a:lnTo>
                    <a:pt x="4" y="300"/>
                  </a:lnTo>
                  <a:lnTo>
                    <a:pt x="6" y="286"/>
                  </a:lnTo>
                  <a:lnTo>
                    <a:pt x="11" y="275"/>
                  </a:lnTo>
                  <a:lnTo>
                    <a:pt x="16" y="266"/>
                  </a:lnTo>
                  <a:lnTo>
                    <a:pt x="18" y="259"/>
                  </a:lnTo>
                  <a:lnTo>
                    <a:pt x="20" y="252"/>
                  </a:lnTo>
                  <a:lnTo>
                    <a:pt x="22" y="247"/>
                  </a:lnTo>
                  <a:lnTo>
                    <a:pt x="25" y="247"/>
                  </a:lnTo>
                  <a:lnTo>
                    <a:pt x="57" y="270"/>
                  </a:lnTo>
                  <a:lnTo>
                    <a:pt x="57" y="270"/>
                  </a:lnTo>
                  <a:lnTo>
                    <a:pt x="57" y="275"/>
                  </a:lnTo>
                  <a:lnTo>
                    <a:pt x="55" y="284"/>
                  </a:lnTo>
                  <a:lnTo>
                    <a:pt x="55" y="293"/>
                  </a:lnTo>
                  <a:lnTo>
                    <a:pt x="55" y="305"/>
                  </a:lnTo>
                  <a:lnTo>
                    <a:pt x="55" y="319"/>
                  </a:lnTo>
                  <a:lnTo>
                    <a:pt x="55" y="332"/>
                  </a:lnTo>
                  <a:lnTo>
                    <a:pt x="57" y="351"/>
                  </a:lnTo>
                  <a:lnTo>
                    <a:pt x="57" y="364"/>
                  </a:lnTo>
                  <a:lnTo>
                    <a:pt x="59" y="378"/>
                  </a:lnTo>
                  <a:lnTo>
                    <a:pt x="62" y="390"/>
                  </a:lnTo>
                  <a:lnTo>
                    <a:pt x="66" y="403"/>
                  </a:lnTo>
                  <a:lnTo>
                    <a:pt x="71" y="415"/>
                  </a:lnTo>
                  <a:lnTo>
                    <a:pt x="78" y="424"/>
                  </a:lnTo>
                  <a:lnTo>
                    <a:pt x="84" y="429"/>
                  </a:lnTo>
                  <a:lnTo>
                    <a:pt x="96" y="433"/>
                  </a:lnTo>
                  <a:lnTo>
                    <a:pt x="110" y="433"/>
                  </a:lnTo>
                  <a:lnTo>
                    <a:pt x="128" y="436"/>
                  </a:lnTo>
                  <a:lnTo>
                    <a:pt x="149" y="436"/>
                  </a:lnTo>
                  <a:lnTo>
                    <a:pt x="174" y="440"/>
                  </a:lnTo>
                  <a:lnTo>
                    <a:pt x="201" y="440"/>
                  </a:lnTo>
                  <a:lnTo>
                    <a:pt x="234" y="440"/>
                  </a:lnTo>
                  <a:lnTo>
                    <a:pt x="266" y="440"/>
                  </a:lnTo>
                  <a:lnTo>
                    <a:pt x="298" y="440"/>
                  </a:lnTo>
                  <a:lnTo>
                    <a:pt x="330" y="436"/>
                  </a:lnTo>
                  <a:lnTo>
                    <a:pt x="362" y="433"/>
                  </a:lnTo>
                  <a:lnTo>
                    <a:pt x="392" y="429"/>
                  </a:lnTo>
                  <a:lnTo>
                    <a:pt x="422" y="422"/>
                  </a:lnTo>
                  <a:lnTo>
                    <a:pt x="447" y="413"/>
                  </a:lnTo>
                  <a:lnTo>
                    <a:pt x="472" y="403"/>
                  </a:lnTo>
                  <a:lnTo>
                    <a:pt x="491" y="390"/>
                  </a:lnTo>
                  <a:lnTo>
                    <a:pt x="507" y="376"/>
                  </a:lnTo>
                  <a:lnTo>
                    <a:pt x="513" y="355"/>
                  </a:lnTo>
                  <a:lnTo>
                    <a:pt x="523" y="332"/>
                  </a:lnTo>
                  <a:lnTo>
                    <a:pt x="527" y="307"/>
                  </a:lnTo>
                  <a:lnTo>
                    <a:pt x="530" y="280"/>
                  </a:lnTo>
                  <a:lnTo>
                    <a:pt x="527" y="247"/>
                  </a:lnTo>
                  <a:lnTo>
                    <a:pt x="527" y="218"/>
                  </a:lnTo>
                  <a:lnTo>
                    <a:pt x="525" y="185"/>
                  </a:lnTo>
                  <a:lnTo>
                    <a:pt x="523" y="156"/>
                  </a:lnTo>
                  <a:lnTo>
                    <a:pt x="516" y="126"/>
                  </a:lnTo>
                  <a:lnTo>
                    <a:pt x="513" y="98"/>
                  </a:lnTo>
                  <a:lnTo>
                    <a:pt x="509" y="71"/>
                  </a:lnTo>
                  <a:lnTo>
                    <a:pt x="504" y="50"/>
                  </a:lnTo>
                  <a:lnTo>
                    <a:pt x="500" y="32"/>
                  </a:lnTo>
                  <a:lnTo>
                    <a:pt x="497" y="18"/>
                  </a:lnTo>
                  <a:lnTo>
                    <a:pt x="495" y="9"/>
                  </a:lnTo>
                  <a:lnTo>
                    <a:pt x="495" y="6"/>
                  </a:lnTo>
                  <a:lnTo>
                    <a:pt x="541" y="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9" name="Freeform 33"/>
            <p:cNvSpPr>
              <a:spLocks/>
            </p:cNvSpPr>
            <p:nvPr/>
          </p:nvSpPr>
          <p:spPr bwMode="auto">
            <a:xfrm>
              <a:off x="2523" y="1659"/>
              <a:ext cx="78" cy="5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7"/>
                </a:cxn>
                <a:cxn ang="0">
                  <a:pos x="2" y="20"/>
                </a:cxn>
                <a:cxn ang="0">
                  <a:pos x="5" y="39"/>
                </a:cxn>
                <a:cxn ang="0">
                  <a:pos x="12" y="68"/>
                </a:cxn>
                <a:cxn ang="0">
                  <a:pos x="14" y="101"/>
                </a:cxn>
                <a:cxn ang="0">
                  <a:pos x="23" y="137"/>
                </a:cxn>
                <a:cxn ang="0">
                  <a:pos x="28" y="176"/>
                </a:cxn>
                <a:cxn ang="0">
                  <a:pos x="35" y="222"/>
                </a:cxn>
                <a:cxn ang="0">
                  <a:pos x="39" y="266"/>
                </a:cxn>
                <a:cxn ang="0">
                  <a:pos x="44" y="312"/>
                </a:cxn>
                <a:cxn ang="0">
                  <a:pos x="46" y="355"/>
                </a:cxn>
                <a:cxn ang="0">
                  <a:pos x="46" y="401"/>
                </a:cxn>
                <a:cxn ang="0">
                  <a:pos x="46" y="440"/>
                </a:cxn>
                <a:cxn ang="0">
                  <a:pos x="44" y="479"/>
                </a:cxn>
                <a:cxn ang="0">
                  <a:pos x="39" y="509"/>
                </a:cxn>
                <a:cxn ang="0">
                  <a:pos x="32" y="539"/>
                </a:cxn>
                <a:cxn ang="0">
                  <a:pos x="62" y="541"/>
                </a:cxn>
                <a:cxn ang="0">
                  <a:pos x="62" y="539"/>
                </a:cxn>
                <a:cxn ang="0">
                  <a:pos x="62" y="537"/>
                </a:cxn>
                <a:cxn ang="0">
                  <a:pos x="62" y="532"/>
                </a:cxn>
                <a:cxn ang="0">
                  <a:pos x="64" y="525"/>
                </a:cxn>
                <a:cxn ang="0">
                  <a:pos x="67" y="514"/>
                </a:cxn>
                <a:cxn ang="0">
                  <a:pos x="69" y="505"/>
                </a:cxn>
                <a:cxn ang="0">
                  <a:pos x="71" y="491"/>
                </a:cxn>
                <a:cxn ang="0">
                  <a:pos x="74" y="479"/>
                </a:cxn>
                <a:cxn ang="0">
                  <a:pos x="76" y="461"/>
                </a:cxn>
                <a:cxn ang="0">
                  <a:pos x="76" y="443"/>
                </a:cxn>
                <a:cxn ang="0">
                  <a:pos x="76" y="424"/>
                </a:cxn>
                <a:cxn ang="0">
                  <a:pos x="78" y="404"/>
                </a:cxn>
                <a:cxn ang="0">
                  <a:pos x="76" y="383"/>
                </a:cxn>
                <a:cxn ang="0">
                  <a:pos x="76" y="358"/>
                </a:cxn>
                <a:cxn ang="0">
                  <a:pos x="74" y="332"/>
                </a:cxn>
                <a:cxn ang="0">
                  <a:pos x="71" y="309"/>
                </a:cxn>
                <a:cxn ang="0">
                  <a:pos x="64" y="282"/>
                </a:cxn>
                <a:cxn ang="0">
                  <a:pos x="62" y="254"/>
                </a:cxn>
                <a:cxn ang="0">
                  <a:pos x="55" y="227"/>
                </a:cxn>
                <a:cxn ang="0">
                  <a:pos x="51" y="202"/>
                </a:cxn>
                <a:cxn ang="0">
                  <a:pos x="46" y="174"/>
                </a:cxn>
                <a:cxn ang="0">
                  <a:pos x="44" y="149"/>
                </a:cxn>
                <a:cxn ang="0">
                  <a:pos x="39" y="124"/>
                </a:cxn>
                <a:cxn ang="0">
                  <a:pos x="37" y="101"/>
                </a:cxn>
                <a:cxn ang="0">
                  <a:pos x="32" y="78"/>
                </a:cxn>
                <a:cxn ang="0">
                  <a:pos x="30" y="59"/>
                </a:cxn>
                <a:cxn ang="0">
                  <a:pos x="28" y="41"/>
                </a:cxn>
                <a:cxn ang="0">
                  <a:pos x="28" y="27"/>
                </a:cxn>
                <a:cxn ang="0">
                  <a:pos x="25" y="13"/>
                </a:cxn>
                <a:cxn ang="0">
                  <a:pos x="25" y="7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8" h="541">
                  <a:moveTo>
                    <a:pt x="0" y="2"/>
                  </a:moveTo>
                  <a:lnTo>
                    <a:pt x="0" y="7"/>
                  </a:lnTo>
                  <a:lnTo>
                    <a:pt x="2" y="20"/>
                  </a:lnTo>
                  <a:lnTo>
                    <a:pt x="5" y="39"/>
                  </a:lnTo>
                  <a:lnTo>
                    <a:pt x="12" y="68"/>
                  </a:lnTo>
                  <a:lnTo>
                    <a:pt x="14" y="101"/>
                  </a:lnTo>
                  <a:lnTo>
                    <a:pt x="23" y="137"/>
                  </a:lnTo>
                  <a:lnTo>
                    <a:pt x="28" y="176"/>
                  </a:lnTo>
                  <a:lnTo>
                    <a:pt x="35" y="222"/>
                  </a:lnTo>
                  <a:lnTo>
                    <a:pt x="39" y="266"/>
                  </a:lnTo>
                  <a:lnTo>
                    <a:pt x="44" y="312"/>
                  </a:lnTo>
                  <a:lnTo>
                    <a:pt x="46" y="355"/>
                  </a:lnTo>
                  <a:lnTo>
                    <a:pt x="46" y="401"/>
                  </a:lnTo>
                  <a:lnTo>
                    <a:pt x="46" y="440"/>
                  </a:lnTo>
                  <a:lnTo>
                    <a:pt x="44" y="479"/>
                  </a:lnTo>
                  <a:lnTo>
                    <a:pt x="39" y="509"/>
                  </a:lnTo>
                  <a:lnTo>
                    <a:pt x="32" y="539"/>
                  </a:lnTo>
                  <a:lnTo>
                    <a:pt x="62" y="541"/>
                  </a:lnTo>
                  <a:lnTo>
                    <a:pt x="62" y="539"/>
                  </a:lnTo>
                  <a:lnTo>
                    <a:pt x="62" y="537"/>
                  </a:lnTo>
                  <a:lnTo>
                    <a:pt x="62" y="532"/>
                  </a:lnTo>
                  <a:lnTo>
                    <a:pt x="64" y="525"/>
                  </a:lnTo>
                  <a:lnTo>
                    <a:pt x="67" y="514"/>
                  </a:lnTo>
                  <a:lnTo>
                    <a:pt x="69" y="505"/>
                  </a:lnTo>
                  <a:lnTo>
                    <a:pt x="71" y="491"/>
                  </a:lnTo>
                  <a:lnTo>
                    <a:pt x="74" y="479"/>
                  </a:lnTo>
                  <a:lnTo>
                    <a:pt x="76" y="461"/>
                  </a:lnTo>
                  <a:lnTo>
                    <a:pt x="76" y="443"/>
                  </a:lnTo>
                  <a:lnTo>
                    <a:pt x="76" y="424"/>
                  </a:lnTo>
                  <a:lnTo>
                    <a:pt x="78" y="404"/>
                  </a:lnTo>
                  <a:lnTo>
                    <a:pt x="76" y="383"/>
                  </a:lnTo>
                  <a:lnTo>
                    <a:pt x="76" y="358"/>
                  </a:lnTo>
                  <a:lnTo>
                    <a:pt x="74" y="332"/>
                  </a:lnTo>
                  <a:lnTo>
                    <a:pt x="71" y="309"/>
                  </a:lnTo>
                  <a:lnTo>
                    <a:pt x="64" y="282"/>
                  </a:lnTo>
                  <a:lnTo>
                    <a:pt x="62" y="254"/>
                  </a:lnTo>
                  <a:lnTo>
                    <a:pt x="55" y="227"/>
                  </a:lnTo>
                  <a:lnTo>
                    <a:pt x="51" y="202"/>
                  </a:lnTo>
                  <a:lnTo>
                    <a:pt x="46" y="174"/>
                  </a:lnTo>
                  <a:lnTo>
                    <a:pt x="44" y="149"/>
                  </a:lnTo>
                  <a:lnTo>
                    <a:pt x="39" y="124"/>
                  </a:lnTo>
                  <a:lnTo>
                    <a:pt x="37" y="101"/>
                  </a:lnTo>
                  <a:lnTo>
                    <a:pt x="32" y="78"/>
                  </a:lnTo>
                  <a:lnTo>
                    <a:pt x="30" y="59"/>
                  </a:lnTo>
                  <a:lnTo>
                    <a:pt x="28" y="41"/>
                  </a:lnTo>
                  <a:lnTo>
                    <a:pt x="28" y="27"/>
                  </a:lnTo>
                  <a:lnTo>
                    <a:pt x="25" y="13"/>
                  </a:lnTo>
                  <a:lnTo>
                    <a:pt x="25" y="7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0" name="Freeform 34"/>
            <p:cNvSpPr>
              <a:spLocks/>
            </p:cNvSpPr>
            <p:nvPr/>
          </p:nvSpPr>
          <p:spPr bwMode="auto">
            <a:xfrm>
              <a:off x="2324" y="2017"/>
              <a:ext cx="178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9" y="2"/>
                </a:cxn>
                <a:cxn ang="0">
                  <a:pos x="20" y="7"/>
                </a:cxn>
                <a:cxn ang="0">
                  <a:pos x="27" y="9"/>
                </a:cxn>
                <a:cxn ang="0">
                  <a:pos x="39" y="13"/>
                </a:cxn>
                <a:cxn ang="0">
                  <a:pos x="52" y="18"/>
                </a:cxn>
                <a:cxn ang="0">
                  <a:pos x="66" y="20"/>
                </a:cxn>
                <a:cxn ang="0">
                  <a:pos x="78" y="25"/>
                </a:cxn>
                <a:cxn ang="0">
                  <a:pos x="91" y="27"/>
                </a:cxn>
                <a:cxn ang="0">
                  <a:pos x="105" y="29"/>
                </a:cxn>
                <a:cxn ang="0">
                  <a:pos x="119" y="32"/>
                </a:cxn>
                <a:cxn ang="0">
                  <a:pos x="128" y="34"/>
                </a:cxn>
                <a:cxn ang="0">
                  <a:pos x="139" y="34"/>
                </a:cxn>
                <a:cxn ang="0">
                  <a:pos x="149" y="34"/>
                </a:cxn>
                <a:cxn ang="0">
                  <a:pos x="158" y="34"/>
                </a:cxn>
                <a:cxn ang="0">
                  <a:pos x="167" y="29"/>
                </a:cxn>
                <a:cxn ang="0">
                  <a:pos x="176" y="32"/>
                </a:cxn>
                <a:cxn ang="0">
                  <a:pos x="178" y="34"/>
                </a:cxn>
                <a:cxn ang="0">
                  <a:pos x="178" y="43"/>
                </a:cxn>
                <a:cxn ang="0">
                  <a:pos x="172" y="50"/>
                </a:cxn>
                <a:cxn ang="0">
                  <a:pos x="167" y="57"/>
                </a:cxn>
                <a:cxn ang="0">
                  <a:pos x="160" y="64"/>
                </a:cxn>
                <a:cxn ang="0">
                  <a:pos x="156" y="68"/>
                </a:cxn>
                <a:cxn ang="0">
                  <a:pos x="151" y="66"/>
                </a:cxn>
                <a:cxn ang="0">
                  <a:pos x="144" y="66"/>
                </a:cxn>
                <a:cxn ang="0">
                  <a:pos x="133" y="66"/>
                </a:cxn>
                <a:cxn ang="0">
                  <a:pos x="126" y="64"/>
                </a:cxn>
                <a:cxn ang="0">
                  <a:pos x="112" y="62"/>
                </a:cxn>
                <a:cxn ang="0">
                  <a:pos x="100" y="59"/>
                </a:cxn>
                <a:cxn ang="0">
                  <a:pos x="87" y="57"/>
                </a:cxn>
                <a:cxn ang="0">
                  <a:pos x="73" y="55"/>
                </a:cxn>
                <a:cxn ang="0">
                  <a:pos x="59" y="50"/>
                </a:cxn>
                <a:cxn ang="0">
                  <a:pos x="48" y="48"/>
                </a:cxn>
                <a:cxn ang="0">
                  <a:pos x="34" y="46"/>
                </a:cxn>
                <a:cxn ang="0">
                  <a:pos x="27" y="43"/>
                </a:cxn>
                <a:cxn ang="0">
                  <a:pos x="16" y="39"/>
                </a:cxn>
                <a:cxn ang="0">
                  <a:pos x="11" y="39"/>
                </a:cxn>
                <a:cxn ang="0">
                  <a:pos x="4" y="3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8" h="68">
                  <a:moveTo>
                    <a:pt x="0" y="0"/>
                  </a:moveTo>
                  <a:lnTo>
                    <a:pt x="4" y="2"/>
                  </a:lnTo>
                  <a:lnTo>
                    <a:pt x="9" y="2"/>
                  </a:lnTo>
                  <a:lnTo>
                    <a:pt x="20" y="7"/>
                  </a:lnTo>
                  <a:lnTo>
                    <a:pt x="27" y="9"/>
                  </a:lnTo>
                  <a:lnTo>
                    <a:pt x="39" y="13"/>
                  </a:lnTo>
                  <a:lnTo>
                    <a:pt x="52" y="18"/>
                  </a:lnTo>
                  <a:lnTo>
                    <a:pt x="66" y="20"/>
                  </a:lnTo>
                  <a:lnTo>
                    <a:pt x="78" y="25"/>
                  </a:lnTo>
                  <a:lnTo>
                    <a:pt x="91" y="27"/>
                  </a:lnTo>
                  <a:lnTo>
                    <a:pt x="105" y="29"/>
                  </a:lnTo>
                  <a:lnTo>
                    <a:pt x="119" y="32"/>
                  </a:lnTo>
                  <a:lnTo>
                    <a:pt x="128" y="34"/>
                  </a:lnTo>
                  <a:lnTo>
                    <a:pt x="139" y="34"/>
                  </a:lnTo>
                  <a:lnTo>
                    <a:pt x="149" y="34"/>
                  </a:lnTo>
                  <a:lnTo>
                    <a:pt x="158" y="34"/>
                  </a:lnTo>
                  <a:lnTo>
                    <a:pt x="167" y="29"/>
                  </a:lnTo>
                  <a:lnTo>
                    <a:pt x="176" y="32"/>
                  </a:lnTo>
                  <a:lnTo>
                    <a:pt x="178" y="34"/>
                  </a:lnTo>
                  <a:lnTo>
                    <a:pt x="178" y="43"/>
                  </a:lnTo>
                  <a:lnTo>
                    <a:pt x="172" y="50"/>
                  </a:lnTo>
                  <a:lnTo>
                    <a:pt x="167" y="57"/>
                  </a:lnTo>
                  <a:lnTo>
                    <a:pt x="160" y="64"/>
                  </a:lnTo>
                  <a:lnTo>
                    <a:pt x="156" y="68"/>
                  </a:lnTo>
                  <a:lnTo>
                    <a:pt x="151" y="66"/>
                  </a:lnTo>
                  <a:lnTo>
                    <a:pt x="144" y="66"/>
                  </a:lnTo>
                  <a:lnTo>
                    <a:pt x="133" y="66"/>
                  </a:lnTo>
                  <a:lnTo>
                    <a:pt x="126" y="64"/>
                  </a:lnTo>
                  <a:lnTo>
                    <a:pt x="112" y="62"/>
                  </a:lnTo>
                  <a:lnTo>
                    <a:pt x="100" y="59"/>
                  </a:lnTo>
                  <a:lnTo>
                    <a:pt x="87" y="57"/>
                  </a:lnTo>
                  <a:lnTo>
                    <a:pt x="73" y="55"/>
                  </a:lnTo>
                  <a:lnTo>
                    <a:pt x="59" y="50"/>
                  </a:lnTo>
                  <a:lnTo>
                    <a:pt x="48" y="48"/>
                  </a:lnTo>
                  <a:lnTo>
                    <a:pt x="34" y="46"/>
                  </a:lnTo>
                  <a:lnTo>
                    <a:pt x="27" y="43"/>
                  </a:lnTo>
                  <a:lnTo>
                    <a:pt x="16" y="39"/>
                  </a:lnTo>
                  <a:lnTo>
                    <a:pt x="11" y="39"/>
                  </a:lnTo>
                  <a:lnTo>
                    <a:pt x="4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1" name="Freeform 35"/>
            <p:cNvSpPr>
              <a:spLocks/>
            </p:cNvSpPr>
            <p:nvPr/>
          </p:nvSpPr>
          <p:spPr bwMode="auto">
            <a:xfrm>
              <a:off x="2436" y="1523"/>
              <a:ext cx="161" cy="147"/>
            </a:xfrm>
            <a:custGeom>
              <a:avLst/>
              <a:gdLst/>
              <a:ahLst/>
              <a:cxnLst>
                <a:cxn ang="0">
                  <a:pos x="30" y="7"/>
                </a:cxn>
                <a:cxn ang="0">
                  <a:pos x="32" y="19"/>
                </a:cxn>
                <a:cxn ang="0">
                  <a:pos x="34" y="35"/>
                </a:cxn>
                <a:cxn ang="0">
                  <a:pos x="44" y="55"/>
                </a:cxn>
                <a:cxn ang="0">
                  <a:pos x="53" y="76"/>
                </a:cxn>
                <a:cxn ang="0">
                  <a:pos x="64" y="94"/>
                </a:cxn>
                <a:cxn ang="0">
                  <a:pos x="85" y="113"/>
                </a:cxn>
                <a:cxn ang="0">
                  <a:pos x="112" y="106"/>
                </a:cxn>
                <a:cxn ang="0">
                  <a:pos x="124" y="85"/>
                </a:cxn>
                <a:cxn ang="0">
                  <a:pos x="126" y="69"/>
                </a:cxn>
                <a:cxn ang="0">
                  <a:pos x="131" y="53"/>
                </a:cxn>
                <a:cxn ang="0">
                  <a:pos x="131" y="39"/>
                </a:cxn>
                <a:cxn ang="0">
                  <a:pos x="133" y="23"/>
                </a:cxn>
                <a:cxn ang="0">
                  <a:pos x="161" y="32"/>
                </a:cxn>
                <a:cxn ang="0">
                  <a:pos x="158" y="46"/>
                </a:cxn>
                <a:cxn ang="0">
                  <a:pos x="154" y="64"/>
                </a:cxn>
                <a:cxn ang="0">
                  <a:pos x="151" y="85"/>
                </a:cxn>
                <a:cxn ang="0">
                  <a:pos x="142" y="103"/>
                </a:cxn>
                <a:cxn ang="0">
                  <a:pos x="133" y="122"/>
                </a:cxn>
                <a:cxn ang="0">
                  <a:pos x="122" y="138"/>
                </a:cxn>
                <a:cxn ang="0">
                  <a:pos x="108" y="147"/>
                </a:cxn>
                <a:cxn ang="0">
                  <a:pos x="89" y="145"/>
                </a:cxn>
                <a:cxn ang="0">
                  <a:pos x="78" y="138"/>
                </a:cxn>
                <a:cxn ang="0">
                  <a:pos x="55" y="113"/>
                </a:cxn>
                <a:cxn ang="0">
                  <a:pos x="44" y="97"/>
                </a:cxn>
                <a:cxn ang="0">
                  <a:pos x="34" y="78"/>
                </a:cxn>
                <a:cxn ang="0">
                  <a:pos x="27" y="62"/>
                </a:cxn>
                <a:cxn ang="0">
                  <a:pos x="21" y="51"/>
                </a:cxn>
                <a:cxn ang="0">
                  <a:pos x="9" y="30"/>
                </a:cxn>
                <a:cxn ang="0">
                  <a:pos x="2" y="14"/>
                </a:cxn>
                <a:cxn ang="0">
                  <a:pos x="0" y="0"/>
                </a:cxn>
                <a:cxn ang="0">
                  <a:pos x="32" y="3"/>
                </a:cxn>
              </a:cxnLst>
              <a:rect l="0" t="0" r="r" b="b"/>
              <a:pathLst>
                <a:path w="161" h="147">
                  <a:moveTo>
                    <a:pt x="32" y="3"/>
                  </a:moveTo>
                  <a:lnTo>
                    <a:pt x="30" y="7"/>
                  </a:lnTo>
                  <a:lnTo>
                    <a:pt x="30" y="9"/>
                  </a:lnTo>
                  <a:lnTo>
                    <a:pt x="32" y="19"/>
                  </a:lnTo>
                  <a:lnTo>
                    <a:pt x="34" y="25"/>
                  </a:lnTo>
                  <a:lnTo>
                    <a:pt x="34" y="35"/>
                  </a:lnTo>
                  <a:lnTo>
                    <a:pt x="39" y="46"/>
                  </a:lnTo>
                  <a:lnTo>
                    <a:pt x="44" y="55"/>
                  </a:lnTo>
                  <a:lnTo>
                    <a:pt x="48" y="67"/>
                  </a:lnTo>
                  <a:lnTo>
                    <a:pt x="53" y="76"/>
                  </a:lnTo>
                  <a:lnTo>
                    <a:pt x="60" y="85"/>
                  </a:lnTo>
                  <a:lnTo>
                    <a:pt x="64" y="94"/>
                  </a:lnTo>
                  <a:lnTo>
                    <a:pt x="71" y="103"/>
                  </a:lnTo>
                  <a:lnTo>
                    <a:pt x="85" y="113"/>
                  </a:lnTo>
                  <a:lnTo>
                    <a:pt x="99" y="113"/>
                  </a:lnTo>
                  <a:lnTo>
                    <a:pt x="112" y="106"/>
                  </a:lnTo>
                  <a:lnTo>
                    <a:pt x="119" y="94"/>
                  </a:lnTo>
                  <a:lnTo>
                    <a:pt x="124" y="85"/>
                  </a:lnTo>
                  <a:lnTo>
                    <a:pt x="126" y="78"/>
                  </a:lnTo>
                  <a:lnTo>
                    <a:pt x="126" y="69"/>
                  </a:lnTo>
                  <a:lnTo>
                    <a:pt x="131" y="62"/>
                  </a:lnTo>
                  <a:lnTo>
                    <a:pt x="131" y="53"/>
                  </a:lnTo>
                  <a:lnTo>
                    <a:pt x="131" y="46"/>
                  </a:lnTo>
                  <a:lnTo>
                    <a:pt x="131" y="39"/>
                  </a:lnTo>
                  <a:lnTo>
                    <a:pt x="133" y="32"/>
                  </a:lnTo>
                  <a:lnTo>
                    <a:pt x="133" y="23"/>
                  </a:lnTo>
                  <a:lnTo>
                    <a:pt x="133" y="21"/>
                  </a:lnTo>
                  <a:lnTo>
                    <a:pt x="161" y="32"/>
                  </a:lnTo>
                  <a:lnTo>
                    <a:pt x="158" y="35"/>
                  </a:lnTo>
                  <a:lnTo>
                    <a:pt x="158" y="46"/>
                  </a:lnTo>
                  <a:lnTo>
                    <a:pt x="156" y="53"/>
                  </a:lnTo>
                  <a:lnTo>
                    <a:pt x="154" y="64"/>
                  </a:lnTo>
                  <a:lnTo>
                    <a:pt x="151" y="74"/>
                  </a:lnTo>
                  <a:lnTo>
                    <a:pt x="151" y="85"/>
                  </a:lnTo>
                  <a:lnTo>
                    <a:pt x="147" y="92"/>
                  </a:lnTo>
                  <a:lnTo>
                    <a:pt x="142" y="103"/>
                  </a:lnTo>
                  <a:lnTo>
                    <a:pt x="138" y="113"/>
                  </a:lnTo>
                  <a:lnTo>
                    <a:pt x="133" y="122"/>
                  </a:lnTo>
                  <a:lnTo>
                    <a:pt x="126" y="129"/>
                  </a:lnTo>
                  <a:lnTo>
                    <a:pt x="122" y="138"/>
                  </a:lnTo>
                  <a:lnTo>
                    <a:pt x="115" y="143"/>
                  </a:lnTo>
                  <a:lnTo>
                    <a:pt x="108" y="147"/>
                  </a:lnTo>
                  <a:lnTo>
                    <a:pt x="99" y="145"/>
                  </a:lnTo>
                  <a:lnTo>
                    <a:pt x="89" y="145"/>
                  </a:lnTo>
                  <a:lnTo>
                    <a:pt x="83" y="143"/>
                  </a:lnTo>
                  <a:lnTo>
                    <a:pt x="78" y="138"/>
                  </a:lnTo>
                  <a:lnTo>
                    <a:pt x="64" y="126"/>
                  </a:lnTo>
                  <a:lnTo>
                    <a:pt x="55" y="113"/>
                  </a:lnTo>
                  <a:lnTo>
                    <a:pt x="48" y="103"/>
                  </a:lnTo>
                  <a:lnTo>
                    <a:pt x="44" y="97"/>
                  </a:lnTo>
                  <a:lnTo>
                    <a:pt x="39" y="87"/>
                  </a:lnTo>
                  <a:lnTo>
                    <a:pt x="34" y="78"/>
                  </a:lnTo>
                  <a:lnTo>
                    <a:pt x="32" y="71"/>
                  </a:lnTo>
                  <a:lnTo>
                    <a:pt x="27" y="62"/>
                  </a:lnTo>
                  <a:lnTo>
                    <a:pt x="25" y="55"/>
                  </a:lnTo>
                  <a:lnTo>
                    <a:pt x="21" y="51"/>
                  </a:lnTo>
                  <a:lnTo>
                    <a:pt x="14" y="39"/>
                  </a:lnTo>
                  <a:lnTo>
                    <a:pt x="9" y="30"/>
                  </a:lnTo>
                  <a:lnTo>
                    <a:pt x="5" y="21"/>
                  </a:lnTo>
                  <a:lnTo>
                    <a:pt x="2" y="14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3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2" name="Freeform 36"/>
            <p:cNvSpPr>
              <a:spLocks/>
            </p:cNvSpPr>
            <p:nvPr/>
          </p:nvSpPr>
          <p:spPr bwMode="auto">
            <a:xfrm>
              <a:off x="2468" y="1436"/>
              <a:ext cx="99" cy="177"/>
            </a:xfrm>
            <a:custGeom>
              <a:avLst/>
              <a:gdLst/>
              <a:ahLst/>
              <a:cxnLst>
                <a:cxn ang="0">
                  <a:pos x="99" y="76"/>
                </a:cxn>
                <a:cxn ang="0">
                  <a:pos x="99" y="78"/>
                </a:cxn>
                <a:cxn ang="0">
                  <a:pos x="99" y="87"/>
                </a:cxn>
                <a:cxn ang="0">
                  <a:pos x="96" y="94"/>
                </a:cxn>
                <a:cxn ang="0">
                  <a:pos x="96" y="101"/>
                </a:cxn>
                <a:cxn ang="0">
                  <a:pos x="96" y="110"/>
                </a:cxn>
                <a:cxn ang="0">
                  <a:pos x="96" y="119"/>
                </a:cxn>
                <a:cxn ang="0">
                  <a:pos x="94" y="129"/>
                </a:cxn>
                <a:cxn ang="0">
                  <a:pos x="94" y="135"/>
                </a:cxn>
                <a:cxn ang="0">
                  <a:pos x="92" y="145"/>
                </a:cxn>
                <a:cxn ang="0">
                  <a:pos x="92" y="154"/>
                </a:cxn>
                <a:cxn ang="0">
                  <a:pos x="85" y="165"/>
                </a:cxn>
                <a:cxn ang="0">
                  <a:pos x="80" y="177"/>
                </a:cxn>
                <a:cxn ang="0">
                  <a:pos x="67" y="177"/>
                </a:cxn>
                <a:cxn ang="0">
                  <a:pos x="55" y="172"/>
                </a:cxn>
                <a:cxn ang="0">
                  <a:pos x="44" y="165"/>
                </a:cxn>
                <a:cxn ang="0">
                  <a:pos x="32" y="156"/>
                </a:cxn>
                <a:cxn ang="0">
                  <a:pos x="21" y="145"/>
                </a:cxn>
                <a:cxn ang="0">
                  <a:pos x="14" y="135"/>
                </a:cxn>
                <a:cxn ang="0">
                  <a:pos x="7" y="129"/>
                </a:cxn>
                <a:cxn ang="0">
                  <a:pos x="7" y="126"/>
                </a:cxn>
                <a:cxn ang="0">
                  <a:pos x="0" y="0"/>
                </a:cxn>
                <a:cxn ang="0">
                  <a:pos x="99" y="76"/>
                </a:cxn>
                <a:cxn ang="0">
                  <a:pos x="99" y="76"/>
                </a:cxn>
              </a:cxnLst>
              <a:rect l="0" t="0" r="r" b="b"/>
              <a:pathLst>
                <a:path w="99" h="177">
                  <a:moveTo>
                    <a:pt x="99" y="76"/>
                  </a:moveTo>
                  <a:lnTo>
                    <a:pt x="99" y="78"/>
                  </a:lnTo>
                  <a:lnTo>
                    <a:pt x="99" y="87"/>
                  </a:lnTo>
                  <a:lnTo>
                    <a:pt x="96" y="94"/>
                  </a:lnTo>
                  <a:lnTo>
                    <a:pt x="96" y="101"/>
                  </a:lnTo>
                  <a:lnTo>
                    <a:pt x="96" y="110"/>
                  </a:lnTo>
                  <a:lnTo>
                    <a:pt x="96" y="119"/>
                  </a:lnTo>
                  <a:lnTo>
                    <a:pt x="94" y="129"/>
                  </a:lnTo>
                  <a:lnTo>
                    <a:pt x="94" y="135"/>
                  </a:lnTo>
                  <a:lnTo>
                    <a:pt x="92" y="145"/>
                  </a:lnTo>
                  <a:lnTo>
                    <a:pt x="92" y="154"/>
                  </a:lnTo>
                  <a:lnTo>
                    <a:pt x="85" y="165"/>
                  </a:lnTo>
                  <a:lnTo>
                    <a:pt x="80" y="177"/>
                  </a:lnTo>
                  <a:lnTo>
                    <a:pt x="67" y="177"/>
                  </a:lnTo>
                  <a:lnTo>
                    <a:pt x="55" y="172"/>
                  </a:lnTo>
                  <a:lnTo>
                    <a:pt x="44" y="165"/>
                  </a:lnTo>
                  <a:lnTo>
                    <a:pt x="32" y="156"/>
                  </a:lnTo>
                  <a:lnTo>
                    <a:pt x="21" y="145"/>
                  </a:lnTo>
                  <a:lnTo>
                    <a:pt x="14" y="135"/>
                  </a:lnTo>
                  <a:lnTo>
                    <a:pt x="7" y="129"/>
                  </a:lnTo>
                  <a:lnTo>
                    <a:pt x="7" y="126"/>
                  </a:lnTo>
                  <a:lnTo>
                    <a:pt x="0" y="0"/>
                  </a:lnTo>
                  <a:lnTo>
                    <a:pt x="99" y="76"/>
                  </a:lnTo>
                  <a:lnTo>
                    <a:pt x="99" y="76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3" name="Freeform 37"/>
            <p:cNvSpPr>
              <a:spLocks/>
            </p:cNvSpPr>
            <p:nvPr/>
          </p:nvSpPr>
          <p:spPr bwMode="auto">
            <a:xfrm>
              <a:off x="2535" y="1626"/>
              <a:ext cx="27" cy="1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7" y="7"/>
                </a:cxn>
                <a:cxn ang="0">
                  <a:pos x="25" y="10"/>
                </a:cxn>
                <a:cxn ang="0">
                  <a:pos x="18" y="10"/>
                </a:cxn>
                <a:cxn ang="0">
                  <a:pos x="9" y="10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11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27" h="10">
                  <a:moveTo>
                    <a:pt x="25" y="0"/>
                  </a:moveTo>
                  <a:lnTo>
                    <a:pt x="27" y="7"/>
                  </a:lnTo>
                  <a:lnTo>
                    <a:pt x="25" y="10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6C2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4" name="Freeform 38"/>
            <p:cNvSpPr>
              <a:spLocks/>
            </p:cNvSpPr>
            <p:nvPr/>
          </p:nvSpPr>
          <p:spPr bwMode="auto">
            <a:xfrm>
              <a:off x="2163" y="2375"/>
              <a:ext cx="1085" cy="1211"/>
            </a:xfrm>
            <a:custGeom>
              <a:avLst/>
              <a:gdLst/>
              <a:ahLst/>
              <a:cxnLst>
                <a:cxn ang="0">
                  <a:pos x="502" y="27"/>
                </a:cxn>
                <a:cxn ang="0">
                  <a:pos x="509" y="112"/>
                </a:cxn>
                <a:cxn ang="0">
                  <a:pos x="436" y="167"/>
                </a:cxn>
                <a:cxn ang="0">
                  <a:pos x="362" y="234"/>
                </a:cxn>
                <a:cxn ang="0">
                  <a:pos x="300" y="309"/>
                </a:cxn>
                <a:cxn ang="0">
                  <a:pos x="255" y="362"/>
                </a:cxn>
                <a:cxn ang="0">
                  <a:pos x="229" y="429"/>
                </a:cxn>
                <a:cxn ang="0">
                  <a:pos x="278" y="399"/>
                </a:cxn>
                <a:cxn ang="0">
                  <a:pos x="374" y="309"/>
                </a:cxn>
                <a:cxn ang="0">
                  <a:pos x="468" y="218"/>
                </a:cxn>
                <a:cxn ang="0">
                  <a:pos x="528" y="169"/>
                </a:cxn>
                <a:cxn ang="0">
                  <a:pos x="585" y="149"/>
                </a:cxn>
                <a:cxn ang="0">
                  <a:pos x="638" y="202"/>
                </a:cxn>
                <a:cxn ang="0">
                  <a:pos x="596" y="298"/>
                </a:cxn>
                <a:cxn ang="0">
                  <a:pos x="495" y="387"/>
                </a:cxn>
                <a:cxn ang="0">
                  <a:pos x="438" y="488"/>
                </a:cxn>
                <a:cxn ang="0">
                  <a:pos x="374" y="585"/>
                </a:cxn>
                <a:cxn ang="0">
                  <a:pos x="319" y="684"/>
                </a:cxn>
                <a:cxn ang="0">
                  <a:pos x="427" y="599"/>
                </a:cxn>
                <a:cxn ang="0">
                  <a:pos x="555" y="459"/>
                </a:cxn>
                <a:cxn ang="0">
                  <a:pos x="679" y="351"/>
                </a:cxn>
                <a:cxn ang="0">
                  <a:pos x="732" y="387"/>
                </a:cxn>
                <a:cxn ang="0">
                  <a:pos x="739" y="452"/>
                </a:cxn>
                <a:cxn ang="0">
                  <a:pos x="764" y="461"/>
                </a:cxn>
                <a:cxn ang="0">
                  <a:pos x="842" y="456"/>
                </a:cxn>
                <a:cxn ang="0">
                  <a:pos x="881" y="518"/>
                </a:cxn>
                <a:cxn ang="0">
                  <a:pos x="856" y="578"/>
                </a:cxn>
                <a:cxn ang="0">
                  <a:pos x="892" y="622"/>
                </a:cxn>
                <a:cxn ang="0">
                  <a:pos x="908" y="713"/>
                </a:cxn>
                <a:cxn ang="0">
                  <a:pos x="844" y="791"/>
                </a:cxn>
                <a:cxn ang="0">
                  <a:pos x="931" y="794"/>
                </a:cxn>
                <a:cxn ang="0">
                  <a:pos x="1044" y="824"/>
                </a:cxn>
                <a:cxn ang="0">
                  <a:pos x="1085" y="938"/>
                </a:cxn>
                <a:cxn ang="0">
                  <a:pos x="1037" y="1046"/>
                </a:cxn>
                <a:cxn ang="0">
                  <a:pos x="924" y="1115"/>
                </a:cxn>
                <a:cxn ang="0">
                  <a:pos x="828" y="1161"/>
                </a:cxn>
                <a:cxn ang="0">
                  <a:pos x="729" y="1209"/>
                </a:cxn>
                <a:cxn ang="0">
                  <a:pos x="654" y="1172"/>
                </a:cxn>
                <a:cxn ang="0">
                  <a:pos x="631" y="1126"/>
                </a:cxn>
                <a:cxn ang="0">
                  <a:pos x="562" y="1163"/>
                </a:cxn>
                <a:cxn ang="0">
                  <a:pos x="498" y="1138"/>
                </a:cxn>
                <a:cxn ang="0">
                  <a:pos x="450" y="1099"/>
                </a:cxn>
                <a:cxn ang="0">
                  <a:pos x="378" y="1071"/>
                </a:cxn>
                <a:cxn ang="0">
                  <a:pos x="317" y="1083"/>
                </a:cxn>
                <a:cxn ang="0">
                  <a:pos x="268" y="1097"/>
                </a:cxn>
                <a:cxn ang="0">
                  <a:pos x="213" y="1058"/>
                </a:cxn>
                <a:cxn ang="0">
                  <a:pos x="112" y="1083"/>
                </a:cxn>
                <a:cxn ang="0">
                  <a:pos x="48" y="993"/>
                </a:cxn>
                <a:cxn ang="0">
                  <a:pos x="80" y="888"/>
                </a:cxn>
                <a:cxn ang="0">
                  <a:pos x="101" y="810"/>
                </a:cxn>
                <a:cxn ang="0">
                  <a:pos x="14" y="766"/>
                </a:cxn>
                <a:cxn ang="0">
                  <a:pos x="7" y="640"/>
                </a:cxn>
                <a:cxn ang="0">
                  <a:pos x="46" y="532"/>
                </a:cxn>
                <a:cxn ang="0">
                  <a:pos x="66" y="475"/>
                </a:cxn>
                <a:cxn ang="0">
                  <a:pos x="96" y="420"/>
                </a:cxn>
                <a:cxn ang="0">
                  <a:pos x="126" y="360"/>
                </a:cxn>
                <a:cxn ang="0">
                  <a:pos x="161" y="293"/>
                </a:cxn>
                <a:cxn ang="0">
                  <a:pos x="204" y="229"/>
                </a:cxn>
                <a:cxn ang="0">
                  <a:pos x="268" y="140"/>
                </a:cxn>
                <a:cxn ang="0">
                  <a:pos x="353" y="55"/>
                </a:cxn>
                <a:cxn ang="0">
                  <a:pos x="434" y="0"/>
                </a:cxn>
              </a:cxnLst>
              <a:rect l="0" t="0" r="r" b="b"/>
              <a:pathLst>
                <a:path w="1085" h="1211">
                  <a:moveTo>
                    <a:pt x="434" y="0"/>
                  </a:moveTo>
                  <a:lnTo>
                    <a:pt x="450" y="0"/>
                  </a:lnTo>
                  <a:lnTo>
                    <a:pt x="468" y="2"/>
                  </a:lnTo>
                  <a:lnTo>
                    <a:pt x="482" y="7"/>
                  </a:lnTo>
                  <a:lnTo>
                    <a:pt x="493" y="16"/>
                  </a:lnTo>
                  <a:lnTo>
                    <a:pt x="502" y="27"/>
                  </a:lnTo>
                  <a:lnTo>
                    <a:pt x="509" y="39"/>
                  </a:lnTo>
                  <a:lnTo>
                    <a:pt x="514" y="55"/>
                  </a:lnTo>
                  <a:lnTo>
                    <a:pt x="516" y="68"/>
                  </a:lnTo>
                  <a:lnTo>
                    <a:pt x="516" y="82"/>
                  </a:lnTo>
                  <a:lnTo>
                    <a:pt x="514" y="98"/>
                  </a:lnTo>
                  <a:lnTo>
                    <a:pt x="509" y="112"/>
                  </a:lnTo>
                  <a:lnTo>
                    <a:pt x="502" y="126"/>
                  </a:lnTo>
                  <a:lnTo>
                    <a:pt x="491" y="135"/>
                  </a:lnTo>
                  <a:lnTo>
                    <a:pt x="479" y="147"/>
                  </a:lnTo>
                  <a:lnTo>
                    <a:pt x="463" y="151"/>
                  </a:lnTo>
                  <a:lnTo>
                    <a:pt x="447" y="156"/>
                  </a:lnTo>
                  <a:lnTo>
                    <a:pt x="436" y="167"/>
                  </a:lnTo>
                  <a:lnTo>
                    <a:pt x="422" y="179"/>
                  </a:lnTo>
                  <a:lnTo>
                    <a:pt x="411" y="188"/>
                  </a:lnTo>
                  <a:lnTo>
                    <a:pt x="399" y="202"/>
                  </a:lnTo>
                  <a:lnTo>
                    <a:pt x="385" y="213"/>
                  </a:lnTo>
                  <a:lnTo>
                    <a:pt x="374" y="225"/>
                  </a:lnTo>
                  <a:lnTo>
                    <a:pt x="362" y="234"/>
                  </a:lnTo>
                  <a:lnTo>
                    <a:pt x="351" y="248"/>
                  </a:lnTo>
                  <a:lnTo>
                    <a:pt x="339" y="259"/>
                  </a:lnTo>
                  <a:lnTo>
                    <a:pt x="328" y="270"/>
                  </a:lnTo>
                  <a:lnTo>
                    <a:pt x="319" y="284"/>
                  </a:lnTo>
                  <a:lnTo>
                    <a:pt x="310" y="296"/>
                  </a:lnTo>
                  <a:lnTo>
                    <a:pt x="300" y="309"/>
                  </a:lnTo>
                  <a:lnTo>
                    <a:pt x="294" y="323"/>
                  </a:lnTo>
                  <a:lnTo>
                    <a:pt x="287" y="337"/>
                  </a:lnTo>
                  <a:lnTo>
                    <a:pt x="282" y="353"/>
                  </a:lnTo>
                  <a:lnTo>
                    <a:pt x="273" y="355"/>
                  </a:lnTo>
                  <a:lnTo>
                    <a:pt x="264" y="358"/>
                  </a:lnTo>
                  <a:lnTo>
                    <a:pt x="255" y="362"/>
                  </a:lnTo>
                  <a:lnTo>
                    <a:pt x="250" y="367"/>
                  </a:lnTo>
                  <a:lnTo>
                    <a:pt x="241" y="378"/>
                  </a:lnTo>
                  <a:lnTo>
                    <a:pt x="236" y="392"/>
                  </a:lnTo>
                  <a:lnTo>
                    <a:pt x="234" y="406"/>
                  </a:lnTo>
                  <a:lnTo>
                    <a:pt x="232" y="422"/>
                  </a:lnTo>
                  <a:lnTo>
                    <a:pt x="229" y="429"/>
                  </a:lnTo>
                  <a:lnTo>
                    <a:pt x="229" y="438"/>
                  </a:lnTo>
                  <a:lnTo>
                    <a:pt x="227" y="445"/>
                  </a:lnTo>
                  <a:lnTo>
                    <a:pt x="227" y="452"/>
                  </a:lnTo>
                  <a:lnTo>
                    <a:pt x="243" y="433"/>
                  </a:lnTo>
                  <a:lnTo>
                    <a:pt x="261" y="415"/>
                  </a:lnTo>
                  <a:lnTo>
                    <a:pt x="278" y="399"/>
                  </a:lnTo>
                  <a:lnTo>
                    <a:pt x="294" y="383"/>
                  </a:lnTo>
                  <a:lnTo>
                    <a:pt x="310" y="367"/>
                  </a:lnTo>
                  <a:lnTo>
                    <a:pt x="326" y="353"/>
                  </a:lnTo>
                  <a:lnTo>
                    <a:pt x="344" y="337"/>
                  </a:lnTo>
                  <a:lnTo>
                    <a:pt x="360" y="323"/>
                  </a:lnTo>
                  <a:lnTo>
                    <a:pt x="374" y="309"/>
                  </a:lnTo>
                  <a:lnTo>
                    <a:pt x="390" y="293"/>
                  </a:lnTo>
                  <a:lnTo>
                    <a:pt x="406" y="277"/>
                  </a:lnTo>
                  <a:lnTo>
                    <a:pt x="422" y="264"/>
                  </a:lnTo>
                  <a:lnTo>
                    <a:pt x="438" y="250"/>
                  </a:lnTo>
                  <a:lnTo>
                    <a:pt x="452" y="234"/>
                  </a:lnTo>
                  <a:lnTo>
                    <a:pt x="468" y="218"/>
                  </a:lnTo>
                  <a:lnTo>
                    <a:pt x="484" y="202"/>
                  </a:lnTo>
                  <a:lnTo>
                    <a:pt x="491" y="195"/>
                  </a:lnTo>
                  <a:lnTo>
                    <a:pt x="500" y="188"/>
                  </a:lnTo>
                  <a:lnTo>
                    <a:pt x="509" y="181"/>
                  </a:lnTo>
                  <a:lnTo>
                    <a:pt x="518" y="176"/>
                  </a:lnTo>
                  <a:lnTo>
                    <a:pt x="528" y="169"/>
                  </a:lnTo>
                  <a:lnTo>
                    <a:pt x="537" y="165"/>
                  </a:lnTo>
                  <a:lnTo>
                    <a:pt x="546" y="160"/>
                  </a:lnTo>
                  <a:lnTo>
                    <a:pt x="555" y="156"/>
                  </a:lnTo>
                  <a:lnTo>
                    <a:pt x="564" y="153"/>
                  </a:lnTo>
                  <a:lnTo>
                    <a:pt x="573" y="151"/>
                  </a:lnTo>
                  <a:lnTo>
                    <a:pt x="585" y="149"/>
                  </a:lnTo>
                  <a:lnTo>
                    <a:pt x="594" y="153"/>
                  </a:lnTo>
                  <a:lnTo>
                    <a:pt x="601" y="156"/>
                  </a:lnTo>
                  <a:lnTo>
                    <a:pt x="612" y="163"/>
                  </a:lnTo>
                  <a:lnTo>
                    <a:pt x="622" y="169"/>
                  </a:lnTo>
                  <a:lnTo>
                    <a:pt x="631" y="181"/>
                  </a:lnTo>
                  <a:lnTo>
                    <a:pt x="638" y="202"/>
                  </a:lnTo>
                  <a:lnTo>
                    <a:pt x="642" y="220"/>
                  </a:lnTo>
                  <a:lnTo>
                    <a:pt x="640" y="236"/>
                  </a:lnTo>
                  <a:lnTo>
                    <a:pt x="633" y="252"/>
                  </a:lnTo>
                  <a:lnTo>
                    <a:pt x="622" y="268"/>
                  </a:lnTo>
                  <a:lnTo>
                    <a:pt x="612" y="284"/>
                  </a:lnTo>
                  <a:lnTo>
                    <a:pt x="596" y="298"/>
                  </a:lnTo>
                  <a:lnTo>
                    <a:pt x="580" y="312"/>
                  </a:lnTo>
                  <a:lnTo>
                    <a:pt x="562" y="326"/>
                  </a:lnTo>
                  <a:lnTo>
                    <a:pt x="546" y="342"/>
                  </a:lnTo>
                  <a:lnTo>
                    <a:pt x="528" y="355"/>
                  </a:lnTo>
                  <a:lnTo>
                    <a:pt x="512" y="371"/>
                  </a:lnTo>
                  <a:lnTo>
                    <a:pt x="495" y="387"/>
                  </a:lnTo>
                  <a:lnTo>
                    <a:pt x="484" y="404"/>
                  </a:lnTo>
                  <a:lnTo>
                    <a:pt x="477" y="422"/>
                  </a:lnTo>
                  <a:lnTo>
                    <a:pt x="473" y="443"/>
                  </a:lnTo>
                  <a:lnTo>
                    <a:pt x="461" y="459"/>
                  </a:lnTo>
                  <a:lnTo>
                    <a:pt x="450" y="472"/>
                  </a:lnTo>
                  <a:lnTo>
                    <a:pt x="438" y="488"/>
                  </a:lnTo>
                  <a:lnTo>
                    <a:pt x="429" y="505"/>
                  </a:lnTo>
                  <a:lnTo>
                    <a:pt x="417" y="521"/>
                  </a:lnTo>
                  <a:lnTo>
                    <a:pt x="406" y="537"/>
                  </a:lnTo>
                  <a:lnTo>
                    <a:pt x="397" y="553"/>
                  </a:lnTo>
                  <a:lnTo>
                    <a:pt x="385" y="569"/>
                  </a:lnTo>
                  <a:lnTo>
                    <a:pt x="374" y="585"/>
                  </a:lnTo>
                  <a:lnTo>
                    <a:pt x="365" y="601"/>
                  </a:lnTo>
                  <a:lnTo>
                    <a:pt x="353" y="617"/>
                  </a:lnTo>
                  <a:lnTo>
                    <a:pt x="344" y="633"/>
                  </a:lnTo>
                  <a:lnTo>
                    <a:pt x="335" y="649"/>
                  </a:lnTo>
                  <a:lnTo>
                    <a:pt x="326" y="667"/>
                  </a:lnTo>
                  <a:lnTo>
                    <a:pt x="319" y="684"/>
                  </a:lnTo>
                  <a:lnTo>
                    <a:pt x="312" y="702"/>
                  </a:lnTo>
                  <a:lnTo>
                    <a:pt x="335" y="681"/>
                  </a:lnTo>
                  <a:lnTo>
                    <a:pt x="360" y="665"/>
                  </a:lnTo>
                  <a:lnTo>
                    <a:pt x="383" y="645"/>
                  </a:lnTo>
                  <a:lnTo>
                    <a:pt x="406" y="622"/>
                  </a:lnTo>
                  <a:lnTo>
                    <a:pt x="427" y="599"/>
                  </a:lnTo>
                  <a:lnTo>
                    <a:pt x="450" y="576"/>
                  </a:lnTo>
                  <a:lnTo>
                    <a:pt x="470" y="553"/>
                  </a:lnTo>
                  <a:lnTo>
                    <a:pt x="491" y="530"/>
                  </a:lnTo>
                  <a:lnTo>
                    <a:pt x="514" y="505"/>
                  </a:lnTo>
                  <a:lnTo>
                    <a:pt x="534" y="482"/>
                  </a:lnTo>
                  <a:lnTo>
                    <a:pt x="555" y="459"/>
                  </a:lnTo>
                  <a:lnTo>
                    <a:pt x="576" y="436"/>
                  </a:lnTo>
                  <a:lnTo>
                    <a:pt x="599" y="413"/>
                  </a:lnTo>
                  <a:lnTo>
                    <a:pt x="622" y="392"/>
                  </a:lnTo>
                  <a:lnTo>
                    <a:pt x="645" y="369"/>
                  </a:lnTo>
                  <a:lnTo>
                    <a:pt x="670" y="353"/>
                  </a:lnTo>
                  <a:lnTo>
                    <a:pt x="679" y="351"/>
                  </a:lnTo>
                  <a:lnTo>
                    <a:pt x="690" y="355"/>
                  </a:lnTo>
                  <a:lnTo>
                    <a:pt x="700" y="358"/>
                  </a:lnTo>
                  <a:lnTo>
                    <a:pt x="711" y="362"/>
                  </a:lnTo>
                  <a:lnTo>
                    <a:pt x="718" y="369"/>
                  </a:lnTo>
                  <a:lnTo>
                    <a:pt x="725" y="378"/>
                  </a:lnTo>
                  <a:lnTo>
                    <a:pt x="732" y="387"/>
                  </a:lnTo>
                  <a:lnTo>
                    <a:pt x="736" y="399"/>
                  </a:lnTo>
                  <a:lnTo>
                    <a:pt x="739" y="406"/>
                  </a:lnTo>
                  <a:lnTo>
                    <a:pt x="741" y="417"/>
                  </a:lnTo>
                  <a:lnTo>
                    <a:pt x="741" y="429"/>
                  </a:lnTo>
                  <a:lnTo>
                    <a:pt x="741" y="440"/>
                  </a:lnTo>
                  <a:lnTo>
                    <a:pt x="739" y="452"/>
                  </a:lnTo>
                  <a:lnTo>
                    <a:pt x="736" y="463"/>
                  </a:lnTo>
                  <a:lnTo>
                    <a:pt x="732" y="475"/>
                  </a:lnTo>
                  <a:lnTo>
                    <a:pt x="729" y="486"/>
                  </a:lnTo>
                  <a:lnTo>
                    <a:pt x="739" y="475"/>
                  </a:lnTo>
                  <a:lnTo>
                    <a:pt x="750" y="468"/>
                  </a:lnTo>
                  <a:lnTo>
                    <a:pt x="764" y="461"/>
                  </a:lnTo>
                  <a:lnTo>
                    <a:pt x="778" y="456"/>
                  </a:lnTo>
                  <a:lnTo>
                    <a:pt x="789" y="452"/>
                  </a:lnTo>
                  <a:lnTo>
                    <a:pt x="803" y="452"/>
                  </a:lnTo>
                  <a:lnTo>
                    <a:pt x="817" y="452"/>
                  </a:lnTo>
                  <a:lnTo>
                    <a:pt x="830" y="454"/>
                  </a:lnTo>
                  <a:lnTo>
                    <a:pt x="842" y="456"/>
                  </a:lnTo>
                  <a:lnTo>
                    <a:pt x="853" y="463"/>
                  </a:lnTo>
                  <a:lnTo>
                    <a:pt x="860" y="470"/>
                  </a:lnTo>
                  <a:lnTo>
                    <a:pt x="869" y="479"/>
                  </a:lnTo>
                  <a:lnTo>
                    <a:pt x="874" y="491"/>
                  </a:lnTo>
                  <a:lnTo>
                    <a:pt x="879" y="505"/>
                  </a:lnTo>
                  <a:lnTo>
                    <a:pt x="881" y="518"/>
                  </a:lnTo>
                  <a:lnTo>
                    <a:pt x="881" y="537"/>
                  </a:lnTo>
                  <a:lnTo>
                    <a:pt x="876" y="541"/>
                  </a:lnTo>
                  <a:lnTo>
                    <a:pt x="872" y="550"/>
                  </a:lnTo>
                  <a:lnTo>
                    <a:pt x="867" y="557"/>
                  </a:lnTo>
                  <a:lnTo>
                    <a:pt x="863" y="569"/>
                  </a:lnTo>
                  <a:lnTo>
                    <a:pt x="856" y="578"/>
                  </a:lnTo>
                  <a:lnTo>
                    <a:pt x="853" y="587"/>
                  </a:lnTo>
                  <a:lnTo>
                    <a:pt x="849" y="594"/>
                  </a:lnTo>
                  <a:lnTo>
                    <a:pt x="846" y="599"/>
                  </a:lnTo>
                  <a:lnTo>
                    <a:pt x="865" y="603"/>
                  </a:lnTo>
                  <a:lnTo>
                    <a:pt x="881" y="612"/>
                  </a:lnTo>
                  <a:lnTo>
                    <a:pt x="892" y="622"/>
                  </a:lnTo>
                  <a:lnTo>
                    <a:pt x="904" y="635"/>
                  </a:lnTo>
                  <a:lnTo>
                    <a:pt x="908" y="649"/>
                  </a:lnTo>
                  <a:lnTo>
                    <a:pt x="913" y="665"/>
                  </a:lnTo>
                  <a:lnTo>
                    <a:pt x="915" y="681"/>
                  </a:lnTo>
                  <a:lnTo>
                    <a:pt x="915" y="700"/>
                  </a:lnTo>
                  <a:lnTo>
                    <a:pt x="908" y="713"/>
                  </a:lnTo>
                  <a:lnTo>
                    <a:pt x="904" y="732"/>
                  </a:lnTo>
                  <a:lnTo>
                    <a:pt x="895" y="746"/>
                  </a:lnTo>
                  <a:lnTo>
                    <a:pt x="885" y="762"/>
                  </a:lnTo>
                  <a:lnTo>
                    <a:pt x="874" y="773"/>
                  </a:lnTo>
                  <a:lnTo>
                    <a:pt x="860" y="785"/>
                  </a:lnTo>
                  <a:lnTo>
                    <a:pt x="844" y="791"/>
                  </a:lnTo>
                  <a:lnTo>
                    <a:pt x="828" y="796"/>
                  </a:lnTo>
                  <a:lnTo>
                    <a:pt x="846" y="794"/>
                  </a:lnTo>
                  <a:lnTo>
                    <a:pt x="867" y="794"/>
                  </a:lnTo>
                  <a:lnTo>
                    <a:pt x="888" y="794"/>
                  </a:lnTo>
                  <a:lnTo>
                    <a:pt x="908" y="794"/>
                  </a:lnTo>
                  <a:lnTo>
                    <a:pt x="931" y="794"/>
                  </a:lnTo>
                  <a:lnTo>
                    <a:pt x="952" y="794"/>
                  </a:lnTo>
                  <a:lnTo>
                    <a:pt x="973" y="796"/>
                  </a:lnTo>
                  <a:lnTo>
                    <a:pt x="993" y="803"/>
                  </a:lnTo>
                  <a:lnTo>
                    <a:pt x="1012" y="807"/>
                  </a:lnTo>
                  <a:lnTo>
                    <a:pt x="1030" y="817"/>
                  </a:lnTo>
                  <a:lnTo>
                    <a:pt x="1044" y="824"/>
                  </a:lnTo>
                  <a:lnTo>
                    <a:pt x="1058" y="840"/>
                  </a:lnTo>
                  <a:lnTo>
                    <a:pt x="1069" y="853"/>
                  </a:lnTo>
                  <a:lnTo>
                    <a:pt x="1076" y="869"/>
                  </a:lnTo>
                  <a:lnTo>
                    <a:pt x="1080" y="892"/>
                  </a:lnTo>
                  <a:lnTo>
                    <a:pt x="1083" y="918"/>
                  </a:lnTo>
                  <a:lnTo>
                    <a:pt x="1085" y="938"/>
                  </a:lnTo>
                  <a:lnTo>
                    <a:pt x="1085" y="959"/>
                  </a:lnTo>
                  <a:lnTo>
                    <a:pt x="1080" y="977"/>
                  </a:lnTo>
                  <a:lnTo>
                    <a:pt x="1076" y="996"/>
                  </a:lnTo>
                  <a:lnTo>
                    <a:pt x="1064" y="1014"/>
                  </a:lnTo>
                  <a:lnTo>
                    <a:pt x="1053" y="1030"/>
                  </a:lnTo>
                  <a:lnTo>
                    <a:pt x="1037" y="1046"/>
                  </a:lnTo>
                  <a:lnTo>
                    <a:pt x="1023" y="1062"/>
                  </a:lnTo>
                  <a:lnTo>
                    <a:pt x="1002" y="1076"/>
                  </a:lnTo>
                  <a:lnTo>
                    <a:pt x="984" y="1087"/>
                  </a:lnTo>
                  <a:lnTo>
                    <a:pt x="966" y="1099"/>
                  </a:lnTo>
                  <a:lnTo>
                    <a:pt x="945" y="1108"/>
                  </a:lnTo>
                  <a:lnTo>
                    <a:pt x="924" y="1115"/>
                  </a:lnTo>
                  <a:lnTo>
                    <a:pt x="906" y="1122"/>
                  </a:lnTo>
                  <a:lnTo>
                    <a:pt x="888" y="1126"/>
                  </a:lnTo>
                  <a:lnTo>
                    <a:pt x="872" y="1131"/>
                  </a:lnTo>
                  <a:lnTo>
                    <a:pt x="858" y="1140"/>
                  </a:lnTo>
                  <a:lnTo>
                    <a:pt x="844" y="1152"/>
                  </a:lnTo>
                  <a:lnTo>
                    <a:pt x="828" y="1161"/>
                  </a:lnTo>
                  <a:lnTo>
                    <a:pt x="814" y="1172"/>
                  </a:lnTo>
                  <a:lnTo>
                    <a:pt x="796" y="1182"/>
                  </a:lnTo>
                  <a:lnTo>
                    <a:pt x="780" y="1191"/>
                  </a:lnTo>
                  <a:lnTo>
                    <a:pt x="764" y="1200"/>
                  </a:lnTo>
                  <a:lnTo>
                    <a:pt x="746" y="1207"/>
                  </a:lnTo>
                  <a:lnTo>
                    <a:pt x="729" y="1209"/>
                  </a:lnTo>
                  <a:lnTo>
                    <a:pt x="716" y="1211"/>
                  </a:lnTo>
                  <a:lnTo>
                    <a:pt x="700" y="1211"/>
                  </a:lnTo>
                  <a:lnTo>
                    <a:pt x="686" y="1209"/>
                  </a:lnTo>
                  <a:lnTo>
                    <a:pt x="672" y="1200"/>
                  </a:lnTo>
                  <a:lnTo>
                    <a:pt x="661" y="1188"/>
                  </a:lnTo>
                  <a:lnTo>
                    <a:pt x="654" y="1172"/>
                  </a:lnTo>
                  <a:lnTo>
                    <a:pt x="647" y="1154"/>
                  </a:lnTo>
                  <a:lnTo>
                    <a:pt x="642" y="1145"/>
                  </a:lnTo>
                  <a:lnTo>
                    <a:pt x="640" y="1136"/>
                  </a:lnTo>
                  <a:lnTo>
                    <a:pt x="640" y="1126"/>
                  </a:lnTo>
                  <a:lnTo>
                    <a:pt x="640" y="1115"/>
                  </a:lnTo>
                  <a:lnTo>
                    <a:pt x="631" y="1126"/>
                  </a:lnTo>
                  <a:lnTo>
                    <a:pt x="622" y="1138"/>
                  </a:lnTo>
                  <a:lnTo>
                    <a:pt x="610" y="1145"/>
                  </a:lnTo>
                  <a:lnTo>
                    <a:pt x="601" y="1152"/>
                  </a:lnTo>
                  <a:lnTo>
                    <a:pt x="587" y="1156"/>
                  </a:lnTo>
                  <a:lnTo>
                    <a:pt x="576" y="1161"/>
                  </a:lnTo>
                  <a:lnTo>
                    <a:pt x="562" y="1163"/>
                  </a:lnTo>
                  <a:lnTo>
                    <a:pt x="553" y="1165"/>
                  </a:lnTo>
                  <a:lnTo>
                    <a:pt x="539" y="1163"/>
                  </a:lnTo>
                  <a:lnTo>
                    <a:pt x="528" y="1161"/>
                  </a:lnTo>
                  <a:lnTo>
                    <a:pt x="516" y="1154"/>
                  </a:lnTo>
                  <a:lnTo>
                    <a:pt x="509" y="1147"/>
                  </a:lnTo>
                  <a:lnTo>
                    <a:pt x="498" y="1138"/>
                  </a:lnTo>
                  <a:lnTo>
                    <a:pt x="491" y="1129"/>
                  </a:lnTo>
                  <a:lnTo>
                    <a:pt x="489" y="1115"/>
                  </a:lnTo>
                  <a:lnTo>
                    <a:pt x="484" y="1101"/>
                  </a:lnTo>
                  <a:lnTo>
                    <a:pt x="473" y="1101"/>
                  </a:lnTo>
                  <a:lnTo>
                    <a:pt x="461" y="1101"/>
                  </a:lnTo>
                  <a:lnTo>
                    <a:pt x="450" y="1099"/>
                  </a:lnTo>
                  <a:lnTo>
                    <a:pt x="438" y="1094"/>
                  </a:lnTo>
                  <a:lnTo>
                    <a:pt x="424" y="1090"/>
                  </a:lnTo>
                  <a:lnTo>
                    <a:pt x="413" y="1085"/>
                  </a:lnTo>
                  <a:lnTo>
                    <a:pt x="404" y="1081"/>
                  </a:lnTo>
                  <a:lnTo>
                    <a:pt x="392" y="1076"/>
                  </a:lnTo>
                  <a:lnTo>
                    <a:pt x="378" y="1071"/>
                  </a:lnTo>
                  <a:lnTo>
                    <a:pt x="369" y="1069"/>
                  </a:lnTo>
                  <a:lnTo>
                    <a:pt x="358" y="1067"/>
                  </a:lnTo>
                  <a:lnTo>
                    <a:pt x="349" y="1067"/>
                  </a:lnTo>
                  <a:lnTo>
                    <a:pt x="337" y="1069"/>
                  </a:lnTo>
                  <a:lnTo>
                    <a:pt x="328" y="1074"/>
                  </a:lnTo>
                  <a:lnTo>
                    <a:pt x="317" y="1083"/>
                  </a:lnTo>
                  <a:lnTo>
                    <a:pt x="307" y="1097"/>
                  </a:lnTo>
                  <a:lnTo>
                    <a:pt x="300" y="1099"/>
                  </a:lnTo>
                  <a:lnTo>
                    <a:pt x="291" y="1099"/>
                  </a:lnTo>
                  <a:lnTo>
                    <a:pt x="282" y="1099"/>
                  </a:lnTo>
                  <a:lnTo>
                    <a:pt x="275" y="1099"/>
                  </a:lnTo>
                  <a:lnTo>
                    <a:pt x="268" y="1097"/>
                  </a:lnTo>
                  <a:lnTo>
                    <a:pt x="261" y="1094"/>
                  </a:lnTo>
                  <a:lnTo>
                    <a:pt x="252" y="1092"/>
                  </a:lnTo>
                  <a:lnTo>
                    <a:pt x="248" y="1090"/>
                  </a:lnTo>
                  <a:lnTo>
                    <a:pt x="232" y="1081"/>
                  </a:lnTo>
                  <a:lnTo>
                    <a:pt x="220" y="1071"/>
                  </a:lnTo>
                  <a:lnTo>
                    <a:pt x="213" y="1058"/>
                  </a:lnTo>
                  <a:lnTo>
                    <a:pt x="209" y="1044"/>
                  </a:lnTo>
                  <a:lnTo>
                    <a:pt x="188" y="1064"/>
                  </a:lnTo>
                  <a:lnTo>
                    <a:pt x="167" y="1078"/>
                  </a:lnTo>
                  <a:lnTo>
                    <a:pt x="149" y="1083"/>
                  </a:lnTo>
                  <a:lnTo>
                    <a:pt x="131" y="1087"/>
                  </a:lnTo>
                  <a:lnTo>
                    <a:pt x="112" y="1083"/>
                  </a:lnTo>
                  <a:lnTo>
                    <a:pt x="99" y="1076"/>
                  </a:lnTo>
                  <a:lnTo>
                    <a:pt x="82" y="1064"/>
                  </a:lnTo>
                  <a:lnTo>
                    <a:pt x="71" y="1051"/>
                  </a:lnTo>
                  <a:lnTo>
                    <a:pt x="60" y="1032"/>
                  </a:lnTo>
                  <a:lnTo>
                    <a:pt x="53" y="1014"/>
                  </a:lnTo>
                  <a:lnTo>
                    <a:pt x="48" y="993"/>
                  </a:lnTo>
                  <a:lnTo>
                    <a:pt x="48" y="973"/>
                  </a:lnTo>
                  <a:lnTo>
                    <a:pt x="48" y="952"/>
                  </a:lnTo>
                  <a:lnTo>
                    <a:pt x="57" y="931"/>
                  </a:lnTo>
                  <a:lnTo>
                    <a:pt x="66" y="911"/>
                  </a:lnTo>
                  <a:lnTo>
                    <a:pt x="80" y="895"/>
                  </a:lnTo>
                  <a:lnTo>
                    <a:pt x="80" y="888"/>
                  </a:lnTo>
                  <a:lnTo>
                    <a:pt x="85" y="876"/>
                  </a:lnTo>
                  <a:lnTo>
                    <a:pt x="89" y="863"/>
                  </a:lnTo>
                  <a:lnTo>
                    <a:pt x="92" y="849"/>
                  </a:lnTo>
                  <a:lnTo>
                    <a:pt x="96" y="835"/>
                  </a:lnTo>
                  <a:lnTo>
                    <a:pt x="99" y="821"/>
                  </a:lnTo>
                  <a:lnTo>
                    <a:pt x="101" y="810"/>
                  </a:lnTo>
                  <a:lnTo>
                    <a:pt x="105" y="805"/>
                  </a:lnTo>
                  <a:lnTo>
                    <a:pt x="78" y="805"/>
                  </a:lnTo>
                  <a:lnTo>
                    <a:pt x="57" y="803"/>
                  </a:lnTo>
                  <a:lnTo>
                    <a:pt x="39" y="794"/>
                  </a:lnTo>
                  <a:lnTo>
                    <a:pt x="25" y="782"/>
                  </a:lnTo>
                  <a:lnTo>
                    <a:pt x="14" y="766"/>
                  </a:lnTo>
                  <a:lnTo>
                    <a:pt x="7" y="750"/>
                  </a:lnTo>
                  <a:lnTo>
                    <a:pt x="2" y="729"/>
                  </a:lnTo>
                  <a:lnTo>
                    <a:pt x="2" y="711"/>
                  </a:lnTo>
                  <a:lnTo>
                    <a:pt x="0" y="686"/>
                  </a:lnTo>
                  <a:lnTo>
                    <a:pt x="2" y="665"/>
                  </a:lnTo>
                  <a:lnTo>
                    <a:pt x="7" y="640"/>
                  </a:lnTo>
                  <a:lnTo>
                    <a:pt x="14" y="619"/>
                  </a:lnTo>
                  <a:lnTo>
                    <a:pt x="21" y="599"/>
                  </a:lnTo>
                  <a:lnTo>
                    <a:pt x="30" y="580"/>
                  </a:lnTo>
                  <a:lnTo>
                    <a:pt x="39" y="562"/>
                  </a:lnTo>
                  <a:lnTo>
                    <a:pt x="48" y="548"/>
                  </a:lnTo>
                  <a:lnTo>
                    <a:pt x="46" y="532"/>
                  </a:lnTo>
                  <a:lnTo>
                    <a:pt x="46" y="523"/>
                  </a:lnTo>
                  <a:lnTo>
                    <a:pt x="48" y="511"/>
                  </a:lnTo>
                  <a:lnTo>
                    <a:pt x="53" y="500"/>
                  </a:lnTo>
                  <a:lnTo>
                    <a:pt x="55" y="491"/>
                  </a:lnTo>
                  <a:lnTo>
                    <a:pt x="60" y="484"/>
                  </a:lnTo>
                  <a:lnTo>
                    <a:pt x="66" y="475"/>
                  </a:lnTo>
                  <a:lnTo>
                    <a:pt x="73" y="466"/>
                  </a:lnTo>
                  <a:lnTo>
                    <a:pt x="78" y="456"/>
                  </a:lnTo>
                  <a:lnTo>
                    <a:pt x="85" y="447"/>
                  </a:lnTo>
                  <a:lnTo>
                    <a:pt x="89" y="438"/>
                  </a:lnTo>
                  <a:lnTo>
                    <a:pt x="94" y="431"/>
                  </a:lnTo>
                  <a:lnTo>
                    <a:pt x="96" y="420"/>
                  </a:lnTo>
                  <a:lnTo>
                    <a:pt x="99" y="413"/>
                  </a:lnTo>
                  <a:lnTo>
                    <a:pt x="99" y="401"/>
                  </a:lnTo>
                  <a:lnTo>
                    <a:pt x="99" y="392"/>
                  </a:lnTo>
                  <a:lnTo>
                    <a:pt x="110" y="381"/>
                  </a:lnTo>
                  <a:lnTo>
                    <a:pt x="119" y="369"/>
                  </a:lnTo>
                  <a:lnTo>
                    <a:pt x="126" y="360"/>
                  </a:lnTo>
                  <a:lnTo>
                    <a:pt x="135" y="351"/>
                  </a:lnTo>
                  <a:lnTo>
                    <a:pt x="140" y="339"/>
                  </a:lnTo>
                  <a:lnTo>
                    <a:pt x="144" y="328"/>
                  </a:lnTo>
                  <a:lnTo>
                    <a:pt x="151" y="316"/>
                  </a:lnTo>
                  <a:lnTo>
                    <a:pt x="156" y="305"/>
                  </a:lnTo>
                  <a:lnTo>
                    <a:pt x="161" y="293"/>
                  </a:lnTo>
                  <a:lnTo>
                    <a:pt x="165" y="282"/>
                  </a:lnTo>
                  <a:lnTo>
                    <a:pt x="170" y="270"/>
                  </a:lnTo>
                  <a:lnTo>
                    <a:pt x="179" y="259"/>
                  </a:lnTo>
                  <a:lnTo>
                    <a:pt x="186" y="250"/>
                  </a:lnTo>
                  <a:lnTo>
                    <a:pt x="195" y="238"/>
                  </a:lnTo>
                  <a:lnTo>
                    <a:pt x="204" y="229"/>
                  </a:lnTo>
                  <a:lnTo>
                    <a:pt x="218" y="220"/>
                  </a:lnTo>
                  <a:lnTo>
                    <a:pt x="227" y="204"/>
                  </a:lnTo>
                  <a:lnTo>
                    <a:pt x="236" y="188"/>
                  </a:lnTo>
                  <a:lnTo>
                    <a:pt x="245" y="172"/>
                  </a:lnTo>
                  <a:lnTo>
                    <a:pt x="259" y="156"/>
                  </a:lnTo>
                  <a:lnTo>
                    <a:pt x="268" y="140"/>
                  </a:lnTo>
                  <a:lnTo>
                    <a:pt x="282" y="126"/>
                  </a:lnTo>
                  <a:lnTo>
                    <a:pt x="296" y="110"/>
                  </a:lnTo>
                  <a:lnTo>
                    <a:pt x="312" y="96"/>
                  </a:lnTo>
                  <a:lnTo>
                    <a:pt x="323" y="80"/>
                  </a:lnTo>
                  <a:lnTo>
                    <a:pt x="339" y="66"/>
                  </a:lnTo>
                  <a:lnTo>
                    <a:pt x="353" y="55"/>
                  </a:lnTo>
                  <a:lnTo>
                    <a:pt x="369" y="41"/>
                  </a:lnTo>
                  <a:lnTo>
                    <a:pt x="385" y="29"/>
                  </a:lnTo>
                  <a:lnTo>
                    <a:pt x="401" y="18"/>
                  </a:lnTo>
                  <a:lnTo>
                    <a:pt x="417" y="9"/>
                  </a:lnTo>
                  <a:lnTo>
                    <a:pt x="434" y="0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5" name="Freeform 39"/>
            <p:cNvSpPr>
              <a:spLocks/>
            </p:cNvSpPr>
            <p:nvPr/>
          </p:nvSpPr>
          <p:spPr bwMode="auto">
            <a:xfrm>
              <a:off x="2922" y="2978"/>
              <a:ext cx="716" cy="168"/>
            </a:xfrm>
            <a:custGeom>
              <a:avLst/>
              <a:gdLst/>
              <a:ahLst/>
              <a:cxnLst>
                <a:cxn ang="0">
                  <a:pos x="615" y="3"/>
                </a:cxn>
                <a:cxn ang="0">
                  <a:pos x="631" y="3"/>
                </a:cxn>
                <a:cxn ang="0">
                  <a:pos x="650" y="3"/>
                </a:cxn>
                <a:cxn ang="0">
                  <a:pos x="668" y="3"/>
                </a:cxn>
                <a:cxn ang="0">
                  <a:pos x="684" y="5"/>
                </a:cxn>
                <a:cxn ang="0">
                  <a:pos x="700" y="9"/>
                </a:cxn>
                <a:cxn ang="0">
                  <a:pos x="709" y="19"/>
                </a:cxn>
                <a:cxn ang="0">
                  <a:pos x="714" y="32"/>
                </a:cxn>
                <a:cxn ang="0">
                  <a:pos x="707" y="46"/>
                </a:cxn>
                <a:cxn ang="0">
                  <a:pos x="691" y="55"/>
                </a:cxn>
                <a:cxn ang="0">
                  <a:pos x="670" y="58"/>
                </a:cxn>
                <a:cxn ang="0">
                  <a:pos x="650" y="60"/>
                </a:cxn>
                <a:cxn ang="0">
                  <a:pos x="629" y="60"/>
                </a:cxn>
                <a:cxn ang="0">
                  <a:pos x="606" y="58"/>
                </a:cxn>
                <a:cxn ang="0">
                  <a:pos x="583" y="58"/>
                </a:cxn>
                <a:cxn ang="0">
                  <a:pos x="560" y="58"/>
                </a:cxn>
                <a:cxn ang="0">
                  <a:pos x="519" y="64"/>
                </a:cxn>
                <a:cxn ang="0">
                  <a:pos x="452" y="71"/>
                </a:cxn>
                <a:cxn ang="0">
                  <a:pos x="383" y="81"/>
                </a:cxn>
                <a:cxn ang="0">
                  <a:pos x="319" y="92"/>
                </a:cxn>
                <a:cxn ang="0">
                  <a:pos x="255" y="103"/>
                </a:cxn>
                <a:cxn ang="0">
                  <a:pos x="193" y="117"/>
                </a:cxn>
                <a:cxn ang="0">
                  <a:pos x="131" y="136"/>
                </a:cxn>
                <a:cxn ang="0">
                  <a:pos x="71" y="154"/>
                </a:cxn>
                <a:cxn ang="0">
                  <a:pos x="35" y="165"/>
                </a:cxn>
                <a:cxn ang="0">
                  <a:pos x="19" y="165"/>
                </a:cxn>
                <a:cxn ang="0">
                  <a:pos x="5" y="154"/>
                </a:cxn>
                <a:cxn ang="0">
                  <a:pos x="0" y="136"/>
                </a:cxn>
                <a:cxn ang="0">
                  <a:pos x="7" y="122"/>
                </a:cxn>
                <a:cxn ang="0">
                  <a:pos x="23" y="115"/>
                </a:cxn>
                <a:cxn ang="0">
                  <a:pos x="42" y="106"/>
                </a:cxn>
                <a:cxn ang="0">
                  <a:pos x="65" y="99"/>
                </a:cxn>
                <a:cxn ang="0">
                  <a:pos x="87" y="92"/>
                </a:cxn>
                <a:cxn ang="0">
                  <a:pos x="108" y="87"/>
                </a:cxn>
                <a:cxn ang="0">
                  <a:pos x="140" y="76"/>
                </a:cxn>
                <a:cxn ang="0">
                  <a:pos x="186" y="62"/>
                </a:cxn>
                <a:cxn ang="0">
                  <a:pos x="234" y="51"/>
                </a:cxn>
                <a:cxn ang="0">
                  <a:pos x="282" y="44"/>
                </a:cxn>
                <a:cxn ang="0">
                  <a:pos x="331" y="37"/>
                </a:cxn>
                <a:cxn ang="0">
                  <a:pos x="381" y="30"/>
                </a:cxn>
                <a:cxn ang="0">
                  <a:pos x="429" y="23"/>
                </a:cxn>
                <a:cxn ang="0">
                  <a:pos x="480" y="16"/>
                </a:cxn>
                <a:cxn ang="0">
                  <a:pos x="517" y="12"/>
                </a:cxn>
                <a:cxn ang="0">
                  <a:pos x="542" y="12"/>
                </a:cxn>
                <a:cxn ang="0">
                  <a:pos x="567" y="5"/>
                </a:cxn>
                <a:cxn ang="0">
                  <a:pos x="595" y="0"/>
                </a:cxn>
                <a:cxn ang="0">
                  <a:pos x="608" y="3"/>
                </a:cxn>
              </a:cxnLst>
              <a:rect l="0" t="0" r="r" b="b"/>
              <a:pathLst>
                <a:path w="716" h="168">
                  <a:moveTo>
                    <a:pt x="608" y="3"/>
                  </a:moveTo>
                  <a:lnTo>
                    <a:pt x="615" y="3"/>
                  </a:lnTo>
                  <a:lnTo>
                    <a:pt x="622" y="3"/>
                  </a:lnTo>
                  <a:lnTo>
                    <a:pt x="631" y="3"/>
                  </a:lnTo>
                  <a:lnTo>
                    <a:pt x="640" y="3"/>
                  </a:lnTo>
                  <a:lnTo>
                    <a:pt x="650" y="3"/>
                  </a:lnTo>
                  <a:lnTo>
                    <a:pt x="659" y="3"/>
                  </a:lnTo>
                  <a:lnTo>
                    <a:pt x="668" y="3"/>
                  </a:lnTo>
                  <a:lnTo>
                    <a:pt x="677" y="5"/>
                  </a:lnTo>
                  <a:lnTo>
                    <a:pt x="684" y="5"/>
                  </a:lnTo>
                  <a:lnTo>
                    <a:pt x="693" y="7"/>
                  </a:lnTo>
                  <a:lnTo>
                    <a:pt x="700" y="9"/>
                  </a:lnTo>
                  <a:lnTo>
                    <a:pt x="707" y="14"/>
                  </a:lnTo>
                  <a:lnTo>
                    <a:pt x="709" y="19"/>
                  </a:lnTo>
                  <a:lnTo>
                    <a:pt x="714" y="25"/>
                  </a:lnTo>
                  <a:lnTo>
                    <a:pt x="714" y="32"/>
                  </a:lnTo>
                  <a:lnTo>
                    <a:pt x="716" y="42"/>
                  </a:lnTo>
                  <a:lnTo>
                    <a:pt x="707" y="46"/>
                  </a:lnTo>
                  <a:lnTo>
                    <a:pt x="700" y="51"/>
                  </a:lnTo>
                  <a:lnTo>
                    <a:pt x="691" y="55"/>
                  </a:lnTo>
                  <a:lnTo>
                    <a:pt x="682" y="58"/>
                  </a:lnTo>
                  <a:lnTo>
                    <a:pt x="670" y="58"/>
                  </a:lnTo>
                  <a:lnTo>
                    <a:pt x="661" y="60"/>
                  </a:lnTo>
                  <a:lnTo>
                    <a:pt x="650" y="60"/>
                  </a:lnTo>
                  <a:lnTo>
                    <a:pt x="640" y="62"/>
                  </a:lnTo>
                  <a:lnTo>
                    <a:pt x="629" y="60"/>
                  </a:lnTo>
                  <a:lnTo>
                    <a:pt x="617" y="58"/>
                  </a:lnTo>
                  <a:lnTo>
                    <a:pt x="606" y="58"/>
                  </a:lnTo>
                  <a:lnTo>
                    <a:pt x="595" y="58"/>
                  </a:lnTo>
                  <a:lnTo>
                    <a:pt x="583" y="58"/>
                  </a:lnTo>
                  <a:lnTo>
                    <a:pt x="572" y="58"/>
                  </a:lnTo>
                  <a:lnTo>
                    <a:pt x="560" y="58"/>
                  </a:lnTo>
                  <a:lnTo>
                    <a:pt x="553" y="60"/>
                  </a:lnTo>
                  <a:lnTo>
                    <a:pt x="519" y="64"/>
                  </a:lnTo>
                  <a:lnTo>
                    <a:pt x="484" y="69"/>
                  </a:lnTo>
                  <a:lnTo>
                    <a:pt x="452" y="71"/>
                  </a:lnTo>
                  <a:lnTo>
                    <a:pt x="418" y="76"/>
                  </a:lnTo>
                  <a:lnTo>
                    <a:pt x="383" y="81"/>
                  </a:lnTo>
                  <a:lnTo>
                    <a:pt x="351" y="87"/>
                  </a:lnTo>
                  <a:lnTo>
                    <a:pt x="319" y="92"/>
                  </a:lnTo>
                  <a:lnTo>
                    <a:pt x="289" y="99"/>
                  </a:lnTo>
                  <a:lnTo>
                    <a:pt x="255" y="103"/>
                  </a:lnTo>
                  <a:lnTo>
                    <a:pt x="225" y="110"/>
                  </a:lnTo>
                  <a:lnTo>
                    <a:pt x="193" y="117"/>
                  </a:lnTo>
                  <a:lnTo>
                    <a:pt x="161" y="126"/>
                  </a:lnTo>
                  <a:lnTo>
                    <a:pt x="131" y="136"/>
                  </a:lnTo>
                  <a:lnTo>
                    <a:pt x="101" y="145"/>
                  </a:lnTo>
                  <a:lnTo>
                    <a:pt x="71" y="154"/>
                  </a:lnTo>
                  <a:lnTo>
                    <a:pt x="42" y="168"/>
                  </a:lnTo>
                  <a:lnTo>
                    <a:pt x="35" y="165"/>
                  </a:lnTo>
                  <a:lnTo>
                    <a:pt x="26" y="165"/>
                  </a:lnTo>
                  <a:lnTo>
                    <a:pt x="19" y="165"/>
                  </a:lnTo>
                  <a:lnTo>
                    <a:pt x="12" y="165"/>
                  </a:lnTo>
                  <a:lnTo>
                    <a:pt x="5" y="154"/>
                  </a:lnTo>
                  <a:lnTo>
                    <a:pt x="3" y="145"/>
                  </a:lnTo>
                  <a:lnTo>
                    <a:pt x="0" y="136"/>
                  </a:lnTo>
                  <a:lnTo>
                    <a:pt x="5" y="131"/>
                  </a:lnTo>
                  <a:lnTo>
                    <a:pt x="7" y="122"/>
                  </a:lnTo>
                  <a:lnTo>
                    <a:pt x="14" y="117"/>
                  </a:lnTo>
                  <a:lnTo>
                    <a:pt x="23" y="115"/>
                  </a:lnTo>
                  <a:lnTo>
                    <a:pt x="35" y="110"/>
                  </a:lnTo>
                  <a:lnTo>
                    <a:pt x="42" y="106"/>
                  </a:lnTo>
                  <a:lnTo>
                    <a:pt x="55" y="101"/>
                  </a:lnTo>
                  <a:lnTo>
                    <a:pt x="65" y="99"/>
                  </a:lnTo>
                  <a:lnTo>
                    <a:pt x="78" y="97"/>
                  </a:lnTo>
                  <a:lnTo>
                    <a:pt x="87" y="92"/>
                  </a:lnTo>
                  <a:lnTo>
                    <a:pt x="99" y="90"/>
                  </a:lnTo>
                  <a:lnTo>
                    <a:pt x="108" y="87"/>
                  </a:lnTo>
                  <a:lnTo>
                    <a:pt x="120" y="83"/>
                  </a:lnTo>
                  <a:lnTo>
                    <a:pt x="140" y="76"/>
                  </a:lnTo>
                  <a:lnTo>
                    <a:pt x="163" y="69"/>
                  </a:lnTo>
                  <a:lnTo>
                    <a:pt x="186" y="62"/>
                  </a:lnTo>
                  <a:lnTo>
                    <a:pt x="211" y="58"/>
                  </a:lnTo>
                  <a:lnTo>
                    <a:pt x="234" y="51"/>
                  </a:lnTo>
                  <a:lnTo>
                    <a:pt x="257" y="46"/>
                  </a:lnTo>
                  <a:lnTo>
                    <a:pt x="282" y="44"/>
                  </a:lnTo>
                  <a:lnTo>
                    <a:pt x="308" y="42"/>
                  </a:lnTo>
                  <a:lnTo>
                    <a:pt x="331" y="37"/>
                  </a:lnTo>
                  <a:lnTo>
                    <a:pt x="356" y="32"/>
                  </a:lnTo>
                  <a:lnTo>
                    <a:pt x="381" y="30"/>
                  </a:lnTo>
                  <a:lnTo>
                    <a:pt x="406" y="25"/>
                  </a:lnTo>
                  <a:lnTo>
                    <a:pt x="429" y="23"/>
                  </a:lnTo>
                  <a:lnTo>
                    <a:pt x="455" y="19"/>
                  </a:lnTo>
                  <a:lnTo>
                    <a:pt x="480" y="16"/>
                  </a:lnTo>
                  <a:lnTo>
                    <a:pt x="505" y="12"/>
                  </a:lnTo>
                  <a:lnTo>
                    <a:pt x="517" y="12"/>
                  </a:lnTo>
                  <a:lnTo>
                    <a:pt x="530" y="14"/>
                  </a:lnTo>
                  <a:lnTo>
                    <a:pt x="542" y="12"/>
                  </a:lnTo>
                  <a:lnTo>
                    <a:pt x="553" y="9"/>
                  </a:lnTo>
                  <a:lnTo>
                    <a:pt x="567" y="5"/>
                  </a:lnTo>
                  <a:lnTo>
                    <a:pt x="581" y="5"/>
                  </a:lnTo>
                  <a:lnTo>
                    <a:pt x="595" y="0"/>
                  </a:lnTo>
                  <a:lnTo>
                    <a:pt x="608" y="3"/>
                  </a:lnTo>
                  <a:lnTo>
                    <a:pt x="608" y="3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6" name="Freeform 40"/>
            <p:cNvSpPr>
              <a:spLocks/>
            </p:cNvSpPr>
            <p:nvPr/>
          </p:nvSpPr>
          <p:spPr bwMode="auto">
            <a:xfrm>
              <a:off x="2677" y="3061"/>
              <a:ext cx="355" cy="406"/>
            </a:xfrm>
            <a:custGeom>
              <a:avLst/>
              <a:gdLst/>
              <a:ahLst/>
              <a:cxnLst>
                <a:cxn ang="0">
                  <a:pos x="209" y="2"/>
                </a:cxn>
                <a:cxn ang="0">
                  <a:pos x="204" y="14"/>
                </a:cxn>
                <a:cxn ang="0">
                  <a:pos x="199" y="25"/>
                </a:cxn>
                <a:cxn ang="0">
                  <a:pos x="195" y="43"/>
                </a:cxn>
                <a:cxn ang="0">
                  <a:pos x="193" y="66"/>
                </a:cxn>
                <a:cxn ang="0">
                  <a:pos x="190" y="92"/>
                </a:cxn>
                <a:cxn ang="0">
                  <a:pos x="193" y="124"/>
                </a:cxn>
                <a:cxn ang="0">
                  <a:pos x="195" y="158"/>
                </a:cxn>
                <a:cxn ang="0">
                  <a:pos x="186" y="188"/>
                </a:cxn>
                <a:cxn ang="0">
                  <a:pos x="165" y="213"/>
                </a:cxn>
                <a:cxn ang="0">
                  <a:pos x="140" y="236"/>
                </a:cxn>
                <a:cxn ang="0">
                  <a:pos x="112" y="252"/>
                </a:cxn>
                <a:cxn ang="0">
                  <a:pos x="87" y="264"/>
                </a:cxn>
                <a:cxn ang="0">
                  <a:pos x="64" y="273"/>
                </a:cxn>
                <a:cxn ang="0">
                  <a:pos x="53" y="278"/>
                </a:cxn>
                <a:cxn ang="0">
                  <a:pos x="0" y="385"/>
                </a:cxn>
                <a:cxn ang="0">
                  <a:pos x="9" y="388"/>
                </a:cxn>
                <a:cxn ang="0">
                  <a:pos x="30" y="395"/>
                </a:cxn>
                <a:cxn ang="0">
                  <a:pos x="57" y="401"/>
                </a:cxn>
                <a:cxn ang="0">
                  <a:pos x="92" y="404"/>
                </a:cxn>
                <a:cxn ang="0">
                  <a:pos x="131" y="406"/>
                </a:cxn>
                <a:cxn ang="0">
                  <a:pos x="172" y="401"/>
                </a:cxn>
                <a:cxn ang="0">
                  <a:pos x="215" y="392"/>
                </a:cxn>
                <a:cxn ang="0">
                  <a:pos x="257" y="376"/>
                </a:cxn>
                <a:cxn ang="0">
                  <a:pos x="291" y="356"/>
                </a:cxn>
                <a:cxn ang="0">
                  <a:pos x="316" y="337"/>
                </a:cxn>
                <a:cxn ang="0">
                  <a:pos x="337" y="317"/>
                </a:cxn>
                <a:cxn ang="0">
                  <a:pos x="349" y="294"/>
                </a:cxn>
                <a:cxn ang="0">
                  <a:pos x="355" y="266"/>
                </a:cxn>
                <a:cxn ang="0">
                  <a:pos x="355" y="239"/>
                </a:cxn>
                <a:cxn ang="0">
                  <a:pos x="349" y="209"/>
                </a:cxn>
                <a:cxn ang="0">
                  <a:pos x="337" y="174"/>
                </a:cxn>
                <a:cxn ang="0">
                  <a:pos x="321" y="144"/>
                </a:cxn>
                <a:cxn ang="0">
                  <a:pos x="303" y="124"/>
                </a:cxn>
                <a:cxn ang="0">
                  <a:pos x="284" y="110"/>
                </a:cxn>
                <a:cxn ang="0">
                  <a:pos x="266" y="99"/>
                </a:cxn>
                <a:cxn ang="0">
                  <a:pos x="248" y="89"/>
                </a:cxn>
                <a:cxn ang="0">
                  <a:pos x="227" y="76"/>
                </a:cxn>
                <a:cxn ang="0">
                  <a:pos x="215" y="55"/>
                </a:cxn>
                <a:cxn ang="0">
                  <a:pos x="211" y="32"/>
                </a:cxn>
                <a:cxn ang="0">
                  <a:pos x="209" y="14"/>
                </a:cxn>
                <a:cxn ang="0">
                  <a:pos x="209" y="0"/>
                </a:cxn>
                <a:cxn ang="0">
                  <a:pos x="211" y="0"/>
                </a:cxn>
              </a:cxnLst>
              <a:rect l="0" t="0" r="r" b="b"/>
              <a:pathLst>
                <a:path w="355" h="406">
                  <a:moveTo>
                    <a:pt x="211" y="0"/>
                  </a:moveTo>
                  <a:lnTo>
                    <a:pt x="209" y="2"/>
                  </a:lnTo>
                  <a:lnTo>
                    <a:pt x="206" y="9"/>
                  </a:lnTo>
                  <a:lnTo>
                    <a:pt x="204" y="14"/>
                  </a:lnTo>
                  <a:lnTo>
                    <a:pt x="202" y="18"/>
                  </a:lnTo>
                  <a:lnTo>
                    <a:pt x="199" y="25"/>
                  </a:lnTo>
                  <a:lnTo>
                    <a:pt x="197" y="34"/>
                  </a:lnTo>
                  <a:lnTo>
                    <a:pt x="195" y="43"/>
                  </a:lnTo>
                  <a:lnTo>
                    <a:pt x="193" y="55"/>
                  </a:lnTo>
                  <a:lnTo>
                    <a:pt x="193" y="66"/>
                  </a:lnTo>
                  <a:lnTo>
                    <a:pt x="193" y="78"/>
                  </a:lnTo>
                  <a:lnTo>
                    <a:pt x="190" y="92"/>
                  </a:lnTo>
                  <a:lnTo>
                    <a:pt x="190" y="108"/>
                  </a:lnTo>
                  <a:lnTo>
                    <a:pt x="193" y="124"/>
                  </a:lnTo>
                  <a:lnTo>
                    <a:pt x="195" y="142"/>
                  </a:lnTo>
                  <a:lnTo>
                    <a:pt x="195" y="158"/>
                  </a:lnTo>
                  <a:lnTo>
                    <a:pt x="193" y="174"/>
                  </a:lnTo>
                  <a:lnTo>
                    <a:pt x="186" y="188"/>
                  </a:lnTo>
                  <a:lnTo>
                    <a:pt x="179" y="202"/>
                  </a:lnTo>
                  <a:lnTo>
                    <a:pt x="165" y="213"/>
                  </a:lnTo>
                  <a:lnTo>
                    <a:pt x="156" y="227"/>
                  </a:lnTo>
                  <a:lnTo>
                    <a:pt x="140" y="236"/>
                  </a:lnTo>
                  <a:lnTo>
                    <a:pt x="128" y="245"/>
                  </a:lnTo>
                  <a:lnTo>
                    <a:pt x="112" y="252"/>
                  </a:lnTo>
                  <a:lnTo>
                    <a:pt x="98" y="259"/>
                  </a:lnTo>
                  <a:lnTo>
                    <a:pt x="87" y="264"/>
                  </a:lnTo>
                  <a:lnTo>
                    <a:pt x="76" y="271"/>
                  </a:lnTo>
                  <a:lnTo>
                    <a:pt x="64" y="273"/>
                  </a:lnTo>
                  <a:lnTo>
                    <a:pt x="57" y="275"/>
                  </a:lnTo>
                  <a:lnTo>
                    <a:pt x="53" y="278"/>
                  </a:lnTo>
                  <a:lnTo>
                    <a:pt x="53" y="278"/>
                  </a:lnTo>
                  <a:lnTo>
                    <a:pt x="0" y="385"/>
                  </a:lnTo>
                  <a:lnTo>
                    <a:pt x="2" y="388"/>
                  </a:lnTo>
                  <a:lnTo>
                    <a:pt x="9" y="388"/>
                  </a:lnTo>
                  <a:lnTo>
                    <a:pt x="20" y="392"/>
                  </a:lnTo>
                  <a:lnTo>
                    <a:pt x="30" y="395"/>
                  </a:lnTo>
                  <a:lnTo>
                    <a:pt x="41" y="397"/>
                  </a:lnTo>
                  <a:lnTo>
                    <a:pt x="57" y="401"/>
                  </a:lnTo>
                  <a:lnTo>
                    <a:pt x="73" y="404"/>
                  </a:lnTo>
                  <a:lnTo>
                    <a:pt x="92" y="404"/>
                  </a:lnTo>
                  <a:lnTo>
                    <a:pt x="110" y="406"/>
                  </a:lnTo>
                  <a:lnTo>
                    <a:pt x="131" y="406"/>
                  </a:lnTo>
                  <a:lnTo>
                    <a:pt x="151" y="406"/>
                  </a:lnTo>
                  <a:lnTo>
                    <a:pt x="172" y="401"/>
                  </a:lnTo>
                  <a:lnTo>
                    <a:pt x="193" y="399"/>
                  </a:lnTo>
                  <a:lnTo>
                    <a:pt x="215" y="392"/>
                  </a:lnTo>
                  <a:lnTo>
                    <a:pt x="238" y="385"/>
                  </a:lnTo>
                  <a:lnTo>
                    <a:pt x="257" y="376"/>
                  </a:lnTo>
                  <a:lnTo>
                    <a:pt x="275" y="365"/>
                  </a:lnTo>
                  <a:lnTo>
                    <a:pt x="291" y="356"/>
                  </a:lnTo>
                  <a:lnTo>
                    <a:pt x="307" y="349"/>
                  </a:lnTo>
                  <a:lnTo>
                    <a:pt x="316" y="337"/>
                  </a:lnTo>
                  <a:lnTo>
                    <a:pt x="328" y="328"/>
                  </a:lnTo>
                  <a:lnTo>
                    <a:pt x="337" y="317"/>
                  </a:lnTo>
                  <a:lnTo>
                    <a:pt x="346" y="305"/>
                  </a:lnTo>
                  <a:lnTo>
                    <a:pt x="349" y="294"/>
                  </a:lnTo>
                  <a:lnTo>
                    <a:pt x="353" y="280"/>
                  </a:lnTo>
                  <a:lnTo>
                    <a:pt x="355" y="266"/>
                  </a:lnTo>
                  <a:lnTo>
                    <a:pt x="355" y="255"/>
                  </a:lnTo>
                  <a:lnTo>
                    <a:pt x="355" y="239"/>
                  </a:lnTo>
                  <a:lnTo>
                    <a:pt x="353" y="225"/>
                  </a:lnTo>
                  <a:lnTo>
                    <a:pt x="349" y="209"/>
                  </a:lnTo>
                  <a:lnTo>
                    <a:pt x="346" y="193"/>
                  </a:lnTo>
                  <a:lnTo>
                    <a:pt x="337" y="174"/>
                  </a:lnTo>
                  <a:lnTo>
                    <a:pt x="330" y="160"/>
                  </a:lnTo>
                  <a:lnTo>
                    <a:pt x="321" y="144"/>
                  </a:lnTo>
                  <a:lnTo>
                    <a:pt x="314" y="135"/>
                  </a:lnTo>
                  <a:lnTo>
                    <a:pt x="303" y="124"/>
                  </a:lnTo>
                  <a:lnTo>
                    <a:pt x="293" y="117"/>
                  </a:lnTo>
                  <a:lnTo>
                    <a:pt x="284" y="110"/>
                  </a:lnTo>
                  <a:lnTo>
                    <a:pt x="275" y="105"/>
                  </a:lnTo>
                  <a:lnTo>
                    <a:pt x="266" y="99"/>
                  </a:lnTo>
                  <a:lnTo>
                    <a:pt x="257" y="94"/>
                  </a:lnTo>
                  <a:lnTo>
                    <a:pt x="248" y="89"/>
                  </a:lnTo>
                  <a:lnTo>
                    <a:pt x="241" y="85"/>
                  </a:lnTo>
                  <a:lnTo>
                    <a:pt x="227" y="76"/>
                  </a:lnTo>
                  <a:lnTo>
                    <a:pt x="220" y="66"/>
                  </a:lnTo>
                  <a:lnTo>
                    <a:pt x="215" y="55"/>
                  </a:lnTo>
                  <a:lnTo>
                    <a:pt x="211" y="43"/>
                  </a:lnTo>
                  <a:lnTo>
                    <a:pt x="211" y="32"/>
                  </a:lnTo>
                  <a:lnTo>
                    <a:pt x="211" y="23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9" y="0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5CF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7" name="Freeform 41"/>
            <p:cNvSpPr>
              <a:spLocks/>
            </p:cNvSpPr>
            <p:nvPr/>
          </p:nvSpPr>
          <p:spPr bwMode="auto">
            <a:xfrm>
              <a:off x="2367" y="2820"/>
              <a:ext cx="454" cy="599"/>
            </a:xfrm>
            <a:custGeom>
              <a:avLst/>
              <a:gdLst/>
              <a:ahLst/>
              <a:cxnLst>
                <a:cxn ang="0">
                  <a:pos x="411" y="406"/>
                </a:cxn>
                <a:cxn ang="0">
                  <a:pos x="429" y="379"/>
                </a:cxn>
                <a:cxn ang="0">
                  <a:pos x="450" y="337"/>
                </a:cxn>
                <a:cxn ang="0">
                  <a:pos x="454" y="271"/>
                </a:cxn>
                <a:cxn ang="0">
                  <a:pos x="436" y="188"/>
                </a:cxn>
                <a:cxn ang="0">
                  <a:pos x="402" y="128"/>
                </a:cxn>
                <a:cxn ang="0">
                  <a:pos x="395" y="151"/>
                </a:cxn>
                <a:cxn ang="0">
                  <a:pos x="376" y="197"/>
                </a:cxn>
                <a:cxn ang="0">
                  <a:pos x="351" y="248"/>
                </a:cxn>
                <a:cxn ang="0">
                  <a:pos x="312" y="289"/>
                </a:cxn>
                <a:cxn ang="0">
                  <a:pos x="264" y="312"/>
                </a:cxn>
                <a:cxn ang="0">
                  <a:pos x="252" y="298"/>
                </a:cxn>
                <a:cxn ang="0">
                  <a:pos x="246" y="271"/>
                </a:cxn>
                <a:cxn ang="0">
                  <a:pos x="250" y="236"/>
                </a:cxn>
                <a:cxn ang="0">
                  <a:pos x="271" y="195"/>
                </a:cxn>
                <a:cxn ang="0">
                  <a:pos x="252" y="200"/>
                </a:cxn>
                <a:cxn ang="0">
                  <a:pos x="225" y="220"/>
                </a:cxn>
                <a:cxn ang="0">
                  <a:pos x="209" y="241"/>
                </a:cxn>
                <a:cxn ang="0">
                  <a:pos x="211" y="245"/>
                </a:cxn>
                <a:cxn ang="0">
                  <a:pos x="225" y="211"/>
                </a:cxn>
                <a:cxn ang="0">
                  <a:pos x="234" y="165"/>
                </a:cxn>
                <a:cxn ang="0">
                  <a:pos x="232" y="108"/>
                </a:cxn>
                <a:cxn ang="0">
                  <a:pos x="202" y="57"/>
                </a:cxn>
                <a:cxn ang="0">
                  <a:pos x="163" y="32"/>
                </a:cxn>
                <a:cxn ang="0">
                  <a:pos x="170" y="60"/>
                </a:cxn>
                <a:cxn ang="0">
                  <a:pos x="156" y="96"/>
                </a:cxn>
                <a:cxn ang="0">
                  <a:pos x="135" y="119"/>
                </a:cxn>
                <a:cxn ang="0">
                  <a:pos x="108" y="144"/>
                </a:cxn>
                <a:cxn ang="0">
                  <a:pos x="96" y="177"/>
                </a:cxn>
                <a:cxn ang="0">
                  <a:pos x="90" y="204"/>
                </a:cxn>
                <a:cxn ang="0">
                  <a:pos x="87" y="227"/>
                </a:cxn>
                <a:cxn ang="0">
                  <a:pos x="87" y="239"/>
                </a:cxn>
                <a:cxn ang="0">
                  <a:pos x="83" y="222"/>
                </a:cxn>
                <a:cxn ang="0">
                  <a:pos x="74" y="188"/>
                </a:cxn>
                <a:cxn ang="0">
                  <a:pos x="67" y="138"/>
                </a:cxn>
                <a:cxn ang="0">
                  <a:pos x="64" y="73"/>
                </a:cxn>
                <a:cxn ang="0">
                  <a:pos x="74" y="0"/>
                </a:cxn>
                <a:cxn ang="0">
                  <a:pos x="64" y="14"/>
                </a:cxn>
                <a:cxn ang="0">
                  <a:pos x="48" y="55"/>
                </a:cxn>
                <a:cxn ang="0">
                  <a:pos x="28" y="121"/>
                </a:cxn>
                <a:cxn ang="0">
                  <a:pos x="12" y="204"/>
                </a:cxn>
                <a:cxn ang="0">
                  <a:pos x="0" y="303"/>
                </a:cxn>
                <a:cxn ang="0">
                  <a:pos x="9" y="406"/>
                </a:cxn>
                <a:cxn ang="0">
                  <a:pos x="46" y="484"/>
                </a:cxn>
                <a:cxn ang="0">
                  <a:pos x="101" y="541"/>
                </a:cxn>
                <a:cxn ang="0">
                  <a:pos x="154" y="576"/>
                </a:cxn>
                <a:cxn ang="0">
                  <a:pos x="193" y="597"/>
                </a:cxn>
                <a:cxn ang="0">
                  <a:pos x="202" y="599"/>
                </a:cxn>
                <a:cxn ang="0">
                  <a:pos x="220" y="592"/>
                </a:cxn>
                <a:cxn ang="0">
                  <a:pos x="252" y="578"/>
                </a:cxn>
                <a:cxn ang="0">
                  <a:pos x="294" y="562"/>
                </a:cxn>
                <a:cxn ang="0">
                  <a:pos x="333" y="544"/>
                </a:cxn>
                <a:cxn ang="0">
                  <a:pos x="369" y="528"/>
                </a:cxn>
                <a:cxn ang="0">
                  <a:pos x="390" y="502"/>
                </a:cxn>
                <a:cxn ang="0">
                  <a:pos x="404" y="475"/>
                </a:cxn>
                <a:cxn ang="0">
                  <a:pos x="408" y="447"/>
                </a:cxn>
                <a:cxn ang="0">
                  <a:pos x="408" y="424"/>
                </a:cxn>
                <a:cxn ang="0">
                  <a:pos x="408" y="411"/>
                </a:cxn>
              </a:cxnLst>
              <a:rect l="0" t="0" r="r" b="b"/>
              <a:pathLst>
                <a:path w="454" h="599">
                  <a:moveTo>
                    <a:pt x="408" y="411"/>
                  </a:moveTo>
                  <a:lnTo>
                    <a:pt x="408" y="408"/>
                  </a:lnTo>
                  <a:lnTo>
                    <a:pt x="411" y="406"/>
                  </a:lnTo>
                  <a:lnTo>
                    <a:pt x="415" y="399"/>
                  </a:lnTo>
                  <a:lnTo>
                    <a:pt x="422" y="392"/>
                  </a:lnTo>
                  <a:lnTo>
                    <a:pt x="429" y="379"/>
                  </a:lnTo>
                  <a:lnTo>
                    <a:pt x="436" y="369"/>
                  </a:lnTo>
                  <a:lnTo>
                    <a:pt x="443" y="351"/>
                  </a:lnTo>
                  <a:lnTo>
                    <a:pt x="450" y="337"/>
                  </a:lnTo>
                  <a:lnTo>
                    <a:pt x="452" y="317"/>
                  </a:lnTo>
                  <a:lnTo>
                    <a:pt x="454" y="294"/>
                  </a:lnTo>
                  <a:lnTo>
                    <a:pt x="454" y="271"/>
                  </a:lnTo>
                  <a:lnTo>
                    <a:pt x="452" y="245"/>
                  </a:lnTo>
                  <a:lnTo>
                    <a:pt x="445" y="218"/>
                  </a:lnTo>
                  <a:lnTo>
                    <a:pt x="436" y="188"/>
                  </a:lnTo>
                  <a:lnTo>
                    <a:pt x="422" y="158"/>
                  </a:lnTo>
                  <a:lnTo>
                    <a:pt x="404" y="126"/>
                  </a:lnTo>
                  <a:lnTo>
                    <a:pt x="402" y="128"/>
                  </a:lnTo>
                  <a:lnTo>
                    <a:pt x="402" y="133"/>
                  </a:lnTo>
                  <a:lnTo>
                    <a:pt x="397" y="140"/>
                  </a:lnTo>
                  <a:lnTo>
                    <a:pt x="395" y="151"/>
                  </a:lnTo>
                  <a:lnTo>
                    <a:pt x="390" y="165"/>
                  </a:lnTo>
                  <a:lnTo>
                    <a:pt x="383" y="181"/>
                  </a:lnTo>
                  <a:lnTo>
                    <a:pt x="376" y="197"/>
                  </a:lnTo>
                  <a:lnTo>
                    <a:pt x="369" y="216"/>
                  </a:lnTo>
                  <a:lnTo>
                    <a:pt x="360" y="232"/>
                  </a:lnTo>
                  <a:lnTo>
                    <a:pt x="351" y="248"/>
                  </a:lnTo>
                  <a:lnTo>
                    <a:pt x="337" y="261"/>
                  </a:lnTo>
                  <a:lnTo>
                    <a:pt x="326" y="278"/>
                  </a:lnTo>
                  <a:lnTo>
                    <a:pt x="312" y="289"/>
                  </a:lnTo>
                  <a:lnTo>
                    <a:pt x="296" y="301"/>
                  </a:lnTo>
                  <a:lnTo>
                    <a:pt x="280" y="307"/>
                  </a:lnTo>
                  <a:lnTo>
                    <a:pt x="264" y="312"/>
                  </a:lnTo>
                  <a:lnTo>
                    <a:pt x="259" y="310"/>
                  </a:lnTo>
                  <a:lnTo>
                    <a:pt x="257" y="305"/>
                  </a:lnTo>
                  <a:lnTo>
                    <a:pt x="252" y="298"/>
                  </a:lnTo>
                  <a:lnTo>
                    <a:pt x="248" y="287"/>
                  </a:lnTo>
                  <a:lnTo>
                    <a:pt x="246" y="280"/>
                  </a:lnTo>
                  <a:lnTo>
                    <a:pt x="246" y="271"/>
                  </a:lnTo>
                  <a:lnTo>
                    <a:pt x="246" y="261"/>
                  </a:lnTo>
                  <a:lnTo>
                    <a:pt x="248" y="252"/>
                  </a:lnTo>
                  <a:lnTo>
                    <a:pt x="250" y="236"/>
                  </a:lnTo>
                  <a:lnTo>
                    <a:pt x="255" y="225"/>
                  </a:lnTo>
                  <a:lnTo>
                    <a:pt x="259" y="211"/>
                  </a:lnTo>
                  <a:lnTo>
                    <a:pt x="271" y="195"/>
                  </a:lnTo>
                  <a:lnTo>
                    <a:pt x="266" y="195"/>
                  </a:lnTo>
                  <a:lnTo>
                    <a:pt x="262" y="195"/>
                  </a:lnTo>
                  <a:lnTo>
                    <a:pt x="252" y="200"/>
                  </a:lnTo>
                  <a:lnTo>
                    <a:pt x="246" y="204"/>
                  </a:lnTo>
                  <a:lnTo>
                    <a:pt x="234" y="209"/>
                  </a:lnTo>
                  <a:lnTo>
                    <a:pt x="225" y="220"/>
                  </a:lnTo>
                  <a:lnTo>
                    <a:pt x="218" y="225"/>
                  </a:lnTo>
                  <a:lnTo>
                    <a:pt x="213" y="234"/>
                  </a:lnTo>
                  <a:lnTo>
                    <a:pt x="209" y="241"/>
                  </a:lnTo>
                  <a:lnTo>
                    <a:pt x="209" y="252"/>
                  </a:lnTo>
                  <a:lnTo>
                    <a:pt x="209" y="248"/>
                  </a:lnTo>
                  <a:lnTo>
                    <a:pt x="211" y="245"/>
                  </a:lnTo>
                  <a:lnTo>
                    <a:pt x="213" y="234"/>
                  </a:lnTo>
                  <a:lnTo>
                    <a:pt x="220" y="225"/>
                  </a:lnTo>
                  <a:lnTo>
                    <a:pt x="225" y="211"/>
                  </a:lnTo>
                  <a:lnTo>
                    <a:pt x="227" y="197"/>
                  </a:lnTo>
                  <a:lnTo>
                    <a:pt x="232" y="181"/>
                  </a:lnTo>
                  <a:lnTo>
                    <a:pt x="234" y="165"/>
                  </a:lnTo>
                  <a:lnTo>
                    <a:pt x="234" y="144"/>
                  </a:lnTo>
                  <a:lnTo>
                    <a:pt x="234" y="128"/>
                  </a:lnTo>
                  <a:lnTo>
                    <a:pt x="232" y="108"/>
                  </a:lnTo>
                  <a:lnTo>
                    <a:pt x="225" y="92"/>
                  </a:lnTo>
                  <a:lnTo>
                    <a:pt x="216" y="73"/>
                  </a:lnTo>
                  <a:lnTo>
                    <a:pt x="202" y="57"/>
                  </a:lnTo>
                  <a:lnTo>
                    <a:pt x="184" y="41"/>
                  </a:lnTo>
                  <a:lnTo>
                    <a:pt x="163" y="32"/>
                  </a:lnTo>
                  <a:lnTo>
                    <a:pt x="163" y="32"/>
                  </a:lnTo>
                  <a:lnTo>
                    <a:pt x="165" y="39"/>
                  </a:lnTo>
                  <a:lnTo>
                    <a:pt x="168" y="46"/>
                  </a:lnTo>
                  <a:lnTo>
                    <a:pt x="170" y="60"/>
                  </a:lnTo>
                  <a:lnTo>
                    <a:pt x="168" y="71"/>
                  </a:lnTo>
                  <a:lnTo>
                    <a:pt x="163" y="87"/>
                  </a:lnTo>
                  <a:lnTo>
                    <a:pt x="156" y="96"/>
                  </a:lnTo>
                  <a:lnTo>
                    <a:pt x="154" y="103"/>
                  </a:lnTo>
                  <a:lnTo>
                    <a:pt x="145" y="112"/>
                  </a:lnTo>
                  <a:lnTo>
                    <a:pt x="135" y="119"/>
                  </a:lnTo>
                  <a:lnTo>
                    <a:pt x="124" y="128"/>
                  </a:lnTo>
                  <a:lnTo>
                    <a:pt x="117" y="135"/>
                  </a:lnTo>
                  <a:lnTo>
                    <a:pt x="108" y="144"/>
                  </a:lnTo>
                  <a:lnTo>
                    <a:pt x="103" y="156"/>
                  </a:lnTo>
                  <a:lnTo>
                    <a:pt x="99" y="167"/>
                  </a:lnTo>
                  <a:lnTo>
                    <a:pt x="96" y="177"/>
                  </a:lnTo>
                  <a:lnTo>
                    <a:pt x="92" y="186"/>
                  </a:lnTo>
                  <a:lnTo>
                    <a:pt x="92" y="197"/>
                  </a:lnTo>
                  <a:lnTo>
                    <a:pt x="90" y="204"/>
                  </a:lnTo>
                  <a:lnTo>
                    <a:pt x="87" y="213"/>
                  </a:lnTo>
                  <a:lnTo>
                    <a:pt x="87" y="220"/>
                  </a:lnTo>
                  <a:lnTo>
                    <a:pt x="87" y="227"/>
                  </a:lnTo>
                  <a:lnTo>
                    <a:pt x="87" y="236"/>
                  </a:lnTo>
                  <a:lnTo>
                    <a:pt x="90" y="241"/>
                  </a:lnTo>
                  <a:lnTo>
                    <a:pt x="87" y="239"/>
                  </a:lnTo>
                  <a:lnTo>
                    <a:pt x="85" y="236"/>
                  </a:lnTo>
                  <a:lnTo>
                    <a:pt x="83" y="229"/>
                  </a:lnTo>
                  <a:lnTo>
                    <a:pt x="83" y="222"/>
                  </a:lnTo>
                  <a:lnTo>
                    <a:pt x="78" y="213"/>
                  </a:lnTo>
                  <a:lnTo>
                    <a:pt x="76" y="202"/>
                  </a:lnTo>
                  <a:lnTo>
                    <a:pt x="74" y="188"/>
                  </a:lnTo>
                  <a:lnTo>
                    <a:pt x="71" y="174"/>
                  </a:lnTo>
                  <a:lnTo>
                    <a:pt x="69" y="156"/>
                  </a:lnTo>
                  <a:lnTo>
                    <a:pt x="67" y="138"/>
                  </a:lnTo>
                  <a:lnTo>
                    <a:pt x="64" y="117"/>
                  </a:lnTo>
                  <a:lnTo>
                    <a:pt x="64" y="96"/>
                  </a:lnTo>
                  <a:lnTo>
                    <a:pt x="64" y="73"/>
                  </a:lnTo>
                  <a:lnTo>
                    <a:pt x="67" y="50"/>
                  </a:lnTo>
                  <a:lnTo>
                    <a:pt x="69" y="25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9" y="7"/>
                  </a:lnTo>
                  <a:lnTo>
                    <a:pt x="64" y="14"/>
                  </a:lnTo>
                  <a:lnTo>
                    <a:pt x="62" y="25"/>
                  </a:lnTo>
                  <a:lnTo>
                    <a:pt x="55" y="39"/>
                  </a:lnTo>
                  <a:lnTo>
                    <a:pt x="48" y="55"/>
                  </a:lnTo>
                  <a:lnTo>
                    <a:pt x="41" y="76"/>
                  </a:lnTo>
                  <a:lnTo>
                    <a:pt x="37" y="99"/>
                  </a:lnTo>
                  <a:lnTo>
                    <a:pt x="28" y="121"/>
                  </a:lnTo>
                  <a:lnTo>
                    <a:pt x="23" y="147"/>
                  </a:lnTo>
                  <a:lnTo>
                    <a:pt x="16" y="174"/>
                  </a:lnTo>
                  <a:lnTo>
                    <a:pt x="12" y="204"/>
                  </a:lnTo>
                  <a:lnTo>
                    <a:pt x="5" y="236"/>
                  </a:lnTo>
                  <a:lnTo>
                    <a:pt x="2" y="268"/>
                  </a:lnTo>
                  <a:lnTo>
                    <a:pt x="0" y="303"/>
                  </a:lnTo>
                  <a:lnTo>
                    <a:pt x="0" y="340"/>
                  </a:lnTo>
                  <a:lnTo>
                    <a:pt x="0" y="374"/>
                  </a:lnTo>
                  <a:lnTo>
                    <a:pt x="9" y="406"/>
                  </a:lnTo>
                  <a:lnTo>
                    <a:pt x="16" y="434"/>
                  </a:lnTo>
                  <a:lnTo>
                    <a:pt x="30" y="461"/>
                  </a:lnTo>
                  <a:lnTo>
                    <a:pt x="46" y="484"/>
                  </a:lnTo>
                  <a:lnTo>
                    <a:pt x="62" y="505"/>
                  </a:lnTo>
                  <a:lnTo>
                    <a:pt x="80" y="523"/>
                  </a:lnTo>
                  <a:lnTo>
                    <a:pt x="101" y="541"/>
                  </a:lnTo>
                  <a:lnTo>
                    <a:pt x="119" y="553"/>
                  </a:lnTo>
                  <a:lnTo>
                    <a:pt x="138" y="569"/>
                  </a:lnTo>
                  <a:lnTo>
                    <a:pt x="154" y="576"/>
                  </a:lnTo>
                  <a:lnTo>
                    <a:pt x="170" y="585"/>
                  </a:lnTo>
                  <a:lnTo>
                    <a:pt x="181" y="592"/>
                  </a:lnTo>
                  <a:lnTo>
                    <a:pt x="193" y="597"/>
                  </a:lnTo>
                  <a:lnTo>
                    <a:pt x="200" y="599"/>
                  </a:lnTo>
                  <a:lnTo>
                    <a:pt x="202" y="599"/>
                  </a:lnTo>
                  <a:lnTo>
                    <a:pt x="202" y="599"/>
                  </a:lnTo>
                  <a:lnTo>
                    <a:pt x="207" y="597"/>
                  </a:lnTo>
                  <a:lnTo>
                    <a:pt x="213" y="594"/>
                  </a:lnTo>
                  <a:lnTo>
                    <a:pt x="220" y="592"/>
                  </a:lnTo>
                  <a:lnTo>
                    <a:pt x="230" y="587"/>
                  </a:lnTo>
                  <a:lnTo>
                    <a:pt x="241" y="583"/>
                  </a:lnTo>
                  <a:lnTo>
                    <a:pt x="252" y="578"/>
                  </a:lnTo>
                  <a:lnTo>
                    <a:pt x="266" y="574"/>
                  </a:lnTo>
                  <a:lnTo>
                    <a:pt x="280" y="569"/>
                  </a:lnTo>
                  <a:lnTo>
                    <a:pt x="294" y="562"/>
                  </a:lnTo>
                  <a:lnTo>
                    <a:pt x="305" y="558"/>
                  </a:lnTo>
                  <a:lnTo>
                    <a:pt x="321" y="551"/>
                  </a:lnTo>
                  <a:lnTo>
                    <a:pt x="333" y="544"/>
                  </a:lnTo>
                  <a:lnTo>
                    <a:pt x="347" y="539"/>
                  </a:lnTo>
                  <a:lnTo>
                    <a:pt x="358" y="532"/>
                  </a:lnTo>
                  <a:lnTo>
                    <a:pt x="369" y="528"/>
                  </a:lnTo>
                  <a:lnTo>
                    <a:pt x="376" y="519"/>
                  </a:lnTo>
                  <a:lnTo>
                    <a:pt x="386" y="512"/>
                  </a:lnTo>
                  <a:lnTo>
                    <a:pt x="390" y="502"/>
                  </a:lnTo>
                  <a:lnTo>
                    <a:pt x="397" y="493"/>
                  </a:lnTo>
                  <a:lnTo>
                    <a:pt x="399" y="484"/>
                  </a:lnTo>
                  <a:lnTo>
                    <a:pt x="404" y="475"/>
                  </a:lnTo>
                  <a:lnTo>
                    <a:pt x="404" y="466"/>
                  </a:lnTo>
                  <a:lnTo>
                    <a:pt x="408" y="457"/>
                  </a:lnTo>
                  <a:lnTo>
                    <a:pt x="408" y="447"/>
                  </a:lnTo>
                  <a:lnTo>
                    <a:pt x="408" y="438"/>
                  </a:lnTo>
                  <a:lnTo>
                    <a:pt x="408" y="429"/>
                  </a:lnTo>
                  <a:lnTo>
                    <a:pt x="408" y="424"/>
                  </a:lnTo>
                  <a:lnTo>
                    <a:pt x="408" y="415"/>
                  </a:lnTo>
                  <a:lnTo>
                    <a:pt x="408" y="411"/>
                  </a:lnTo>
                  <a:lnTo>
                    <a:pt x="408" y="411"/>
                  </a:lnTo>
                  <a:close/>
                </a:path>
              </a:pathLst>
            </a:custGeom>
            <a:solidFill>
              <a:srgbClr val="F5CF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8" name="Freeform 42"/>
            <p:cNvSpPr>
              <a:spLocks/>
            </p:cNvSpPr>
            <p:nvPr/>
          </p:nvSpPr>
          <p:spPr bwMode="auto">
            <a:xfrm>
              <a:off x="2390" y="2969"/>
              <a:ext cx="413" cy="466"/>
            </a:xfrm>
            <a:custGeom>
              <a:avLst/>
              <a:gdLst/>
              <a:ahLst/>
              <a:cxnLst>
                <a:cxn ang="0">
                  <a:pos x="135" y="9"/>
                </a:cxn>
                <a:cxn ang="0">
                  <a:pos x="117" y="34"/>
                </a:cxn>
                <a:cxn ang="0">
                  <a:pos x="112" y="71"/>
                </a:cxn>
                <a:cxn ang="0">
                  <a:pos x="110" y="108"/>
                </a:cxn>
                <a:cxn ang="0">
                  <a:pos x="112" y="145"/>
                </a:cxn>
                <a:cxn ang="0">
                  <a:pos x="112" y="177"/>
                </a:cxn>
                <a:cxn ang="0">
                  <a:pos x="108" y="200"/>
                </a:cxn>
                <a:cxn ang="0">
                  <a:pos x="94" y="170"/>
                </a:cxn>
                <a:cxn ang="0">
                  <a:pos x="83" y="142"/>
                </a:cxn>
                <a:cxn ang="0">
                  <a:pos x="71" y="117"/>
                </a:cxn>
                <a:cxn ang="0">
                  <a:pos x="60" y="92"/>
                </a:cxn>
                <a:cxn ang="0">
                  <a:pos x="46" y="67"/>
                </a:cxn>
                <a:cxn ang="0">
                  <a:pos x="21" y="53"/>
                </a:cxn>
                <a:cxn ang="0">
                  <a:pos x="2" y="73"/>
                </a:cxn>
                <a:cxn ang="0">
                  <a:pos x="0" y="101"/>
                </a:cxn>
                <a:cxn ang="0">
                  <a:pos x="5" y="131"/>
                </a:cxn>
                <a:cxn ang="0">
                  <a:pos x="12" y="163"/>
                </a:cxn>
                <a:cxn ang="0">
                  <a:pos x="12" y="195"/>
                </a:cxn>
                <a:cxn ang="0">
                  <a:pos x="12" y="227"/>
                </a:cxn>
                <a:cxn ang="0">
                  <a:pos x="14" y="262"/>
                </a:cxn>
                <a:cxn ang="0">
                  <a:pos x="16" y="296"/>
                </a:cxn>
                <a:cxn ang="0">
                  <a:pos x="23" y="326"/>
                </a:cxn>
                <a:cxn ang="0">
                  <a:pos x="39" y="356"/>
                </a:cxn>
                <a:cxn ang="0">
                  <a:pos x="67" y="388"/>
                </a:cxn>
                <a:cxn ang="0">
                  <a:pos x="108" y="425"/>
                </a:cxn>
                <a:cxn ang="0">
                  <a:pos x="151" y="448"/>
                </a:cxn>
                <a:cxn ang="0">
                  <a:pos x="197" y="461"/>
                </a:cxn>
                <a:cxn ang="0">
                  <a:pos x="248" y="464"/>
                </a:cxn>
                <a:cxn ang="0">
                  <a:pos x="298" y="457"/>
                </a:cxn>
                <a:cxn ang="0">
                  <a:pos x="314" y="429"/>
                </a:cxn>
                <a:cxn ang="0">
                  <a:pos x="321" y="397"/>
                </a:cxn>
                <a:cxn ang="0">
                  <a:pos x="326" y="365"/>
                </a:cxn>
                <a:cxn ang="0">
                  <a:pos x="333" y="333"/>
                </a:cxn>
                <a:cxn ang="0">
                  <a:pos x="340" y="301"/>
                </a:cxn>
                <a:cxn ang="0">
                  <a:pos x="358" y="273"/>
                </a:cxn>
                <a:cxn ang="0">
                  <a:pos x="376" y="241"/>
                </a:cxn>
                <a:cxn ang="0">
                  <a:pos x="392" y="213"/>
                </a:cxn>
                <a:cxn ang="0">
                  <a:pos x="404" y="181"/>
                </a:cxn>
                <a:cxn ang="0">
                  <a:pos x="411" y="145"/>
                </a:cxn>
                <a:cxn ang="0">
                  <a:pos x="411" y="110"/>
                </a:cxn>
                <a:cxn ang="0">
                  <a:pos x="411" y="90"/>
                </a:cxn>
                <a:cxn ang="0">
                  <a:pos x="379" y="73"/>
                </a:cxn>
                <a:cxn ang="0">
                  <a:pos x="358" y="90"/>
                </a:cxn>
                <a:cxn ang="0">
                  <a:pos x="346" y="115"/>
                </a:cxn>
                <a:cxn ang="0">
                  <a:pos x="326" y="140"/>
                </a:cxn>
                <a:cxn ang="0">
                  <a:pos x="301" y="161"/>
                </a:cxn>
                <a:cxn ang="0">
                  <a:pos x="275" y="179"/>
                </a:cxn>
                <a:cxn ang="0">
                  <a:pos x="248" y="193"/>
                </a:cxn>
                <a:cxn ang="0">
                  <a:pos x="220" y="204"/>
                </a:cxn>
                <a:cxn ang="0">
                  <a:pos x="184" y="177"/>
                </a:cxn>
                <a:cxn ang="0">
                  <a:pos x="165" y="138"/>
                </a:cxn>
                <a:cxn ang="0">
                  <a:pos x="163" y="115"/>
                </a:cxn>
                <a:cxn ang="0">
                  <a:pos x="165" y="92"/>
                </a:cxn>
                <a:cxn ang="0">
                  <a:pos x="170" y="62"/>
                </a:cxn>
                <a:cxn ang="0">
                  <a:pos x="174" y="32"/>
                </a:cxn>
                <a:cxn ang="0">
                  <a:pos x="165" y="7"/>
                </a:cxn>
              </a:cxnLst>
              <a:rect l="0" t="0" r="r" b="b"/>
              <a:pathLst>
                <a:path w="413" h="466">
                  <a:moveTo>
                    <a:pt x="156" y="0"/>
                  </a:moveTo>
                  <a:lnTo>
                    <a:pt x="145" y="2"/>
                  </a:lnTo>
                  <a:lnTo>
                    <a:pt x="135" y="9"/>
                  </a:lnTo>
                  <a:lnTo>
                    <a:pt x="126" y="18"/>
                  </a:lnTo>
                  <a:lnTo>
                    <a:pt x="124" y="28"/>
                  </a:lnTo>
                  <a:lnTo>
                    <a:pt x="117" y="34"/>
                  </a:lnTo>
                  <a:lnTo>
                    <a:pt x="115" y="46"/>
                  </a:lnTo>
                  <a:lnTo>
                    <a:pt x="112" y="60"/>
                  </a:lnTo>
                  <a:lnTo>
                    <a:pt x="112" y="71"/>
                  </a:lnTo>
                  <a:lnTo>
                    <a:pt x="110" y="83"/>
                  </a:lnTo>
                  <a:lnTo>
                    <a:pt x="110" y="96"/>
                  </a:lnTo>
                  <a:lnTo>
                    <a:pt x="110" y="108"/>
                  </a:lnTo>
                  <a:lnTo>
                    <a:pt x="110" y="122"/>
                  </a:lnTo>
                  <a:lnTo>
                    <a:pt x="110" y="133"/>
                  </a:lnTo>
                  <a:lnTo>
                    <a:pt x="112" y="145"/>
                  </a:lnTo>
                  <a:lnTo>
                    <a:pt x="112" y="158"/>
                  </a:lnTo>
                  <a:lnTo>
                    <a:pt x="112" y="170"/>
                  </a:lnTo>
                  <a:lnTo>
                    <a:pt x="112" y="177"/>
                  </a:lnTo>
                  <a:lnTo>
                    <a:pt x="110" y="186"/>
                  </a:lnTo>
                  <a:lnTo>
                    <a:pt x="108" y="193"/>
                  </a:lnTo>
                  <a:lnTo>
                    <a:pt x="108" y="200"/>
                  </a:lnTo>
                  <a:lnTo>
                    <a:pt x="101" y="188"/>
                  </a:lnTo>
                  <a:lnTo>
                    <a:pt x="99" y="179"/>
                  </a:lnTo>
                  <a:lnTo>
                    <a:pt x="94" y="170"/>
                  </a:lnTo>
                  <a:lnTo>
                    <a:pt x="90" y="161"/>
                  </a:lnTo>
                  <a:lnTo>
                    <a:pt x="85" y="152"/>
                  </a:lnTo>
                  <a:lnTo>
                    <a:pt x="83" y="142"/>
                  </a:lnTo>
                  <a:lnTo>
                    <a:pt x="78" y="135"/>
                  </a:lnTo>
                  <a:lnTo>
                    <a:pt x="76" y="126"/>
                  </a:lnTo>
                  <a:lnTo>
                    <a:pt x="71" y="117"/>
                  </a:lnTo>
                  <a:lnTo>
                    <a:pt x="67" y="108"/>
                  </a:lnTo>
                  <a:lnTo>
                    <a:pt x="62" y="99"/>
                  </a:lnTo>
                  <a:lnTo>
                    <a:pt x="60" y="92"/>
                  </a:lnTo>
                  <a:lnTo>
                    <a:pt x="53" y="83"/>
                  </a:lnTo>
                  <a:lnTo>
                    <a:pt x="48" y="73"/>
                  </a:lnTo>
                  <a:lnTo>
                    <a:pt x="46" y="67"/>
                  </a:lnTo>
                  <a:lnTo>
                    <a:pt x="41" y="57"/>
                  </a:lnTo>
                  <a:lnTo>
                    <a:pt x="32" y="55"/>
                  </a:lnTo>
                  <a:lnTo>
                    <a:pt x="21" y="53"/>
                  </a:lnTo>
                  <a:lnTo>
                    <a:pt x="12" y="57"/>
                  </a:lnTo>
                  <a:lnTo>
                    <a:pt x="7" y="64"/>
                  </a:lnTo>
                  <a:lnTo>
                    <a:pt x="2" y="73"/>
                  </a:lnTo>
                  <a:lnTo>
                    <a:pt x="0" y="83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10"/>
                  </a:lnTo>
                  <a:lnTo>
                    <a:pt x="2" y="122"/>
                  </a:lnTo>
                  <a:lnTo>
                    <a:pt x="5" y="131"/>
                  </a:lnTo>
                  <a:lnTo>
                    <a:pt x="7" y="142"/>
                  </a:lnTo>
                  <a:lnTo>
                    <a:pt x="9" y="152"/>
                  </a:lnTo>
                  <a:lnTo>
                    <a:pt x="12" y="163"/>
                  </a:lnTo>
                  <a:lnTo>
                    <a:pt x="12" y="174"/>
                  </a:lnTo>
                  <a:lnTo>
                    <a:pt x="14" y="184"/>
                  </a:lnTo>
                  <a:lnTo>
                    <a:pt x="12" y="195"/>
                  </a:lnTo>
                  <a:lnTo>
                    <a:pt x="12" y="204"/>
                  </a:lnTo>
                  <a:lnTo>
                    <a:pt x="12" y="216"/>
                  </a:lnTo>
                  <a:lnTo>
                    <a:pt x="12" y="227"/>
                  </a:lnTo>
                  <a:lnTo>
                    <a:pt x="12" y="236"/>
                  </a:lnTo>
                  <a:lnTo>
                    <a:pt x="14" y="250"/>
                  </a:lnTo>
                  <a:lnTo>
                    <a:pt x="14" y="262"/>
                  </a:lnTo>
                  <a:lnTo>
                    <a:pt x="14" y="273"/>
                  </a:lnTo>
                  <a:lnTo>
                    <a:pt x="14" y="285"/>
                  </a:lnTo>
                  <a:lnTo>
                    <a:pt x="16" y="296"/>
                  </a:lnTo>
                  <a:lnTo>
                    <a:pt x="16" y="305"/>
                  </a:lnTo>
                  <a:lnTo>
                    <a:pt x="18" y="317"/>
                  </a:lnTo>
                  <a:lnTo>
                    <a:pt x="23" y="326"/>
                  </a:lnTo>
                  <a:lnTo>
                    <a:pt x="28" y="337"/>
                  </a:lnTo>
                  <a:lnTo>
                    <a:pt x="32" y="347"/>
                  </a:lnTo>
                  <a:lnTo>
                    <a:pt x="39" y="356"/>
                  </a:lnTo>
                  <a:lnTo>
                    <a:pt x="46" y="365"/>
                  </a:lnTo>
                  <a:lnTo>
                    <a:pt x="55" y="374"/>
                  </a:lnTo>
                  <a:lnTo>
                    <a:pt x="67" y="388"/>
                  </a:lnTo>
                  <a:lnTo>
                    <a:pt x="80" y="402"/>
                  </a:lnTo>
                  <a:lnTo>
                    <a:pt x="92" y="413"/>
                  </a:lnTo>
                  <a:lnTo>
                    <a:pt x="108" y="425"/>
                  </a:lnTo>
                  <a:lnTo>
                    <a:pt x="119" y="434"/>
                  </a:lnTo>
                  <a:lnTo>
                    <a:pt x="135" y="441"/>
                  </a:lnTo>
                  <a:lnTo>
                    <a:pt x="151" y="448"/>
                  </a:lnTo>
                  <a:lnTo>
                    <a:pt x="168" y="454"/>
                  </a:lnTo>
                  <a:lnTo>
                    <a:pt x="184" y="457"/>
                  </a:lnTo>
                  <a:lnTo>
                    <a:pt x="197" y="461"/>
                  </a:lnTo>
                  <a:lnTo>
                    <a:pt x="216" y="464"/>
                  </a:lnTo>
                  <a:lnTo>
                    <a:pt x="232" y="466"/>
                  </a:lnTo>
                  <a:lnTo>
                    <a:pt x="248" y="464"/>
                  </a:lnTo>
                  <a:lnTo>
                    <a:pt x="264" y="461"/>
                  </a:lnTo>
                  <a:lnTo>
                    <a:pt x="282" y="459"/>
                  </a:lnTo>
                  <a:lnTo>
                    <a:pt x="298" y="457"/>
                  </a:lnTo>
                  <a:lnTo>
                    <a:pt x="303" y="448"/>
                  </a:lnTo>
                  <a:lnTo>
                    <a:pt x="310" y="438"/>
                  </a:lnTo>
                  <a:lnTo>
                    <a:pt x="314" y="429"/>
                  </a:lnTo>
                  <a:lnTo>
                    <a:pt x="319" y="420"/>
                  </a:lnTo>
                  <a:lnTo>
                    <a:pt x="319" y="409"/>
                  </a:lnTo>
                  <a:lnTo>
                    <a:pt x="321" y="397"/>
                  </a:lnTo>
                  <a:lnTo>
                    <a:pt x="324" y="388"/>
                  </a:lnTo>
                  <a:lnTo>
                    <a:pt x="326" y="376"/>
                  </a:lnTo>
                  <a:lnTo>
                    <a:pt x="326" y="365"/>
                  </a:lnTo>
                  <a:lnTo>
                    <a:pt x="328" y="353"/>
                  </a:lnTo>
                  <a:lnTo>
                    <a:pt x="328" y="342"/>
                  </a:lnTo>
                  <a:lnTo>
                    <a:pt x="333" y="333"/>
                  </a:lnTo>
                  <a:lnTo>
                    <a:pt x="333" y="321"/>
                  </a:lnTo>
                  <a:lnTo>
                    <a:pt x="337" y="312"/>
                  </a:lnTo>
                  <a:lnTo>
                    <a:pt x="340" y="301"/>
                  </a:lnTo>
                  <a:lnTo>
                    <a:pt x="346" y="294"/>
                  </a:lnTo>
                  <a:lnTo>
                    <a:pt x="351" y="282"/>
                  </a:lnTo>
                  <a:lnTo>
                    <a:pt x="358" y="273"/>
                  </a:lnTo>
                  <a:lnTo>
                    <a:pt x="365" y="262"/>
                  </a:lnTo>
                  <a:lnTo>
                    <a:pt x="372" y="252"/>
                  </a:lnTo>
                  <a:lnTo>
                    <a:pt x="376" y="241"/>
                  </a:lnTo>
                  <a:lnTo>
                    <a:pt x="381" y="234"/>
                  </a:lnTo>
                  <a:lnTo>
                    <a:pt x="388" y="223"/>
                  </a:lnTo>
                  <a:lnTo>
                    <a:pt x="392" y="213"/>
                  </a:lnTo>
                  <a:lnTo>
                    <a:pt x="397" y="202"/>
                  </a:lnTo>
                  <a:lnTo>
                    <a:pt x="402" y="191"/>
                  </a:lnTo>
                  <a:lnTo>
                    <a:pt x="404" y="181"/>
                  </a:lnTo>
                  <a:lnTo>
                    <a:pt x="406" y="170"/>
                  </a:lnTo>
                  <a:lnTo>
                    <a:pt x="408" y="156"/>
                  </a:lnTo>
                  <a:lnTo>
                    <a:pt x="411" y="145"/>
                  </a:lnTo>
                  <a:lnTo>
                    <a:pt x="411" y="133"/>
                  </a:lnTo>
                  <a:lnTo>
                    <a:pt x="411" y="122"/>
                  </a:lnTo>
                  <a:lnTo>
                    <a:pt x="411" y="110"/>
                  </a:lnTo>
                  <a:lnTo>
                    <a:pt x="413" y="103"/>
                  </a:lnTo>
                  <a:lnTo>
                    <a:pt x="411" y="94"/>
                  </a:lnTo>
                  <a:lnTo>
                    <a:pt x="411" y="90"/>
                  </a:lnTo>
                  <a:lnTo>
                    <a:pt x="404" y="78"/>
                  </a:lnTo>
                  <a:lnTo>
                    <a:pt x="392" y="73"/>
                  </a:lnTo>
                  <a:lnTo>
                    <a:pt x="379" y="73"/>
                  </a:lnTo>
                  <a:lnTo>
                    <a:pt x="367" y="80"/>
                  </a:lnTo>
                  <a:lnTo>
                    <a:pt x="360" y="85"/>
                  </a:lnTo>
                  <a:lnTo>
                    <a:pt x="358" y="90"/>
                  </a:lnTo>
                  <a:lnTo>
                    <a:pt x="353" y="99"/>
                  </a:lnTo>
                  <a:lnTo>
                    <a:pt x="353" y="108"/>
                  </a:lnTo>
                  <a:lnTo>
                    <a:pt x="346" y="115"/>
                  </a:lnTo>
                  <a:lnTo>
                    <a:pt x="340" y="124"/>
                  </a:lnTo>
                  <a:lnTo>
                    <a:pt x="333" y="131"/>
                  </a:lnTo>
                  <a:lnTo>
                    <a:pt x="326" y="140"/>
                  </a:lnTo>
                  <a:lnTo>
                    <a:pt x="317" y="147"/>
                  </a:lnTo>
                  <a:lnTo>
                    <a:pt x="307" y="154"/>
                  </a:lnTo>
                  <a:lnTo>
                    <a:pt x="301" y="161"/>
                  </a:lnTo>
                  <a:lnTo>
                    <a:pt x="294" y="168"/>
                  </a:lnTo>
                  <a:lnTo>
                    <a:pt x="282" y="174"/>
                  </a:lnTo>
                  <a:lnTo>
                    <a:pt x="275" y="179"/>
                  </a:lnTo>
                  <a:lnTo>
                    <a:pt x="264" y="184"/>
                  </a:lnTo>
                  <a:lnTo>
                    <a:pt x="257" y="188"/>
                  </a:lnTo>
                  <a:lnTo>
                    <a:pt x="248" y="193"/>
                  </a:lnTo>
                  <a:lnTo>
                    <a:pt x="239" y="197"/>
                  </a:lnTo>
                  <a:lnTo>
                    <a:pt x="229" y="200"/>
                  </a:lnTo>
                  <a:lnTo>
                    <a:pt x="220" y="204"/>
                  </a:lnTo>
                  <a:lnTo>
                    <a:pt x="207" y="195"/>
                  </a:lnTo>
                  <a:lnTo>
                    <a:pt x="195" y="186"/>
                  </a:lnTo>
                  <a:lnTo>
                    <a:pt x="184" y="177"/>
                  </a:lnTo>
                  <a:lnTo>
                    <a:pt x="177" y="165"/>
                  </a:lnTo>
                  <a:lnTo>
                    <a:pt x="170" y="152"/>
                  </a:lnTo>
                  <a:lnTo>
                    <a:pt x="165" y="138"/>
                  </a:lnTo>
                  <a:lnTo>
                    <a:pt x="163" y="131"/>
                  </a:lnTo>
                  <a:lnTo>
                    <a:pt x="163" y="124"/>
                  </a:lnTo>
                  <a:lnTo>
                    <a:pt x="163" y="115"/>
                  </a:lnTo>
                  <a:lnTo>
                    <a:pt x="165" y="108"/>
                  </a:lnTo>
                  <a:lnTo>
                    <a:pt x="165" y="99"/>
                  </a:lnTo>
                  <a:lnTo>
                    <a:pt x="165" y="92"/>
                  </a:lnTo>
                  <a:lnTo>
                    <a:pt x="165" y="85"/>
                  </a:lnTo>
                  <a:lnTo>
                    <a:pt x="168" y="78"/>
                  </a:lnTo>
                  <a:lnTo>
                    <a:pt x="170" y="62"/>
                  </a:lnTo>
                  <a:lnTo>
                    <a:pt x="174" y="48"/>
                  </a:lnTo>
                  <a:lnTo>
                    <a:pt x="174" y="39"/>
                  </a:lnTo>
                  <a:lnTo>
                    <a:pt x="174" y="32"/>
                  </a:lnTo>
                  <a:lnTo>
                    <a:pt x="172" y="25"/>
                  </a:lnTo>
                  <a:lnTo>
                    <a:pt x="172" y="18"/>
                  </a:lnTo>
                  <a:lnTo>
                    <a:pt x="165" y="7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9" name="Freeform 43"/>
            <p:cNvSpPr>
              <a:spLocks/>
            </p:cNvSpPr>
            <p:nvPr/>
          </p:nvSpPr>
          <p:spPr bwMode="auto">
            <a:xfrm>
              <a:off x="2454" y="3178"/>
              <a:ext cx="269" cy="195"/>
            </a:xfrm>
            <a:custGeom>
              <a:avLst/>
              <a:gdLst/>
              <a:ahLst/>
              <a:cxnLst>
                <a:cxn ang="0">
                  <a:pos x="260" y="4"/>
                </a:cxn>
                <a:cxn ang="0">
                  <a:pos x="239" y="18"/>
                </a:cxn>
                <a:cxn ang="0">
                  <a:pos x="218" y="32"/>
                </a:cxn>
                <a:cxn ang="0">
                  <a:pos x="200" y="41"/>
                </a:cxn>
                <a:cxn ang="0">
                  <a:pos x="179" y="48"/>
                </a:cxn>
                <a:cxn ang="0">
                  <a:pos x="159" y="50"/>
                </a:cxn>
                <a:cxn ang="0">
                  <a:pos x="140" y="48"/>
                </a:cxn>
                <a:cxn ang="0">
                  <a:pos x="120" y="37"/>
                </a:cxn>
                <a:cxn ang="0">
                  <a:pos x="101" y="21"/>
                </a:cxn>
                <a:cxn ang="0">
                  <a:pos x="87" y="30"/>
                </a:cxn>
                <a:cxn ang="0">
                  <a:pos x="78" y="50"/>
                </a:cxn>
                <a:cxn ang="0">
                  <a:pos x="65" y="66"/>
                </a:cxn>
                <a:cxn ang="0">
                  <a:pos x="46" y="66"/>
                </a:cxn>
                <a:cxn ang="0">
                  <a:pos x="30" y="57"/>
                </a:cxn>
                <a:cxn ang="0">
                  <a:pos x="16" y="46"/>
                </a:cxn>
                <a:cxn ang="0">
                  <a:pos x="7" y="30"/>
                </a:cxn>
                <a:cxn ang="0">
                  <a:pos x="0" y="32"/>
                </a:cxn>
                <a:cxn ang="0">
                  <a:pos x="0" y="48"/>
                </a:cxn>
                <a:cxn ang="0">
                  <a:pos x="0" y="64"/>
                </a:cxn>
                <a:cxn ang="0">
                  <a:pos x="3" y="82"/>
                </a:cxn>
                <a:cxn ang="0">
                  <a:pos x="14" y="103"/>
                </a:cxn>
                <a:cxn ang="0">
                  <a:pos x="35" y="131"/>
                </a:cxn>
                <a:cxn ang="0">
                  <a:pos x="55" y="154"/>
                </a:cxn>
                <a:cxn ang="0">
                  <a:pos x="69" y="165"/>
                </a:cxn>
                <a:cxn ang="0">
                  <a:pos x="87" y="177"/>
                </a:cxn>
                <a:cxn ang="0">
                  <a:pos x="106" y="186"/>
                </a:cxn>
                <a:cxn ang="0">
                  <a:pos x="122" y="190"/>
                </a:cxn>
                <a:cxn ang="0">
                  <a:pos x="143" y="193"/>
                </a:cxn>
                <a:cxn ang="0">
                  <a:pos x="161" y="195"/>
                </a:cxn>
                <a:cxn ang="0">
                  <a:pos x="182" y="195"/>
                </a:cxn>
                <a:cxn ang="0">
                  <a:pos x="200" y="181"/>
                </a:cxn>
                <a:cxn ang="0">
                  <a:pos x="209" y="154"/>
                </a:cxn>
                <a:cxn ang="0">
                  <a:pos x="211" y="131"/>
                </a:cxn>
                <a:cxn ang="0">
                  <a:pos x="214" y="115"/>
                </a:cxn>
                <a:cxn ang="0">
                  <a:pos x="218" y="94"/>
                </a:cxn>
                <a:cxn ang="0">
                  <a:pos x="230" y="69"/>
                </a:cxn>
                <a:cxn ang="0">
                  <a:pos x="239" y="50"/>
                </a:cxn>
                <a:cxn ang="0">
                  <a:pos x="250" y="30"/>
                </a:cxn>
                <a:cxn ang="0">
                  <a:pos x="262" y="11"/>
                </a:cxn>
                <a:cxn ang="0">
                  <a:pos x="269" y="0"/>
                </a:cxn>
              </a:cxnLst>
              <a:rect l="0" t="0" r="r" b="b"/>
              <a:pathLst>
                <a:path w="269" h="195">
                  <a:moveTo>
                    <a:pt x="269" y="0"/>
                  </a:moveTo>
                  <a:lnTo>
                    <a:pt x="260" y="4"/>
                  </a:lnTo>
                  <a:lnTo>
                    <a:pt x="250" y="11"/>
                  </a:lnTo>
                  <a:lnTo>
                    <a:pt x="239" y="18"/>
                  </a:lnTo>
                  <a:lnTo>
                    <a:pt x="230" y="25"/>
                  </a:lnTo>
                  <a:lnTo>
                    <a:pt x="218" y="32"/>
                  </a:lnTo>
                  <a:lnTo>
                    <a:pt x="211" y="37"/>
                  </a:lnTo>
                  <a:lnTo>
                    <a:pt x="200" y="41"/>
                  </a:lnTo>
                  <a:lnTo>
                    <a:pt x="191" y="46"/>
                  </a:lnTo>
                  <a:lnTo>
                    <a:pt x="179" y="48"/>
                  </a:lnTo>
                  <a:lnTo>
                    <a:pt x="170" y="50"/>
                  </a:lnTo>
                  <a:lnTo>
                    <a:pt x="159" y="50"/>
                  </a:lnTo>
                  <a:lnTo>
                    <a:pt x="149" y="50"/>
                  </a:lnTo>
                  <a:lnTo>
                    <a:pt x="140" y="48"/>
                  </a:lnTo>
                  <a:lnTo>
                    <a:pt x="131" y="43"/>
                  </a:lnTo>
                  <a:lnTo>
                    <a:pt x="120" y="37"/>
                  </a:lnTo>
                  <a:lnTo>
                    <a:pt x="113" y="27"/>
                  </a:lnTo>
                  <a:lnTo>
                    <a:pt x="101" y="21"/>
                  </a:lnTo>
                  <a:lnTo>
                    <a:pt x="94" y="25"/>
                  </a:lnTo>
                  <a:lnTo>
                    <a:pt x="87" y="30"/>
                  </a:lnTo>
                  <a:lnTo>
                    <a:pt x="83" y="41"/>
                  </a:lnTo>
                  <a:lnTo>
                    <a:pt x="78" y="50"/>
                  </a:lnTo>
                  <a:lnTo>
                    <a:pt x="74" y="60"/>
                  </a:lnTo>
                  <a:lnTo>
                    <a:pt x="65" y="66"/>
                  </a:lnTo>
                  <a:lnTo>
                    <a:pt x="55" y="66"/>
                  </a:lnTo>
                  <a:lnTo>
                    <a:pt x="46" y="66"/>
                  </a:lnTo>
                  <a:lnTo>
                    <a:pt x="37" y="64"/>
                  </a:lnTo>
                  <a:lnTo>
                    <a:pt x="30" y="57"/>
                  </a:lnTo>
                  <a:lnTo>
                    <a:pt x="23" y="53"/>
                  </a:lnTo>
                  <a:lnTo>
                    <a:pt x="16" y="46"/>
                  </a:lnTo>
                  <a:lnTo>
                    <a:pt x="12" y="39"/>
                  </a:lnTo>
                  <a:lnTo>
                    <a:pt x="7" y="30"/>
                  </a:lnTo>
                  <a:lnTo>
                    <a:pt x="3" y="23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3" y="73"/>
                  </a:lnTo>
                  <a:lnTo>
                    <a:pt x="3" y="82"/>
                  </a:lnTo>
                  <a:lnTo>
                    <a:pt x="7" y="89"/>
                  </a:lnTo>
                  <a:lnTo>
                    <a:pt x="14" y="103"/>
                  </a:lnTo>
                  <a:lnTo>
                    <a:pt x="23" y="119"/>
                  </a:lnTo>
                  <a:lnTo>
                    <a:pt x="35" y="131"/>
                  </a:lnTo>
                  <a:lnTo>
                    <a:pt x="48" y="144"/>
                  </a:lnTo>
                  <a:lnTo>
                    <a:pt x="55" y="154"/>
                  </a:lnTo>
                  <a:lnTo>
                    <a:pt x="62" y="161"/>
                  </a:lnTo>
                  <a:lnTo>
                    <a:pt x="69" y="165"/>
                  </a:lnTo>
                  <a:lnTo>
                    <a:pt x="78" y="172"/>
                  </a:lnTo>
                  <a:lnTo>
                    <a:pt x="87" y="177"/>
                  </a:lnTo>
                  <a:lnTo>
                    <a:pt x="94" y="181"/>
                  </a:lnTo>
                  <a:lnTo>
                    <a:pt x="106" y="186"/>
                  </a:lnTo>
                  <a:lnTo>
                    <a:pt x="115" y="188"/>
                  </a:lnTo>
                  <a:lnTo>
                    <a:pt x="122" y="190"/>
                  </a:lnTo>
                  <a:lnTo>
                    <a:pt x="133" y="193"/>
                  </a:lnTo>
                  <a:lnTo>
                    <a:pt x="143" y="193"/>
                  </a:lnTo>
                  <a:lnTo>
                    <a:pt x="152" y="195"/>
                  </a:lnTo>
                  <a:lnTo>
                    <a:pt x="161" y="195"/>
                  </a:lnTo>
                  <a:lnTo>
                    <a:pt x="172" y="195"/>
                  </a:lnTo>
                  <a:lnTo>
                    <a:pt x="182" y="195"/>
                  </a:lnTo>
                  <a:lnTo>
                    <a:pt x="193" y="195"/>
                  </a:lnTo>
                  <a:lnTo>
                    <a:pt x="200" y="181"/>
                  </a:lnTo>
                  <a:lnTo>
                    <a:pt x="207" y="167"/>
                  </a:lnTo>
                  <a:lnTo>
                    <a:pt x="209" y="154"/>
                  </a:lnTo>
                  <a:lnTo>
                    <a:pt x="211" y="138"/>
                  </a:lnTo>
                  <a:lnTo>
                    <a:pt x="211" y="131"/>
                  </a:lnTo>
                  <a:lnTo>
                    <a:pt x="214" y="122"/>
                  </a:lnTo>
                  <a:lnTo>
                    <a:pt x="214" y="115"/>
                  </a:lnTo>
                  <a:lnTo>
                    <a:pt x="216" y="108"/>
                  </a:lnTo>
                  <a:lnTo>
                    <a:pt x="218" y="94"/>
                  </a:lnTo>
                  <a:lnTo>
                    <a:pt x="227" y="82"/>
                  </a:lnTo>
                  <a:lnTo>
                    <a:pt x="230" y="69"/>
                  </a:lnTo>
                  <a:lnTo>
                    <a:pt x="234" y="60"/>
                  </a:lnTo>
                  <a:lnTo>
                    <a:pt x="239" y="50"/>
                  </a:lnTo>
                  <a:lnTo>
                    <a:pt x="246" y="39"/>
                  </a:lnTo>
                  <a:lnTo>
                    <a:pt x="250" y="30"/>
                  </a:lnTo>
                  <a:lnTo>
                    <a:pt x="257" y="21"/>
                  </a:lnTo>
                  <a:lnTo>
                    <a:pt x="262" y="11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0" name="Freeform 44"/>
            <p:cNvSpPr>
              <a:spLocks/>
            </p:cNvSpPr>
            <p:nvPr/>
          </p:nvSpPr>
          <p:spPr bwMode="auto">
            <a:xfrm>
              <a:off x="2750" y="3143"/>
              <a:ext cx="259" cy="326"/>
            </a:xfrm>
            <a:custGeom>
              <a:avLst/>
              <a:gdLst/>
              <a:ahLst/>
              <a:cxnLst>
                <a:cxn ang="0">
                  <a:pos x="149" y="5"/>
                </a:cxn>
                <a:cxn ang="0">
                  <a:pos x="133" y="19"/>
                </a:cxn>
                <a:cxn ang="0">
                  <a:pos x="126" y="37"/>
                </a:cxn>
                <a:cxn ang="0">
                  <a:pos x="126" y="60"/>
                </a:cxn>
                <a:cxn ang="0">
                  <a:pos x="129" y="85"/>
                </a:cxn>
                <a:cxn ang="0">
                  <a:pos x="131" y="111"/>
                </a:cxn>
                <a:cxn ang="0">
                  <a:pos x="131" y="134"/>
                </a:cxn>
                <a:cxn ang="0">
                  <a:pos x="129" y="157"/>
                </a:cxn>
                <a:cxn ang="0">
                  <a:pos x="120" y="177"/>
                </a:cxn>
                <a:cxn ang="0">
                  <a:pos x="106" y="191"/>
                </a:cxn>
                <a:cxn ang="0">
                  <a:pos x="92" y="200"/>
                </a:cxn>
                <a:cxn ang="0">
                  <a:pos x="74" y="207"/>
                </a:cxn>
                <a:cxn ang="0">
                  <a:pos x="58" y="214"/>
                </a:cxn>
                <a:cxn ang="0">
                  <a:pos x="42" y="221"/>
                </a:cxn>
                <a:cxn ang="0">
                  <a:pos x="25" y="228"/>
                </a:cxn>
                <a:cxn ang="0">
                  <a:pos x="7" y="241"/>
                </a:cxn>
                <a:cxn ang="0">
                  <a:pos x="0" y="257"/>
                </a:cxn>
                <a:cxn ang="0">
                  <a:pos x="0" y="269"/>
                </a:cxn>
                <a:cxn ang="0">
                  <a:pos x="12" y="285"/>
                </a:cxn>
                <a:cxn ang="0">
                  <a:pos x="37" y="301"/>
                </a:cxn>
                <a:cxn ang="0">
                  <a:pos x="60" y="313"/>
                </a:cxn>
                <a:cxn ang="0">
                  <a:pos x="85" y="322"/>
                </a:cxn>
                <a:cxn ang="0">
                  <a:pos x="113" y="326"/>
                </a:cxn>
                <a:cxn ang="0">
                  <a:pos x="136" y="322"/>
                </a:cxn>
                <a:cxn ang="0">
                  <a:pos x="159" y="310"/>
                </a:cxn>
                <a:cxn ang="0">
                  <a:pos x="184" y="299"/>
                </a:cxn>
                <a:cxn ang="0">
                  <a:pos x="207" y="283"/>
                </a:cxn>
                <a:cxn ang="0">
                  <a:pos x="227" y="267"/>
                </a:cxn>
                <a:cxn ang="0">
                  <a:pos x="243" y="246"/>
                </a:cxn>
                <a:cxn ang="0">
                  <a:pos x="255" y="223"/>
                </a:cxn>
                <a:cxn ang="0">
                  <a:pos x="259" y="196"/>
                </a:cxn>
                <a:cxn ang="0">
                  <a:pos x="255" y="170"/>
                </a:cxn>
                <a:cxn ang="0">
                  <a:pos x="246" y="152"/>
                </a:cxn>
                <a:cxn ang="0">
                  <a:pos x="227" y="129"/>
                </a:cxn>
                <a:cxn ang="0">
                  <a:pos x="207" y="106"/>
                </a:cxn>
                <a:cxn ang="0">
                  <a:pos x="195" y="92"/>
                </a:cxn>
                <a:cxn ang="0">
                  <a:pos x="186" y="74"/>
                </a:cxn>
                <a:cxn ang="0">
                  <a:pos x="181" y="56"/>
                </a:cxn>
                <a:cxn ang="0">
                  <a:pos x="184" y="33"/>
                </a:cxn>
                <a:cxn ang="0">
                  <a:pos x="170" y="7"/>
                </a:cxn>
                <a:cxn ang="0">
                  <a:pos x="161" y="0"/>
                </a:cxn>
              </a:cxnLst>
              <a:rect l="0" t="0" r="r" b="b"/>
              <a:pathLst>
                <a:path w="259" h="326">
                  <a:moveTo>
                    <a:pt x="161" y="0"/>
                  </a:moveTo>
                  <a:lnTo>
                    <a:pt x="149" y="5"/>
                  </a:lnTo>
                  <a:lnTo>
                    <a:pt x="140" y="12"/>
                  </a:lnTo>
                  <a:lnTo>
                    <a:pt x="133" y="19"/>
                  </a:lnTo>
                  <a:lnTo>
                    <a:pt x="129" y="28"/>
                  </a:lnTo>
                  <a:lnTo>
                    <a:pt x="126" y="37"/>
                  </a:lnTo>
                  <a:lnTo>
                    <a:pt x="126" y="49"/>
                  </a:lnTo>
                  <a:lnTo>
                    <a:pt x="126" y="60"/>
                  </a:lnTo>
                  <a:lnTo>
                    <a:pt x="129" y="74"/>
                  </a:lnTo>
                  <a:lnTo>
                    <a:pt x="129" y="85"/>
                  </a:lnTo>
                  <a:lnTo>
                    <a:pt x="131" y="99"/>
                  </a:lnTo>
                  <a:lnTo>
                    <a:pt x="131" y="111"/>
                  </a:lnTo>
                  <a:lnTo>
                    <a:pt x="133" y="124"/>
                  </a:lnTo>
                  <a:lnTo>
                    <a:pt x="131" y="134"/>
                  </a:lnTo>
                  <a:lnTo>
                    <a:pt x="131" y="147"/>
                  </a:lnTo>
                  <a:lnTo>
                    <a:pt x="129" y="157"/>
                  </a:lnTo>
                  <a:lnTo>
                    <a:pt x="126" y="168"/>
                  </a:lnTo>
                  <a:lnTo>
                    <a:pt x="120" y="177"/>
                  </a:lnTo>
                  <a:lnTo>
                    <a:pt x="113" y="184"/>
                  </a:lnTo>
                  <a:lnTo>
                    <a:pt x="106" y="191"/>
                  </a:lnTo>
                  <a:lnTo>
                    <a:pt x="99" y="198"/>
                  </a:lnTo>
                  <a:lnTo>
                    <a:pt x="92" y="200"/>
                  </a:lnTo>
                  <a:lnTo>
                    <a:pt x="83" y="205"/>
                  </a:lnTo>
                  <a:lnTo>
                    <a:pt x="74" y="207"/>
                  </a:lnTo>
                  <a:lnTo>
                    <a:pt x="67" y="212"/>
                  </a:lnTo>
                  <a:lnTo>
                    <a:pt x="58" y="214"/>
                  </a:lnTo>
                  <a:lnTo>
                    <a:pt x="51" y="216"/>
                  </a:lnTo>
                  <a:lnTo>
                    <a:pt x="42" y="221"/>
                  </a:lnTo>
                  <a:lnTo>
                    <a:pt x="32" y="223"/>
                  </a:lnTo>
                  <a:lnTo>
                    <a:pt x="25" y="228"/>
                  </a:lnTo>
                  <a:lnTo>
                    <a:pt x="16" y="235"/>
                  </a:lnTo>
                  <a:lnTo>
                    <a:pt x="7" y="241"/>
                  </a:lnTo>
                  <a:lnTo>
                    <a:pt x="3" y="251"/>
                  </a:lnTo>
                  <a:lnTo>
                    <a:pt x="0" y="257"/>
                  </a:lnTo>
                  <a:lnTo>
                    <a:pt x="0" y="264"/>
                  </a:lnTo>
                  <a:lnTo>
                    <a:pt x="0" y="269"/>
                  </a:lnTo>
                  <a:lnTo>
                    <a:pt x="5" y="276"/>
                  </a:lnTo>
                  <a:lnTo>
                    <a:pt x="12" y="285"/>
                  </a:lnTo>
                  <a:lnTo>
                    <a:pt x="25" y="294"/>
                  </a:lnTo>
                  <a:lnTo>
                    <a:pt x="37" y="301"/>
                  </a:lnTo>
                  <a:lnTo>
                    <a:pt x="51" y="306"/>
                  </a:lnTo>
                  <a:lnTo>
                    <a:pt x="60" y="313"/>
                  </a:lnTo>
                  <a:lnTo>
                    <a:pt x="74" y="319"/>
                  </a:lnTo>
                  <a:lnTo>
                    <a:pt x="85" y="322"/>
                  </a:lnTo>
                  <a:lnTo>
                    <a:pt x="99" y="324"/>
                  </a:lnTo>
                  <a:lnTo>
                    <a:pt x="113" y="326"/>
                  </a:lnTo>
                  <a:lnTo>
                    <a:pt x="129" y="326"/>
                  </a:lnTo>
                  <a:lnTo>
                    <a:pt x="136" y="322"/>
                  </a:lnTo>
                  <a:lnTo>
                    <a:pt x="147" y="315"/>
                  </a:lnTo>
                  <a:lnTo>
                    <a:pt x="159" y="310"/>
                  </a:lnTo>
                  <a:lnTo>
                    <a:pt x="172" y="306"/>
                  </a:lnTo>
                  <a:lnTo>
                    <a:pt x="184" y="299"/>
                  </a:lnTo>
                  <a:lnTo>
                    <a:pt x="195" y="292"/>
                  </a:lnTo>
                  <a:lnTo>
                    <a:pt x="207" y="283"/>
                  </a:lnTo>
                  <a:lnTo>
                    <a:pt x="218" y="276"/>
                  </a:lnTo>
                  <a:lnTo>
                    <a:pt x="227" y="267"/>
                  </a:lnTo>
                  <a:lnTo>
                    <a:pt x="237" y="255"/>
                  </a:lnTo>
                  <a:lnTo>
                    <a:pt x="243" y="246"/>
                  </a:lnTo>
                  <a:lnTo>
                    <a:pt x="253" y="235"/>
                  </a:lnTo>
                  <a:lnTo>
                    <a:pt x="255" y="223"/>
                  </a:lnTo>
                  <a:lnTo>
                    <a:pt x="259" y="209"/>
                  </a:lnTo>
                  <a:lnTo>
                    <a:pt x="259" y="196"/>
                  </a:lnTo>
                  <a:lnTo>
                    <a:pt x="259" y="179"/>
                  </a:lnTo>
                  <a:lnTo>
                    <a:pt x="255" y="170"/>
                  </a:lnTo>
                  <a:lnTo>
                    <a:pt x="253" y="161"/>
                  </a:lnTo>
                  <a:lnTo>
                    <a:pt x="246" y="152"/>
                  </a:lnTo>
                  <a:lnTo>
                    <a:pt x="241" y="145"/>
                  </a:lnTo>
                  <a:lnTo>
                    <a:pt x="227" y="129"/>
                  </a:lnTo>
                  <a:lnTo>
                    <a:pt x="216" y="115"/>
                  </a:lnTo>
                  <a:lnTo>
                    <a:pt x="207" y="106"/>
                  </a:lnTo>
                  <a:lnTo>
                    <a:pt x="202" y="99"/>
                  </a:lnTo>
                  <a:lnTo>
                    <a:pt x="195" y="92"/>
                  </a:lnTo>
                  <a:lnTo>
                    <a:pt x="191" y="85"/>
                  </a:lnTo>
                  <a:lnTo>
                    <a:pt x="186" y="74"/>
                  </a:lnTo>
                  <a:lnTo>
                    <a:pt x="184" y="67"/>
                  </a:lnTo>
                  <a:lnTo>
                    <a:pt x="181" y="56"/>
                  </a:lnTo>
                  <a:lnTo>
                    <a:pt x="181" y="49"/>
                  </a:lnTo>
                  <a:lnTo>
                    <a:pt x="184" y="33"/>
                  </a:lnTo>
                  <a:lnTo>
                    <a:pt x="179" y="21"/>
                  </a:lnTo>
                  <a:lnTo>
                    <a:pt x="170" y="7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1" name="Freeform 45"/>
            <p:cNvSpPr>
              <a:spLocks/>
            </p:cNvSpPr>
            <p:nvPr/>
          </p:nvSpPr>
          <p:spPr bwMode="auto">
            <a:xfrm>
              <a:off x="2154" y="3497"/>
              <a:ext cx="534" cy="259"/>
            </a:xfrm>
            <a:custGeom>
              <a:avLst/>
              <a:gdLst/>
              <a:ahLst/>
              <a:cxnLst>
                <a:cxn ang="0">
                  <a:pos x="289" y="69"/>
                </a:cxn>
                <a:cxn ang="0">
                  <a:pos x="284" y="69"/>
                </a:cxn>
                <a:cxn ang="0">
                  <a:pos x="275" y="71"/>
                </a:cxn>
                <a:cxn ang="0">
                  <a:pos x="264" y="73"/>
                </a:cxn>
                <a:cxn ang="0">
                  <a:pos x="245" y="78"/>
                </a:cxn>
                <a:cxn ang="0">
                  <a:pos x="225" y="82"/>
                </a:cxn>
                <a:cxn ang="0">
                  <a:pos x="204" y="89"/>
                </a:cxn>
                <a:cxn ang="0">
                  <a:pos x="179" y="94"/>
                </a:cxn>
                <a:cxn ang="0">
                  <a:pos x="153" y="103"/>
                </a:cxn>
                <a:cxn ang="0">
                  <a:pos x="128" y="108"/>
                </a:cxn>
                <a:cxn ang="0">
                  <a:pos x="105" y="115"/>
                </a:cxn>
                <a:cxn ang="0">
                  <a:pos x="80" y="122"/>
                </a:cxn>
                <a:cxn ang="0">
                  <a:pos x="59" y="128"/>
                </a:cxn>
                <a:cxn ang="0">
                  <a:pos x="41" y="133"/>
                </a:cxn>
                <a:cxn ang="0">
                  <a:pos x="27" y="140"/>
                </a:cxn>
                <a:cxn ang="0">
                  <a:pos x="16" y="142"/>
                </a:cxn>
                <a:cxn ang="0">
                  <a:pos x="11" y="147"/>
                </a:cxn>
                <a:cxn ang="0">
                  <a:pos x="7" y="149"/>
                </a:cxn>
                <a:cxn ang="0">
                  <a:pos x="4" y="154"/>
                </a:cxn>
                <a:cxn ang="0">
                  <a:pos x="2" y="161"/>
                </a:cxn>
                <a:cxn ang="0">
                  <a:pos x="2" y="170"/>
                </a:cxn>
                <a:cxn ang="0">
                  <a:pos x="0" y="177"/>
                </a:cxn>
                <a:cxn ang="0">
                  <a:pos x="0" y="186"/>
                </a:cxn>
                <a:cxn ang="0">
                  <a:pos x="0" y="195"/>
                </a:cxn>
                <a:cxn ang="0">
                  <a:pos x="0" y="204"/>
                </a:cxn>
                <a:cxn ang="0">
                  <a:pos x="0" y="213"/>
                </a:cxn>
                <a:cxn ang="0">
                  <a:pos x="0" y="220"/>
                </a:cxn>
                <a:cxn ang="0">
                  <a:pos x="0" y="229"/>
                </a:cxn>
                <a:cxn ang="0">
                  <a:pos x="2" y="239"/>
                </a:cxn>
                <a:cxn ang="0">
                  <a:pos x="2" y="248"/>
                </a:cxn>
                <a:cxn ang="0">
                  <a:pos x="4" y="252"/>
                </a:cxn>
                <a:cxn ang="0">
                  <a:pos x="69" y="259"/>
                </a:cxn>
                <a:cxn ang="0">
                  <a:pos x="172" y="170"/>
                </a:cxn>
                <a:cxn ang="0">
                  <a:pos x="454" y="69"/>
                </a:cxn>
                <a:cxn ang="0">
                  <a:pos x="534" y="0"/>
                </a:cxn>
                <a:cxn ang="0">
                  <a:pos x="289" y="69"/>
                </a:cxn>
                <a:cxn ang="0">
                  <a:pos x="289" y="69"/>
                </a:cxn>
              </a:cxnLst>
              <a:rect l="0" t="0" r="r" b="b"/>
              <a:pathLst>
                <a:path w="534" h="259">
                  <a:moveTo>
                    <a:pt x="289" y="69"/>
                  </a:moveTo>
                  <a:lnTo>
                    <a:pt x="284" y="69"/>
                  </a:lnTo>
                  <a:lnTo>
                    <a:pt x="275" y="71"/>
                  </a:lnTo>
                  <a:lnTo>
                    <a:pt x="264" y="73"/>
                  </a:lnTo>
                  <a:lnTo>
                    <a:pt x="245" y="78"/>
                  </a:lnTo>
                  <a:lnTo>
                    <a:pt x="225" y="82"/>
                  </a:lnTo>
                  <a:lnTo>
                    <a:pt x="204" y="89"/>
                  </a:lnTo>
                  <a:lnTo>
                    <a:pt x="179" y="94"/>
                  </a:lnTo>
                  <a:lnTo>
                    <a:pt x="153" y="103"/>
                  </a:lnTo>
                  <a:lnTo>
                    <a:pt x="128" y="108"/>
                  </a:lnTo>
                  <a:lnTo>
                    <a:pt x="105" y="115"/>
                  </a:lnTo>
                  <a:lnTo>
                    <a:pt x="80" y="122"/>
                  </a:lnTo>
                  <a:lnTo>
                    <a:pt x="59" y="128"/>
                  </a:lnTo>
                  <a:lnTo>
                    <a:pt x="41" y="133"/>
                  </a:lnTo>
                  <a:lnTo>
                    <a:pt x="27" y="140"/>
                  </a:lnTo>
                  <a:lnTo>
                    <a:pt x="16" y="142"/>
                  </a:lnTo>
                  <a:lnTo>
                    <a:pt x="11" y="147"/>
                  </a:lnTo>
                  <a:lnTo>
                    <a:pt x="7" y="149"/>
                  </a:lnTo>
                  <a:lnTo>
                    <a:pt x="4" y="154"/>
                  </a:lnTo>
                  <a:lnTo>
                    <a:pt x="2" y="161"/>
                  </a:lnTo>
                  <a:lnTo>
                    <a:pt x="2" y="170"/>
                  </a:lnTo>
                  <a:lnTo>
                    <a:pt x="0" y="177"/>
                  </a:lnTo>
                  <a:lnTo>
                    <a:pt x="0" y="186"/>
                  </a:lnTo>
                  <a:lnTo>
                    <a:pt x="0" y="195"/>
                  </a:lnTo>
                  <a:lnTo>
                    <a:pt x="0" y="204"/>
                  </a:lnTo>
                  <a:lnTo>
                    <a:pt x="0" y="213"/>
                  </a:lnTo>
                  <a:lnTo>
                    <a:pt x="0" y="220"/>
                  </a:lnTo>
                  <a:lnTo>
                    <a:pt x="0" y="229"/>
                  </a:lnTo>
                  <a:lnTo>
                    <a:pt x="2" y="239"/>
                  </a:lnTo>
                  <a:lnTo>
                    <a:pt x="2" y="248"/>
                  </a:lnTo>
                  <a:lnTo>
                    <a:pt x="4" y="252"/>
                  </a:lnTo>
                  <a:lnTo>
                    <a:pt x="69" y="259"/>
                  </a:lnTo>
                  <a:lnTo>
                    <a:pt x="172" y="170"/>
                  </a:lnTo>
                  <a:lnTo>
                    <a:pt x="454" y="69"/>
                  </a:lnTo>
                  <a:lnTo>
                    <a:pt x="534" y="0"/>
                  </a:lnTo>
                  <a:lnTo>
                    <a:pt x="289" y="69"/>
                  </a:lnTo>
                  <a:lnTo>
                    <a:pt x="289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2" name="Freeform 46"/>
            <p:cNvSpPr>
              <a:spLocks/>
            </p:cNvSpPr>
            <p:nvPr/>
          </p:nvSpPr>
          <p:spPr bwMode="auto">
            <a:xfrm>
              <a:off x="2441" y="3375"/>
              <a:ext cx="470" cy="168"/>
            </a:xfrm>
            <a:custGeom>
              <a:avLst/>
              <a:gdLst/>
              <a:ahLst/>
              <a:cxnLst>
                <a:cxn ang="0">
                  <a:pos x="470" y="117"/>
                </a:cxn>
                <a:cxn ang="0">
                  <a:pos x="468" y="115"/>
                </a:cxn>
                <a:cxn ang="0">
                  <a:pos x="465" y="113"/>
                </a:cxn>
                <a:cxn ang="0">
                  <a:pos x="461" y="106"/>
                </a:cxn>
                <a:cxn ang="0">
                  <a:pos x="458" y="99"/>
                </a:cxn>
                <a:cxn ang="0">
                  <a:pos x="447" y="90"/>
                </a:cxn>
                <a:cxn ang="0">
                  <a:pos x="440" y="81"/>
                </a:cxn>
                <a:cxn ang="0">
                  <a:pos x="426" y="71"/>
                </a:cxn>
                <a:cxn ang="0">
                  <a:pos x="412" y="62"/>
                </a:cxn>
                <a:cxn ang="0">
                  <a:pos x="394" y="51"/>
                </a:cxn>
                <a:cxn ang="0">
                  <a:pos x="373" y="39"/>
                </a:cxn>
                <a:cxn ang="0">
                  <a:pos x="348" y="30"/>
                </a:cxn>
                <a:cxn ang="0">
                  <a:pos x="323" y="21"/>
                </a:cxn>
                <a:cxn ang="0">
                  <a:pos x="291" y="14"/>
                </a:cxn>
                <a:cxn ang="0">
                  <a:pos x="256" y="5"/>
                </a:cxn>
                <a:cxn ang="0">
                  <a:pos x="217" y="3"/>
                </a:cxn>
                <a:cxn ang="0">
                  <a:pos x="174" y="0"/>
                </a:cxn>
                <a:cxn ang="0">
                  <a:pos x="0" y="25"/>
                </a:cxn>
                <a:cxn ang="0">
                  <a:pos x="0" y="69"/>
                </a:cxn>
                <a:cxn ang="0">
                  <a:pos x="0" y="67"/>
                </a:cxn>
                <a:cxn ang="0">
                  <a:pos x="4" y="67"/>
                </a:cxn>
                <a:cxn ang="0">
                  <a:pos x="11" y="64"/>
                </a:cxn>
                <a:cxn ang="0">
                  <a:pos x="22" y="62"/>
                </a:cxn>
                <a:cxn ang="0">
                  <a:pos x="34" y="60"/>
                </a:cxn>
                <a:cxn ang="0">
                  <a:pos x="48" y="60"/>
                </a:cxn>
                <a:cxn ang="0">
                  <a:pos x="64" y="55"/>
                </a:cxn>
                <a:cxn ang="0">
                  <a:pos x="82" y="55"/>
                </a:cxn>
                <a:cxn ang="0">
                  <a:pos x="100" y="53"/>
                </a:cxn>
                <a:cxn ang="0">
                  <a:pos x="121" y="51"/>
                </a:cxn>
                <a:cxn ang="0">
                  <a:pos x="144" y="51"/>
                </a:cxn>
                <a:cxn ang="0">
                  <a:pos x="165" y="53"/>
                </a:cxn>
                <a:cxn ang="0">
                  <a:pos x="185" y="53"/>
                </a:cxn>
                <a:cxn ang="0">
                  <a:pos x="206" y="55"/>
                </a:cxn>
                <a:cxn ang="0">
                  <a:pos x="227" y="60"/>
                </a:cxn>
                <a:cxn ang="0">
                  <a:pos x="247" y="64"/>
                </a:cxn>
                <a:cxn ang="0">
                  <a:pos x="266" y="69"/>
                </a:cxn>
                <a:cxn ang="0">
                  <a:pos x="284" y="76"/>
                </a:cxn>
                <a:cxn ang="0">
                  <a:pos x="300" y="83"/>
                </a:cxn>
                <a:cxn ang="0">
                  <a:pos x="318" y="90"/>
                </a:cxn>
                <a:cxn ang="0">
                  <a:pos x="332" y="99"/>
                </a:cxn>
                <a:cxn ang="0">
                  <a:pos x="348" y="108"/>
                </a:cxn>
                <a:cxn ang="0">
                  <a:pos x="362" y="115"/>
                </a:cxn>
                <a:cxn ang="0">
                  <a:pos x="376" y="126"/>
                </a:cxn>
                <a:cxn ang="0">
                  <a:pos x="385" y="133"/>
                </a:cxn>
                <a:cxn ang="0">
                  <a:pos x="394" y="140"/>
                </a:cxn>
                <a:cxn ang="0">
                  <a:pos x="403" y="147"/>
                </a:cxn>
                <a:cxn ang="0">
                  <a:pos x="412" y="154"/>
                </a:cxn>
                <a:cxn ang="0">
                  <a:pos x="422" y="165"/>
                </a:cxn>
                <a:cxn ang="0">
                  <a:pos x="426" y="168"/>
                </a:cxn>
                <a:cxn ang="0">
                  <a:pos x="470" y="117"/>
                </a:cxn>
                <a:cxn ang="0">
                  <a:pos x="470" y="117"/>
                </a:cxn>
              </a:cxnLst>
              <a:rect l="0" t="0" r="r" b="b"/>
              <a:pathLst>
                <a:path w="470" h="168">
                  <a:moveTo>
                    <a:pt x="470" y="117"/>
                  </a:moveTo>
                  <a:lnTo>
                    <a:pt x="468" y="115"/>
                  </a:lnTo>
                  <a:lnTo>
                    <a:pt x="465" y="113"/>
                  </a:lnTo>
                  <a:lnTo>
                    <a:pt x="461" y="106"/>
                  </a:lnTo>
                  <a:lnTo>
                    <a:pt x="458" y="99"/>
                  </a:lnTo>
                  <a:lnTo>
                    <a:pt x="447" y="90"/>
                  </a:lnTo>
                  <a:lnTo>
                    <a:pt x="440" y="81"/>
                  </a:lnTo>
                  <a:lnTo>
                    <a:pt x="426" y="71"/>
                  </a:lnTo>
                  <a:lnTo>
                    <a:pt x="412" y="62"/>
                  </a:lnTo>
                  <a:lnTo>
                    <a:pt x="394" y="51"/>
                  </a:lnTo>
                  <a:lnTo>
                    <a:pt x="373" y="39"/>
                  </a:lnTo>
                  <a:lnTo>
                    <a:pt x="348" y="30"/>
                  </a:lnTo>
                  <a:lnTo>
                    <a:pt x="323" y="21"/>
                  </a:lnTo>
                  <a:lnTo>
                    <a:pt x="291" y="14"/>
                  </a:lnTo>
                  <a:lnTo>
                    <a:pt x="256" y="5"/>
                  </a:lnTo>
                  <a:lnTo>
                    <a:pt x="217" y="3"/>
                  </a:lnTo>
                  <a:lnTo>
                    <a:pt x="174" y="0"/>
                  </a:lnTo>
                  <a:lnTo>
                    <a:pt x="0" y="25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4" y="67"/>
                  </a:lnTo>
                  <a:lnTo>
                    <a:pt x="11" y="64"/>
                  </a:lnTo>
                  <a:lnTo>
                    <a:pt x="22" y="62"/>
                  </a:lnTo>
                  <a:lnTo>
                    <a:pt x="34" y="60"/>
                  </a:lnTo>
                  <a:lnTo>
                    <a:pt x="48" y="60"/>
                  </a:lnTo>
                  <a:lnTo>
                    <a:pt x="64" y="55"/>
                  </a:lnTo>
                  <a:lnTo>
                    <a:pt x="82" y="55"/>
                  </a:lnTo>
                  <a:lnTo>
                    <a:pt x="100" y="53"/>
                  </a:lnTo>
                  <a:lnTo>
                    <a:pt x="121" y="51"/>
                  </a:lnTo>
                  <a:lnTo>
                    <a:pt x="144" y="51"/>
                  </a:lnTo>
                  <a:lnTo>
                    <a:pt x="165" y="53"/>
                  </a:lnTo>
                  <a:lnTo>
                    <a:pt x="185" y="53"/>
                  </a:lnTo>
                  <a:lnTo>
                    <a:pt x="206" y="55"/>
                  </a:lnTo>
                  <a:lnTo>
                    <a:pt x="227" y="60"/>
                  </a:lnTo>
                  <a:lnTo>
                    <a:pt x="247" y="64"/>
                  </a:lnTo>
                  <a:lnTo>
                    <a:pt x="266" y="69"/>
                  </a:lnTo>
                  <a:lnTo>
                    <a:pt x="284" y="76"/>
                  </a:lnTo>
                  <a:lnTo>
                    <a:pt x="300" y="83"/>
                  </a:lnTo>
                  <a:lnTo>
                    <a:pt x="318" y="90"/>
                  </a:lnTo>
                  <a:lnTo>
                    <a:pt x="332" y="99"/>
                  </a:lnTo>
                  <a:lnTo>
                    <a:pt x="348" y="108"/>
                  </a:lnTo>
                  <a:lnTo>
                    <a:pt x="362" y="115"/>
                  </a:lnTo>
                  <a:lnTo>
                    <a:pt x="376" y="126"/>
                  </a:lnTo>
                  <a:lnTo>
                    <a:pt x="385" y="133"/>
                  </a:lnTo>
                  <a:lnTo>
                    <a:pt x="394" y="140"/>
                  </a:lnTo>
                  <a:lnTo>
                    <a:pt x="403" y="147"/>
                  </a:lnTo>
                  <a:lnTo>
                    <a:pt x="412" y="154"/>
                  </a:lnTo>
                  <a:lnTo>
                    <a:pt x="422" y="165"/>
                  </a:lnTo>
                  <a:lnTo>
                    <a:pt x="426" y="168"/>
                  </a:lnTo>
                  <a:lnTo>
                    <a:pt x="470" y="117"/>
                  </a:lnTo>
                  <a:lnTo>
                    <a:pt x="47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3" name="Freeform 47"/>
            <p:cNvSpPr>
              <a:spLocks/>
            </p:cNvSpPr>
            <p:nvPr/>
          </p:nvSpPr>
          <p:spPr bwMode="auto">
            <a:xfrm>
              <a:off x="2748" y="3185"/>
              <a:ext cx="252" cy="36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5" y="32"/>
                </a:cxn>
                <a:cxn ang="0">
                  <a:pos x="9" y="39"/>
                </a:cxn>
                <a:cxn ang="0">
                  <a:pos x="21" y="50"/>
                </a:cxn>
                <a:cxn ang="0">
                  <a:pos x="30" y="59"/>
                </a:cxn>
                <a:cxn ang="0">
                  <a:pos x="41" y="75"/>
                </a:cxn>
                <a:cxn ang="0">
                  <a:pos x="55" y="92"/>
                </a:cxn>
                <a:cxn ang="0">
                  <a:pos x="69" y="112"/>
                </a:cxn>
                <a:cxn ang="0">
                  <a:pos x="80" y="131"/>
                </a:cxn>
                <a:cxn ang="0">
                  <a:pos x="94" y="154"/>
                </a:cxn>
                <a:cxn ang="0">
                  <a:pos x="105" y="174"/>
                </a:cxn>
                <a:cxn ang="0">
                  <a:pos x="117" y="197"/>
                </a:cxn>
                <a:cxn ang="0">
                  <a:pos x="126" y="220"/>
                </a:cxn>
                <a:cxn ang="0">
                  <a:pos x="133" y="245"/>
                </a:cxn>
                <a:cxn ang="0">
                  <a:pos x="138" y="271"/>
                </a:cxn>
                <a:cxn ang="0">
                  <a:pos x="142" y="296"/>
                </a:cxn>
                <a:cxn ang="0">
                  <a:pos x="142" y="316"/>
                </a:cxn>
                <a:cxn ang="0">
                  <a:pos x="147" y="335"/>
                </a:cxn>
                <a:cxn ang="0">
                  <a:pos x="151" y="346"/>
                </a:cxn>
                <a:cxn ang="0">
                  <a:pos x="161" y="358"/>
                </a:cxn>
                <a:cxn ang="0">
                  <a:pos x="170" y="362"/>
                </a:cxn>
                <a:cxn ang="0">
                  <a:pos x="179" y="367"/>
                </a:cxn>
                <a:cxn ang="0">
                  <a:pos x="190" y="367"/>
                </a:cxn>
                <a:cxn ang="0">
                  <a:pos x="202" y="367"/>
                </a:cxn>
                <a:cxn ang="0">
                  <a:pos x="211" y="362"/>
                </a:cxn>
                <a:cxn ang="0">
                  <a:pos x="222" y="355"/>
                </a:cxn>
                <a:cxn ang="0">
                  <a:pos x="229" y="349"/>
                </a:cxn>
                <a:cxn ang="0">
                  <a:pos x="239" y="337"/>
                </a:cxn>
                <a:cxn ang="0">
                  <a:pos x="245" y="326"/>
                </a:cxn>
                <a:cxn ang="0">
                  <a:pos x="250" y="314"/>
                </a:cxn>
                <a:cxn ang="0">
                  <a:pos x="252" y="300"/>
                </a:cxn>
                <a:cxn ang="0">
                  <a:pos x="252" y="287"/>
                </a:cxn>
                <a:cxn ang="0">
                  <a:pos x="245" y="271"/>
                </a:cxn>
                <a:cxn ang="0">
                  <a:pos x="239" y="254"/>
                </a:cxn>
                <a:cxn ang="0">
                  <a:pos x="229" y="236"/>
                </a:cxn>
                <a:cxn ang="0">
                  <a:pos x="218" y="220"/>
                </a:cxn>
                <a:cxn ang="0">
                  <a:pos x="204" y="202"/>
                </a:cxn>
                <a:cxn ang="0">
                  <a:pos x="190" y="183"/>
                </a:cxn>
                <a:cxn ang="0">
                  <a:pos x="177" y="167"/>
                </a:cxn>
                <a:cxn ang="0">
                  <a:pos x="161" y="151"/>
                </a:cxn>
                <a:cxn ang="0">
                  <a:pos x="144" y="135"/>
                </a:cxn>
                <a:cxn ang="0">
                  <a:pos x="131" y="121"/>
                </a:cxn>
                <a:cxn ang="0">
                  <a:pos x="115" y="108"/>
                </a:cxn>
                <a:cxn ang="0">
                  <a:pos x="103" y="96"/>
                </a:cxn>
                <a:cxn ang="0">
                  <a:pos x="92" y="87"/>
                </a:cxn>
                <a:cxn ang="0">
                  <a:pos x="85" y="82"/>
                </a:cxn>
                <a:cxn ang="0">
                  <a:pos x="78" y="75"/>
                </a:cxn>
                <a:cxn ang="0">
                  <a:pos x="41" y="0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252" h="367">
                  <a:moveTo>
                    <a:pt x="0" y="25"/>
                  </a:moveTo>
                  <a:lnTo>
                    <a:pt x="5" y="32"/>
                  </a:lnTo>
                  <a:lnTo>
                    <a:pt x="9" y="39"/>
                  </a:lnTo>
                  <a:lnTo>
                    <a:pt x="21" y="50"/>
                  </a:lnTo>
                  <a:lnTo>
                    <a:pt x="30" y="59"/>
                  </a:lnTo>
                  <a:lnTo>
                    <a:pt x="41" y="75"/>
                  </a:lnTo>
                  <a:lnTo>
                    <a:pt x="55" y="92"/>
                  </a:lnTo>
                  <a:lnTo>
                    <a:pt x="69" y="112"/>
                  </a:lnTo>
                  <a:lnTo>
                    <a:pt x="80" y="131"/>
                  </a:lnTo>
                  <a:lnTo>
                    <a:pt x="94" y="154"/>
                  </a:lnTo>
                  <a:lnTo>
                    <a:pt x="105" y="174"/>
                  </a:lnTo>
                  <a:lnTo>
                    <a:pt x="117" y="197"/>
                  </a:lnTo>
                  <a:lnTo>
                    <a:pt x="126" y="220"/>
                  </a:lnTo>
                  <a:lnTo>
                    <a:pt x="133" y="245"/>
                  </a:lnTo>
                  <a:lnTo>
                    <a:pt x="138" y="271"/>
                  </a:lnTo>
                  <a:lnTo>
                    <a:pt x="142" y="296"/>
                  </a:lnTo>
                  <a:lnTo>
                    <a:pt x="142" y="316"/>
                  </a:lnTo>
                  <a:lnTo>
                    <a:pt x="147" y="335"/>
                  </a:lnTo>
                  <a:lnTo>
                    <a:pt x="151" y="346"/>
                  </a:lnTo>
                  <a:lnTo>
                    <a:pt x="161" y="358"/>
                  </a:lnTo>
                  <a:lnTo>
                    <a:pt x="170" y="362"/>
                  </a:lnTo>
                  <a:lnTo>
                    <a:pt x="179" y="367"/>
                  </a:lnTo>
                  <a:lnTo>
                    <a:pt x="190" y="367"/>
                  </a:lnTo>
                  <a:lnTo>
                    <a:pt x="202" y="367"/>
                  </a:lnTo>
                  <a:lnTo>
                    <a:pt x="211" y="362"/>
                  </a:lnTo>
                  <a:lnTo>
                    <a:pt x="222" y="355"/>
                  </a:lnTo>
                  <a:lnTo>
                    <a:pt x="229" y="349"/>
                  </a:lnTo>
                  <a:lnTo>
                    <a:pt x="239" y="337"/>
                  </a:lnTo>
                  <a:lnTo>
                    <a:pt x="245" y="326"/>
                  </a:lnTo>
                  <a:lnTo>
                    <a:pt x="250" y="314"/>
                  </a:lnTo>
                  <a:lnTo>
                    <a:pt x="252" y="300"/>
                  </a:lnTo>
                  <a:lnTo>
                    <a:pt x="252" y="287"/>
                  </a:lnTo>
                  <a:lnTo>
                    <a:pt x="245" y="271"/>
                  </a:lnTo>
                  <a:lnTo>
                    <a:pt x="239" y="254"/>
                  </a:lnTo>
                  <a:lnTo>
                    <a:pt x="229" y="236"/>
                  </a:lnTo>
                  <a:lnTo>
                    <a:pt x="218" y="220"/>
                  </a:lnTo>
                  <a:lnTo>
                    <a:pt x="204" y="202"/>
                  </a:lnTo>
                  <a:lnTo>
                    <a:pt x="190" y="183"/>
                  </a:lnTo>
                  <a:lnTo>
                    <a:pt x="177" y="167"/>
                  </a:lnTo>
                  <a:lnTo>
                    <a:pt x="161" y="151"/>
                  </a:lnTo>
                  <a:lnTo>
                    <a:pt x="144" y="135"/>
                  </a:lnTo>
                  <a:lnTo>
                    <a:pt x="131" y="121"/>
                  </a:lnTo>
                  <a:lnTo>
                    <a:pt x="115" y="108"/>
                  </a:lnTo>
                  <a:lnTo>
                    <a:pt x="103" y="96"/>
                  </a:lnTo>
                  <a:lnTo>
                    <a:pt x="92" y="87"/>
                  </a:lnTo>
                  <a:lnTo>
                    <a:pt x="85" y="82"/>
                  </a:lnTo>
                  <a:lnTo>
                    <a:pt x="78" y="75"/>
                  </a:lnTo>
                  <a:lnTo>
                    <a:pt x="41" y="0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4" name="Freeform 48"/>
            <p:cNvSpPr>
              <a:spLocks/>
            </p:cNvSpPr>
            <p:nvPr/>
          </p:nvSpPr>
          <p:spPr bwMode="auto">
            <a:xfrm>
              <a:off x="2509" y="3256"/>
              <a:ext cx="335" cy="408"/>
            </a:xfrm>
            <a:custGeom>
              <a:avLst/>
              <a:gdLst/>
              <a:ahLst/>
              <a:cxnLst>
                <a:cxn ang="0">
                  <a:pos x="92" y="2"/>
                </a:cxn>
                <a:cxn ang="0">
                  <a:pos x="94" y="14"/>
                </a:cxn>
                <a:cxn ang="0">
                  <a:pos x="99" y="39"/>
                </a:cxn>
                <a:cxn ang="0">
                  <a:pos x="110" y="73"/>
                </a:cxn>
                <a:cxn ang="0">
                  <a:pos x="122" y="110"/>
                </a:cxn>
                <a:cxn ang="0">
                  <a:pos x="136" y="147"/>
                </a:cxn>
                <a:cxn ang="0">
                  <a:pos x="154" y="181"/>
                </a:cxn>
                <a:cxn ang="0">
                  <a:pos x="177" y="206"/>
                </a:cxn>
                <a:cxn ang="0">
                  <a:pos x="205" y="227"/>
                </a:cxn>
                <a:cxn ang="0">
                  <a:pos x="230" y="245"/>
                </a:cxn>
                <a:cxn ang="0">
                  <a:pos x="253" y="259"/>
                </a:cxn>
                <a:cxn ang="0">
                  <a:pos x="276" y="275"/>
                </a:cxn>
                <a:cxn ang="0">
                  <a:pos x="296" y="289"/>
                </a:cxn>
                <a:cxn ang="0">
                  <a:pos x="312" y="298"/>
                </a:cxn>
                <a:cxn ang="0">
                  <a:pos x="331" y="310"/>
                </a:cxn>
                <a:cxn ang="0">
                  <a:pos x="333" y="317"/>
                </a:cxn>
                <a:cxn ang="0">
                  <a:pos x="331" y="330"/>
                </a:cxn>
                <a:cxn ang="0">
                  <a:pos x="324" y="344"/>
                </a:cxn>
                <a:cxn ang="0">
                  <a:pos x="315" y="360"/>
                </a:cxn>
                <a:cxn ang="0">
                  <a:pos x="301" y="376"/>
                </a:cxn>
                <a:cxn ang="0">
                  <a:pos x="285" y="390"/>
                </a:cxn>
                <a:cxn ang="0">
                  <a:pos x="262" y="402"/>
                </a:cxn>
                <a:cxn ang="0">
                  <a:pos x="234" y="406"/>
                </a:cxn>
                <a:cxn ang="0">
                  <a:pos x="205" y="390"/>
                </a:cxn>
                <a:cxn ang="0">
                  <a:pos x="177" y="356"/>
                </a:cxn>
                <a:cxn ang="0">
                  <a:pos x="152" y="314"/>
                </a:cxn>
                <a:cxn ang="0">
                  <a:pos x="129" y="266"/>
                </a:cxn>
                <a:cxn ang="0">
                  <a:pos x="110" y="223"/>
                </a:cxn>
                <a:cxn ang="0">
                  <a:pos x="97" y="188"/>
                </a:cxn>
                <a:cxn ang="0">
                  <a:pos x="90" y="167"/>
                </a:cxn>
                <a:cxn ang="0">
                  <a:pos x="0" y="60"/>
                </a:cxn>
                <a:cxn ang="0">
                  <a:pos x="92" y="0"/>
                </a:cxn>
              </a:cxnLst>
              <a:rect l="0" t="0" r="r" b="b"/>
              <a:pathLst>
                <a:path w="335" h="408">
                  <a:moveTo>
                    <a:pt x="92" y="0"/>
                  </a:moveTo>
                  <a:lnTo>
                    <a:pt x="92" y="2"/>
                  </a:lnTo>
                  <a:lnTo>
                    <a:pt x="92" y="7"/>
                  </a:lnTo>
                  <a:lnTo>
                    <a:pt x="94" y="14"/>
                  </a:lnTo>
                  <a:lnTo>
                    <a:pt x="99" y="27"/>
                  </a:lnTo>
                  <a:lnTo>
                    <a:pt x="99" y="39"/>
                  </a:lnTo>
                  <a:lnTo>
                    <a:pt x="106" y="57"/>
                  </a:lnTo>
                  <a:lnTo>
                    <a:pt x="110" y="73"/>
                  </a:lnTo>
                  <a:lnTo>
                    <a:pt x="117" y="92"/>
                  </a:lnTo>
                  <a:lnTo>
                    <a:pt x="122" y="110"/>
                  </a:lnTo>
                  <a:lnTo>
                    <a:pt x="129" y="128"/>
                  </a:lnTo>
                  <a:lnTo>
                    <a:pt x="136" y="147"/>
                  </a:lnTo>
                  <a:lnTo>
                    <a:pt x="145" y="165"/>
                  </a:lnTo>
                  <a:lnTo>
                    <a:pt x="154" y="181"/>
                  </a:lnTo>
                  <a:lnTo>
                    <a:pt x="168" y="195"/>
                  </a:lnTo>
                  <a:lnTo>
                    <a:pt x="177" y="206"/>
                  </a:lnTo>
                  <a:lnTo>
                    <a:pt x="191" y="220"/>
                  </a:lnTo>
                  <a:lnTo>
                    <a:pt x="205" y="227"/>
                  </a:lnTo>
                  <a:lnTo>
                    <a:pt x="216" y="236"/>
                  </a:lnTo>
                  <a:lnTo>
                    <a:pt x="230" y="245"/>
                  </a:lnTo>
                  <a:lnTo>
                    <a:pt x="241" y="252"/>
                  </a:lnTo>
                  <a:lnTo>
                    <a:pt x="253" y="259"/>
                  </a:lnTo>
                  <a:lnTo>
                    <a:pt x="264" y="268"/>
                  </a:lnTo>
                  <a:lnTo>
                    <a:pt x="276" y="275"/>
                  </a:lnTo>
                  <a:lnTo>
                    <a:pt x="287" y="284"/>
                  </a:lnTo>
                  <a:lnTo>
                    <a:pt x="296" y="289"/>
                  </a:lnTo>
                  <a:lnTo>
                    <a:pt x="305" y="296"/>
                  </a:lnTo>
                  <a:lnTo>
                    <a:pt x="312" y="298"/>
                  </a:lnTo>
                  <a:lnTo>
                    <a:pt x="322" y="305"/>
                  </a:lnTo>
                  <a:lnTo>
                    <a:pt x="331" y="310"/>
                  </a:lnTo>
                  <a:lnTo>
                    <a:pt x="335" y="312"/>
                  </a:lnTo>
                  <a:lnTo>
                    <a:pt x="333" y="317"/>
                  </a:lnTo>
                  <a:lnTo>
                    <a:pt x="333" y="323"/>
                  </a:lnTo>
                  <a:lnTo>
                    <a:pt x="331" y="330"/>
                  </a:lnTo>
                  <a:lnTo>
                    <a:pt x="326" y="337"/>
                  </a:lnTo>
                  <a:lnTo>
                    <a:pt x="324" y="344"/>
                  </a:lnTo>
                  <a:lnTo>
                    <a:pt x="322" y="353"/>
                  </a:lnTo>
                  <a:lnTo>
                    <a:pt x="315" y="360"/>
                  </a:lnTo>
                  <a:lnTo>
                    <a:pt x="308" y="369"/>
                  </a:lnTo>
                  <a:lnTo>
                    <a:pt x="301" y="376"/>
                  </a:lnTo>
                  <a:lnTo>
                    <a:pt x="294" y="385"/>
                  </a:lnTo>
                  <a:lnTo>
                    <a:pt x="285" y="390"/>
                  </a:lnTo>
                  <a:lnTo>
                    <a:pt x="273" y="399"/>
                  </a:lnTo>
                  <a:lnTo>
                    <a:pt x="262" y="402"/>
                  </a:lnTo>
                  <a:lnTo>
                    <a:pt x="250" y="408"/>
                  </a:lnTo>
                  <a:lnTo>
                    <a:pt x="234" y="406"/>
                  </a:lnTo>
                  <a:lnTo>
                    <a:pt x="221" y="402"/>
                  </a:lnTo>
                  <a:lnTo>
                    <a:pt x="205" y="390"/>
                  </a:lnTo>
                  <a:lnTo>
                    <a:pt x="191" y="376"/>
                  </a:lnTo>
                  <a:lnTo>
                    <a:pt x="177" y="356"/>
                  </a:lnTo>
                  <a:lnTo>
                    <a:pt x="163" y="337"/>
                  </a:lnTo>
                  <a:lnTo>
                    <a:pt x="152" y="314"/>
                  </a:lnTo>
                  <a:lnTo>
                    <a:pt x="140" y="291"/>
                  </a:lnTo>
                  <a:lnTo>
                    <a:pt x="129" y="266"/>
                  </a:lnTo>
                  <a:lnTo>
                    <a:pt x="120" y="245"/>
                  </a:lnTo>
                  <a:lnTo>
                    <a:pt x="110" y="223"/>
                  </a:lnTo>
                  <a:lnTo>
                    <a:pt x="104" y="204"/>
                  </a:lnTo>
                  <a:lnTo>
                    <a:pt x="97" y="188"/>
                  </a:lnTo>
                  <a:lnTo>
                    <a:pt x="92" y="174"/>
                  </a:lnTo>
                  <a:lnTo>
                    <a:pt x="90" y="167"/>
                  </a:lnTo>
                  <a:lnTo>
                    <a:pt x="90" y="165"/>
                  </a:lnTo>
                  <a:lnTo>
                    <a:pt x="0" y="60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5" name="Freeform 49"/>
            <p:cNvSpPr>
              <a:spLocks/>
            </p:cNvSpPr>
            <p:nvPr/>
          </p:nvSpPr>
          <p:spPr bwMode="auto">
            <a:xfrm>
              <a:off x="2307" y="3435"/>
              <a:ext cx="308" cy="220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69" y="0"/>
                </a:cxn>
                <a:cxn ang="0">
                  <a:pos x="262" y="0"/>
                </a:cxn>
                <a:cxn ang="0">
                  <a:pos x="248" y="2"/>
                </a:cxn>
                <a:cxn ang="0">
                  <a:pos x="234" y="7"/>
                </a:cxn>
                <a:cxn ang="0">
                  <a:pos x="214" y="11"/>
                </a:cxn>
                <a:cxn ang="0">
                  <a:pos x="193" y="18"/>
                </a:cxn>
                <a:cxn ang="0">
                  <a:pos x="168" y="25"/>
                </a:cxn>
                <a:cxn ang="0">
                  <a:pos x="145" y="34"/>
                </a:cxn>
                <a:cxn ang="0">
                  <a:pos x="122" y="44"/>
                </a:cxn>
                <a:cxn ang="0">
                  <a:pos x="97" y="55"/>
                </a:cxn>
                <a:cxn ang="0">
                  <a:pos x="74" y="66"/>
                </a:cxn>
                <a:cxn ang="0">
                  <a:pos x="53" y="80"/>
                </a:cxn>
                <a:cxn ang="0">
                  <a:pos x="35" y="92"/>
                </a:cxn>
                <a:cxn ang="0">
                  <a:pos x="19" y="108"/>
                </a:cxn>
                <a:cxn ang="0">
                  <a:pos x="7" y="124"/>
                </a:cxn>
                <a:cxn ang="0">
                  <a:pos x="0" y="142"/>
                </a:cxn>
                <a:cxn ang="0">
                  <a:pos x="97" y="220"/>
                </a:cxn>
                <a:cxn ang="0">
                  <a:pos x="267" y="41"/>
                </a:cxn>
                <a:cxn ang="0">
                  <a:pos x="308" y="32"/>
                </a:cxn>
                <a:cxn ang="0">
                  <a:pos x="273" y="0"/>
                </a:cxn>
                <a:cxn ang="0">
                  <a:pos x="273" y="0"/>
                </a:cxn>
              </a:cxnLst>
              <a:rect l="0" t="0" r="r" b="b"/>
              <a:pathLst>
                <a:path w="308" h="220">
                  <a:moveTo>
                    <a:pt x="273" y="0"/>
                  </a:moveTo>
                  <a:lnTo>
                    <a:pt x="269" y="0"/>
                  </a:lnTo>
                  <a:lnTo>
                    <a:pt x="262" y="0"/>
                  </a:lnTo>
                  <a:lnTo>
                    <a:pt x="248" y="2"/>
                  </a:lnTo>
                  <a:lnTo>
                    <a:pt x="234" y="7"/>
                  </a:lnTo>
                  <a:lnTo>
                    <a:pt x="214" y="11"/>
                  </a:lnTo>
                  <a:lnTo>
                    <a:pt x="193" y="18"/>
                  </a:lnTo>
                  <a:lnTo>
                    <a:pt x="168" y="25"/>
                  </a:lnTo>
                  <a:lnTo>
                    <a:pt x="145" y="34"/>
                  </a:lnTo>
                  <a:lnTo>
                    <a:pt x="122" y="44"/>
                  </a:lnTo>
                  <a:lnTo>
                    <a:pt x="97" y="55"/>
                  </a:lnTo>
                  <a:lnTo>
                    <a:pt x="74" y="66"/>
                  </a:lnTo>
                  <a:lnTo>
                    <a:pt x="53" y="80"/>
                  </a:lnTo>
                  <a:lnTo>
                    <a:pt x="35" y="92"/>
                  </a:lnTo>
                  <a:lnTo>
                    <a:pt x="19" y="108"/>
                  </a:lnTo>
                  <a:lnTo>
                    <a:pt x="7" y="124"/>
                  </a:lnTo>
                  <a:lnTo>
                    <a:pt x="0" y="142"/>
                  </a:lnTo>
                  <a:lnTo>
                    <a:pt x="97" y="220"/>
                  </a:lnTo>
                  <a:lnTo>
                    <a:pt x="267" y="41"/>
                  </a:lnTo>
                  <a:lnTo>
                    <a:pt x="308" y="32"/>
                  </a:lnTo>
                  <a:lnTo>
                    <a:pt x="273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47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6" name="Freeform 50"/>
            <p:cNvSpPr>
              <a:spLocks/>
            </p:cNvSpPr>
            <p:nvPr/>
          </p:nvSpPr>
          <p:spPr bwMode="auto">
            <a:xfrm>
              <a:off x="2661" y="3281"/>
              <a:ext cx="374" cy="122"/>
            </a:xfrm>
            <a:custGeom>
              <a:avLst/>
              <a:gdLst/>
              <a:ahLst/>
              <a:cxnLst>
                <a:cxn ang="0">
                  <a:pos x="0" y="103"/>
                </a:cxn>
                <a:cxn ang="0">
                  <a:pos x="2" y="99"/>
                </a:cxn>
                <a:cxn ang="0">
                  <a:pos x="14" y="87"/>
                </a:cxn>
                <a:cxn ang="0">
                  <a:pos x="20" y="78"/>
                </a:cxn>
                <a:cxn ang="0">
                  <a:pos x="32" y="71"/>
                </a:cxn>
                <a:cxn ang="0">
                  <a:pos x="43" y="62"/>
                </a:cxn>
                <a:cxn ang="0">
                  <a:pos x="62" y="53"/>
                </a:cxn>
                <a:cxn ang="0">
                  <a:pos x="80" y="41"/>
                </a:cxn>
                <a:cxn ang="0">
                  <a:pos x="103" y="35"/>
                </a:cxn>
                <a:cxn ang="0">
                  <a:pos x="128" y="25"/>
                </a:cxn>
                <a:cxn ang="0">
                  <a:pos x="158" y="19"/>
                </a:cxn>
                <a:cxn ang="0">
                  <a:pos x="192" y="9"/>
                </a:cxn>
                <a:cxn ang="0">
                  <a:pos x="229" y="5"/>
                </a:cxn>
                <a:cxn ang="0">
                  <a:pos x="270" y="0"/>
                </a:cxn>
                <a:cxn ang="0">
                  <a:pos x="319" y="0"/>
                </a:cxn>
                <a:cxn ang="0">
                  <a:pos x="374" y="71"/>
                </a:cxn>
                <a:cxn ang="0">
                  <a:pos x="369" y="71"/>
                </a:cxn>
                <a:cxn ang="0">
                  <a:pos x="362" y="71"/>
                </a:cxn>
                <a:cxn ang="0">
                  <a:pos x="348" y="71"/>
                </a:cxn>
                <a:cxn ang="0">
                  <a:pos x="332" y="74"/>
                </a:cxn>
                <a:cxn ang="0">
                  <a:pos x="312" y="74"/>
                </a:cxn>
                <a:cxn ang="0">
                  <a:pos x="291" y="76"/>
                </a:cxn>
                <a:cxn ang="0">
                  <a:pos x="266" y="78"/>
                </a:cxn>
                <a:cxn ang="0">
                  <a:pos x="241" y="83"/>
                </a:cxn>
                <a:cxn ang="0">
                  <a:pos x="213" y="85"/>
                </a:cxn>
                <a:cxn ang="0">
                  <a:pos x="188" y="87"/>
                </a:cxn>
                <a:cxn ang="0">
                  <a:pos x="163" y="92"/>
                </a:cxn>
                <a:cxn ang="0">
                  <a:pos x="140" y="97"/>
                </a:cxn>
                <a:cxn ang="0">
                  <a:pos x="117" y="99"/>
                </a:cxn>
                <a:cxn ang="0">
                  <a:pos x="96" y="103"/>
                </a:cxn>
                <a:cxn ang="0">
                  <a:pos x="82" y="108"/>
                </a:cxn>
                <a:cxn ang="0">
                  <a:pos x="71" y="113"/>
                </a:cxn>
                <a:cxn ang="0">
                  <a:pos x="59" y="117"/>
                </a:cxn>
                <a:cxn ang="0">
                  <a:pos x="50" y="119"/>
                </a:cxn>
                <a:cxn ang="0">
                  <a:pos x="43" y="119"/>
                </a:cxn>
                <a:cxn ang="0">
                  <a:pos x="36" y="122"/>
                </a:cxn>
                <a:cxn ang="0">
                  <a:pos x="23" y="119"/>
                </a:cxn>
                <a:cxn ang="0">
                  <a:pos x="16" y="117"/>
                </a:cxn>
                <a:cxn ang="0">
                  <a:pos x="4" y="108"/>
                </a:cxn>
                <a:cxn ang="0">
                  <a:pos x="0" y="103"/>
                </a:cxn>
                <a:cxn ang="0">
                  <a:pos x="0" y="103"/>
                </a:cxn>
              </a:cxnLst>
              <a:rect l="0" t="0" r="r" b="b"/>
              <a:pathLst>
                <a:path w="374" h="122">
                  <a:moveTo>
                    <a:pt x="0" y="103"/>
                  </a:moveTo>
                  <a:lnTo>
                    <a:pt x="2" y="99"/>
                  </a:lnTo>
                  <a:lnTo>
                    <a:pt x="14" y="87"/>
                  </a:lnTo>
                  <a:lnTo>
                    <a:pt x="20" y="78"/>
                  </a:lnTo>
                  <a:lnTo>
                    <a:pt x="32" y="71"/>
                  </a:lnTo>
                  <a:lnTo>
                    <a:pt x="43" y="62"/>
                  </a:lnTo>
                  <a:lnTo>
                    <a:pt x="62" y="53"/>
                  </a:lnTo>
                  <a:lnTo>
                    <a:pt x="80" y="41"/>
                  </a:lnTo>
                  <a:lnTo>
                    <a:pt x="103" y="35"/>
                  </a:lnTo>
                  <a:lnTo>
                    <a:pt x="128" y="25"/>
                  </a:lnTo>
                  <a:lnTo>
                    <a:pt x="158" y="19"/>
                  </a:lnTo>
                  <a:lnTo>
                    <a:pt x="192" y="9"/>
                  </a:lnTo>
                  <a:lnTo>
                    <a:pt x="229" y="5"/>
                  </a:lnTo>
                  <a:lnTo>
                    <a:pt x="270" y="0"/>
                  </a:lnTo>
                  <a:lnTo>
                    <a:pt x="319" y="0"/>
                  </a:lnTo>
                  <a:lnTo>
                    <a:pt x="374" y="71"/>
                  </a:lnTo>
                  <a:lnTo>
                    <a:pt x="369" y="71"/>
                  </a:lnTo>
                  <a:lnTo>
                    <a:pt x="362" y="71"/>
                  </a:lnTo>
                  <a:lnTo>
                    <a:pt x="348" y="71"/>
                  </a:lnTo>
                  <a:lnTo>
                    <a:pt x="332" y="74"/>
                  </a:lnTo>
                  <a:lnTo>
                    <a:pt x="312" y="74"/>
                  </a:lnTo>
                  <a:lnTo>
                    <a:pt x="291" y="76"/>
                  </a:lnTo>
                  <a:lnTo>
                    <a:pt x="266" y="78"/>
                  </a:lnTo>
                  <a:lnTo>
                    <a:pt x="241" y="83"/>
                  </a:lnTo>
                  <a:lnTo>
                    <a:pt x="213" y="85"/>
                  </a:lnTo>
                  <a:lnTo>
                    <a:pt x="188" y="87"/>
                  </a:lnTo>
                  <a:lnTo>
                    <a:pt x="163" y="92"/>
                  </a:lnTo>
                  <a:lnTo>
                    <a:pt x="140" y="97"/>
                  </a:lnTo>
                  <a:lnTo>
                    <a:pt x="117" y="99"/>
                  </a:lnTo>
                  <a:lnTo>
                    <a:pt x="96" y="103"/>
                  </a:lnTo>
                  <a:lnTo>
                    <a:pt x="82" y="108"/>
                  </a:lnTo>
                  <a:lnTo>
                    <a:pt x="71" y="113"/>
                  </a:lnTo>
                  <a:lnTo>
                    <a:pt x="59" y="117"/>
                  </a:lnTo>
                  <a:lnTo>
                    <a:pt x="50" y="119"/>
                  </a:lnTo>
                  <a:lnTo>
                    <a:pt x="43" y="119"/>
                  </a:lnTo>
                  <a:lnTo>
                    <a:pt x="36" y="122"/>
                  </a:lnTo>
                  <a:lnTo>
                    <a:pt x="23" y="119"/>
                  </a:lnTo>
                  <a:lnTo>
                    <a:pt x="16" y="117"/>
                  </a:lnTo>
                  <a:lnTo>
                    <a:pt x="4" y="108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7" name="Freeform 51"/>
            <p:cNvSpPr>
              <a:spLocks/>
            </p:cNvSpPr>
            <p:nvPr/>
          </p:nvSpPr>
          <p:spPr bwMode="auto">
            <a:xfrm>
              <a:off x="2484" y="3584"/>
              <a:ext cx="200" cy="275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149" y="2"/>
                </a:cxn>
                <a:cxn ang="0">
                  <a:pos x="147" y="9"/>
                </a:cxn>
                <a:cxn ang="0">
                  <a:pos x="142" y="14"/>
                </a:cxn>
                <a:cxn ang="0">
                  <a:pos x="140" y="23"/>
                </a:cxn>
                <a:cxn ang="0">
                  <a:pos x="135" y="30"/>
                </a:cxn>
                <a:cxn ang="0">
                  <a:pos x="133" y="41"/>
                </a:cxn>
                <a:cxn ang="0">
                  <a:pos x="129" y="48"/>
                </a:cxn>
                <a:cxn ang="0">
                  <a:pos x="124" y="60"/>
                </a:cxn>
                <a:cxn ang="0">
                  <a:pos x="117" y="74"/>
                </a:cxn>
                <a:cxn ang="0">
                  <a:pos x="113" y="85"/>
                </a:cxn>
                <a:cxn ang="0">
                  <a:pos x="106" y="99"/>
                </a:cxn>
                <a:cxn ang="0">
                  <a:pos x="99" y="113"/>
                </a:cxn>
                <a:cxn ang="0">
                  <a:pos x="92" y="126"/>
                </a:cxn>
                <a:cxn ang="0">
                  <a:pos x="85" y="145"/>
                </a:cxn>
                <a:cxn ang="0">
                  <a:pos x="76" y="158"/>
                </a:cxn>
                <a:cxn ang="0">
                  <a:pos x="69" y="172"/>
                </a:cxn>
                <a:cxn ang="0">
                  <a:pos x="60" y="184"/>
                </a:cxn>
                <a:cxn ang="0">
                  <a:pos x="53" y="197"/>
                </a:cxn>
                <a:cxn ang="0">
                  <a:pos x="44" y="207"/>
                </a:cxn>
                <a:cxn ang="0">
                  <a:pos x="37" y="216"/>
                </a:cxn>
                <a:cxn ang="0">
                  <a:pos x="30" y="225"/>
                </a:cxn>
                <a:cxn ang="0">
                  <a:pos x="25" y="234"/>
                </a:cxn>
                <a:cxn ang="0">
                  <a:pos x="14" y="243"/>
                </a:cxn>
                <a:cxn ang="0">
                  <a:pos x="5" y="250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90" y="275"/>
                </a:cxn>
                <a:cxn ang="0">
                  <a:pos x="90" y="273"/>
                </a:cxn>
                <a:cxn ang="0">
                  <a:pos x="92" y="269"/>
                </a:cxn>
                <a:cxn ang="0">
                  <a:pos x="96" y="262"/>
                </a:cxn>
                <a:cxn ang="0">
                  <a:pos x="106" y="255"/>
                </a:cxn>
                <a:cxn ang="0">
                  <a:pos x="113" y="243"/>
                </a:cxn>
                <a:cxn ang="0">
                  <a:pos x="122" y="234"/>
                </a:cxn>
                <a:cxn ang="0">
                  <a:pos x="131" y="220"/>
                </a:cxn>
                <a:cxn ang="0">
                  <a:pos x="142" y="209"/>
                </a:cxn>
                <a:cxn ang="0">
                  <a:pos x="152" y="193"/>
                </a:cxn>
                <a:cxn ang="0">
                  <a:pos x="161" y="177"/>
                </a:cxn>
                <a:cxn ang="0">
                  <a:pos x="170" y="163"/>
                </a:cxn>
                <a:cxn ang="0">
                  <a:pos x="179" y="149"/>
                </a:cxn>
                <a:cxn ang="0">
                  <a:pos x="186" y="133"/>
                </a:cxn>
                <a:cxn ang="0">
                  <a:pos x="193" y="119"/>
                </a:cxn>
                <a:cxn ang="0">
                  <a:pos x="195" y="106"/>
                </a:cxn>
                <a:cxn ang="0">
                  <a:pos x="200" y="94"/>
                </a:cxn>
                <a:cxn ang="0">
                  <a:pos x="197" y="83"/>
                </a:cxn>
                <a:cxn ang="0">
                  <a:pos x="195" y="71"/>
                </a:cxn>
                <a:cxn ang="0">
                  <a:pos x="193" y="60"/>
                </a:cxn>
                <a:cxn ang="0">
                  <a:pos x="193" y="53"/>
                </a:cxn>
                <a:cxn ang="0">
                  <a:pos x="188" y="44"/>
                </a:cxn>
                <a:cxn ang="0">
                  <a:pos x="184" y="35"/>
                </a:cxn>
                <a:cxn ang="0">
                  <a:pos x="179" y="28"/>
                </a:cxn>
                <a:cxn ang="0">
                  <a:pos x="177" y="23"/>
                </a:cxn>
                <a:cxn ang="0">
                  <a:pos x="168" y="12"/>
                </a:cxn>
                <a:cxn ang="0">
                  <a:pos x="161" y="5"/>
                </a:cxn>
                <a:cxn ang="0">
                  <a:pos x="154" y="0"/>
                </a:cxn>
                <a:cxn ang="0">
                  <a:pos x="154" y="0"/>
                </a:cxn>
                <a:cxn ang="0">
                  <a:pos x="154" y="0"/>
                </a:cxn>
              </a:cxnLst>
              <a:rect l="0" t="0" r="r" b="b"/>
              <a:pathLst>
                <a:path w="200" h="275">
                  <a:moveTo>
                    <a:pt x="154" y="0"/>
                  </a:moveTo>
                  <a:lnTo>
                    <a:pt x="149" y="2"/>
                  </a:lnTo>
                  <a:lnTo>
                    <a:pt x="147" y="9"/>
                  </a:lnTo>
                  <a:lnTo>
                    <a:pt x="142" y="14"/>
                  </a:lnTo>
                  <a:lnTo>
                    <a:pt x="140" y="23"/>
                  </a:lnTo>
                  <a:lnTo>
                    <a:pt x="135" y="30"/>
                  </a:lnTo>
                  <a:lnTo>
                    <a:pt x="133" y="41"/>
                  </a:lnTo>
                  <a:lnTo>
                    <a:pt x="129" y="48"/>
                  </a:lnTo>
                  <a:lnTo>
                    <a:pt x="124" y="60"/>
                  </a:lnTo>
                  <a:lnTo>
                    <a:pt x="117" y="74"/>
                  </a:lnTo>
                  <a:lnTo>
                    <a:pt x="113" y="85"/>
                  </a:lnTo>
                  <a:lnTo>
                    <a:pt x="106" y="99"/>
                  </a:lnTo>
                  <a:lnTo>
                    <a:pt x="99" y="113"/>
                  </a:lnTo>
                  <a:lnTo>
                    <a:pt x="92" y="126"/>
                  </a:lnTo>
                  <a:lnTo>
                    <a:pt x="85" y="145"/>
                  </a:lnTo>
                  <a:lnTo>
                    <a:pt x="76" y="158"/>
                  </a:lnTo>
                  <a:lnTo>
                    <a:pt x="69" y="172"/>
                  </a:lnTo>
                  <a:lnTo>
                    <a:pt x="60" y="184"/>
                  </a:lnTo>
                  <a:lnTo>
                    <a:pt x="53" y="197"/>
                  </a:lnTo>
                  <a:lnTo>
                    <a:pt x="44" y="207"/>
                  </a:lnTo>
                  <a:lnTo>
                    <a:pt x="37" y="216"/>
                  </a:lnTo>
                  <a:lnTo>
                    <a:pt x="30" y="225"/>
                  </a:lnTo>
                  <a:lnTo>
                    <a:pt x="25" y="234"/>
                  </a:lnTo>
                  <a:lnTo>
                    <a:pt x="14" y="243"/>
                  </a:lnTo>
                  <a:lnTo>
                    <a:pt x="5" y="250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90" y="275"/>
                  </a:lnTo>
                  <a:lnTo>
                    <a:pt x="90" y="273"/>
                  </a:lnTo>
                  <a:lnTo>
                    <a:pt x="92" y="269"/>
                  </a:lnTo>
                  <a:lnTo>
                    <a:pt x="96" y="262"/>
                  </a:lnTo>
                  <a:lnTo>
                    <a:pt x="106" y="255"/>
                  </a:lnTo>
                  <a:lnTo>
                    <a:pt x="113" y="243"/>
                  </a:lnTo>
                  <a:lnTo>
                    <a:pt x="122" y="234"/>
                  </a:lnTo>
                  <a:lnTo>
                    <a:pt x="131" y="220"/>
                  </a:lnTo>
                  <a:lnTo>
                    <a:pt x="142" y="209"/>
                  </a:lnTo>
                  <a:lnTo>
                    <a:pt x="152" y="193"/>
                  </a:lnTo>
                  <a:lnTo>
                    <a:pt x="161" y="177"/>
                  </a:lnTo>
                  <a:lnTo>
                    <a:pt x="170" y="163"/>
                  </a:lnTo>
                  <a:lnTo>
                    <a:pt x="179" y="149"/>
                  </a:lnTo>
                  <a:lnTo>
                    <a:pt x="186" y="133"/>
                  </a:lnTo>
                  <a:lnTo>
                    <a:pt x="193" y="119"/>
                  </a:lnTo>
                  <a:lnTo>
                    <a:pt x="195" y="106"/>
                  </a:lnTo>
                  <a:lnTo>
                    <a:pt x="200" y="94"/>
                  </a:lnTo>
                  <a:lnTo>
                    <a:pt x="197" y="83"/>
                  </a:lnTo>
                  <a:lnTo>
                    <a:pt x="195" y="71"/>
                  </a:lnTo>
                  <a:lnTo>
                    <a:pt x="193" y="60"/>
                  </a:lnTo>
                  <a:lnTo>
                    <a:pt x="193" y="53"/>
                  </a:lnTo>
                  <a:lnTo>
                    <a:pt x="188" y="44"/>
                  </a:lnTo>
                  <a:lnTo>
                    <a:pt x="184" y="35"/>
                  </a:lnTo>
                  <a:lnTo>
                    <a:pt x="179" y="28"/>
                  </a:lnTo>
                  <a:lnTo>
                    <a:pt x="177" y="23"/>
                  </a:lnTo>
                  <a:lnTo>
                    <a:pt x="168" y="12"/>
                  </a:lnTo>
                  <a:lnTo>
                    <a:pt x="161" y="5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7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8" name="Freeform 52"/>
            <p:cNvSpPr>
              <a:spLocks/>
            </p:cNvSpPr>
            <p:nvPr/>
          </p:nvSpPr>
          <p:spPr bwMode="auto">
            <a:xfrm>
              <a:off x="2447" y="3522"/>
              <a:ext cx="191" cy="214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5" y="0"/>
                </a:cxn>
                <a:cxn ang="0">
                  <a:pos x="170" y="5"/>
                </a:cxn>
                <a:cxn ang="0">
                  <a:pos x="161" y="9"/>
                </a:cxn>
                <a:cxn ang="0">
                  <a:pos x="152" y="18"/>
                </a:cxn>
                <a:cxn ang="0">
                  <a:pos x="138" y="25"/>
                </a:cxn>
                <a:cxn ang="0">
                  <a:pos x="127" y="37"/>
                </a:cxn>
                <a:cxn ang="0">
                  <a:pos x="111" y="46"/>
                </a:cxn>
                <a:cxn ang="0">
                  <a:pos x="97" y="57"/>
                </a:cxn>
                <a:cxn ang="0">
                  <a:pos x="81" y="69"/>
                </a:cxn>
                <a:cxn ang="0">
                  <a:pos x="65" y="80"/>
                </a:cxn>
                <a:cxn ang="0">
                  <a:pos x="49" y="92"/>
                </a:cxn>
                <a:cxn ang="0">
                  <a:pos x="35" y="103"/>
                </a:cxn>
                <a:cxn ang="0">
                  <a:pos x="23" y="113"/>
                </a:cxn>
                <a:cxn ang="0">
                  <a:pos x="14" y="122"/>
                </a:cxn>
                <a:cxn ang="0">
                  <a:pos x="5" y="131"/>
                </a:cxn>
                <a:cxn ang="0">
                  <a:pos x="0" y="138"/>
                </a:cxn>
                <a:cxn ang="0">
                  <a:pos x="3" y="138"/>
                </a:cxn>
                <a:cxn ang="0">
                  <a:pos x="7" y="140"/>
                </a:cxn>
                <a:cxn ang="0">
                  <a:pos x="16" y="142"/>
                </a:cxn>
                <a:cxn ang="0">
                  <a:pos x="28" y="149"/>
                </a:cxn>
                <a:cxn ang="0">
                  <a:pos x="30" y="154"/>
                </a:cxn>
                <a:cxn ang="0">
                  <a:pos x="37" y="161"/>
                </a:cxn>
                <a:cxn ang="0">
                  <a:pos x="42" y="165"/>
                </a:cxn>
                <a:cxn ang="0">
                  <a:pos x="44" y="175"/>
                </a:cxn>
                <a:cxn ang="0">
                  <a:pos x="49" y="181"/>
                </a:cxn>
                <a:cxn ang="0">
                  <a:pos x="53" y="191"/>
                </a:cxn>
                <a:cxn ang="0">
                  <a:pos x="53" y="202"/>
                </a:cxn>
                <a:cxn ang="0">
                  <a:pos x="55" y="214"/>
                </a:cxn>
                <a:cxn ang="0">
                  <a:pos x="191" y="62"/>
                </a:cxn>
                <a:cxn ang="0">
                  <a:pos x="177" y="0"/>
                </a:cxn>
                <a:cxn ang="0">
                  <a:pos x="177" y="0"/>
                </a:cxn>
              </a:cxnLst>
              <a:rect l="0" t="0" r="r" b="b"/>
              <a:pathLst>
                <a:path w="191" h="214">
                  <a:moveTo>
                    <a:pt x="177" y="0"/>
                  </a:moveTo>
                  <a:lnTo>
                    <a:pt x="175" y="0"/>
                  </a:lnTo>
                  <a:lnTo>
                    <a:pt x="170" y="5"/>
                  </a:lnTo>
                  <a:lnTo>
                    <a:pt x="161" y="9"/>
                  </a:lnTo>
                  <a:lnTo>
                    <a:pt x="152" y="18"/>
                  </a:lnTo>
                  <a:lnTo>
                    <a:pt x="138" y="25"/>
                  </a:lnTo>
                  <a:lnTo>
                    <a:pt x="127" y="37"/>
                  </a:lnTo>
                  <a:lnTo>
                    <a:pt x="111" y="46"/>
                  </a:lnTo>
                  <a:lnTo>
                    <a:pt x="97" y="57"/>
                  </a:lnTo>
                  <a:lnTo>
                    <a:pt x="81" y="69"/>
                  </a:lnTo>
                  <a:lnTo>
                    <a:pt x="65" y="80"/>
                  </a:lnTo>
                  <a:lnTo>
                    <a:pt x="49" y="92"/>
                  </a:lnTo>
                  <a:lnTo>
                    <a:pt x="35" y="103"/>
                  </a:lnTo>
                  <a:lnTo>
                    <a:pt x="23" y="113"/>
                  </a:lnTo>
                  <a:lnTo>
                    <a:pt x="14" y="122"/>
                  </a:lnTo>
                  <a:lnTo>
                    <a:pt x="5" y="131"/>
                  </a:lnTo>
                  <a:lnTo>
                    <a:pt x="0" y="138"/>
                  </a:lnTo>
                  <a:lnTo>
                    <a:pt x="3" y="138"/>
                  </a:lnTo>
                  <a:lnTo>
                    <a:pt x="7" y="140"/>
                  </a:lnTo>
                  <a:lnTo>
                    <a:pt x="16" y="142"/>
                  </a:lnTo>
                  <a:lnTo>
                    <a:pt x="28" y="149"/>
                  </a:lnTo>
                  <a:lnTo>
                    <a:pt x="30" y="154"/>
                  </a:lnTo>
                  <a:lnTo>
                    <a:pt x="37" y="161"/>
                  </a:lnTo>
                  <a:lnTo>
                    <a:pt x="42" y="165"/>
                  </a:lnTo>
                  <a:lnTo>
                    <a:pt x="44" y="175"/>
                  </a:lnTo>
                  <a:lnTo>
                    <a:pt x="49" y="181"/>
                  </a:lnTo>
                  <a:lnTo>
                    <a:pt x="53" y="191"/>
                  </a:lnTo>
                  <a:lnTo>
                    <a:pt x="53" y="202"/>
                  </a:lnTo>
                  <a:lnTo>
                    <a:pt x="55" y="214"/>
                  </a:lnTo>
                  <a:lnTo>
                    <a:pt x="191" y="62"/>
                  </a:lnTo>
                  <a:lnTo>
                    <a:pt x="177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9" name="Freeform 53"/>
            <p:cNvSpPr>
              <a:spLocks/>
            </p:cNvSpPr>
            <p:nvPr/>
          </p:nvSpPr>
          <p:spPr bwMode="auto">
            <a:xfrm>
              <a:off x="2773" y="3552"/>
              <a:ext cx="402" cy="216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56" y="0"/>
                </a:cxn>
                <a:cxn ang="0">
                  <a:pos x="191" y="2"/>
                </a:cxn>
                <a:cxn ang="0">
                  <a:pos x="236" y="14"/>
                </a:cxn>
                <a:cxn ang="0">
                  <a:pos x="285" y="27"/>
                </a:cxn>
                <a:cxn ang="0">
                  <a:pos x="328" y="53"/>
                </a:cxn>
                <a:cxn ang="0">
                  <a:pos x="367" y="85"/>
                </a:cxn>
                <a:cxn ang="0">
                  <a:pos x="395" y="131"/>
                </a:cxn>
                <a:cxn ang="0">
                  <a:pos x="399" y="158"/>
                </a:cxn>
                <a:cxn ang="0">
                  <a:pos x="381" y="161"/>
                </a:cxn>
                <a:cxn ang="0">
                  <a:pos x="365" y="165"/>
                </a:cxn>
                <a:cxn ang="0">
                  <a:pos x="349" y="172"/>
                </a:cxn>
                <a:cxn ang="0">
                  <a:pos x="331" y="181"/>
                </a:cxn>
                <a:cxn ang="0">
                  <a:pos x="314" y="190"/>
                </a:cxn>
                <a:cxn ang="0">
                  <a:pos x="301" y="206"/>
                </a:cxn>
                <a:cxn ang="0">
                  <a:pos x="296" y="213"/>
                </a:cxn>
                <a:cxn ang="0">
                  <a:pos x="289" y="202"/>
                </a:cxn>
                <a:cxn ang="0">
                  <a:pos x="280" y="186"/>
                </a:cxn>
                <a:cxn ang="0">
                  <a:pos x="266" y="163"/>
                </a:cxn>
                <a:cxn ang="0">
                  <a:pos x="246" y="138"/>
                </a:cxn>
                <a:cxn ang="0">
                  <a:pos x="225" y="112"/>
                </a:cxn>
                <a:cxn ang="0">
                  <a:pos x="204" y="92"/>
                </a:cxn>
                <a:cxn ang="0">
                  <a:pos x="179" y="78"/>
                </a:cxn>
                <a:cxn ang="0">
                  <a:pos x="154" y="71"/>
                </a:cxn>
                <a:cxn ang="0">
                  <a:pos x="126" y="64"/>
                </a:cxn>
                <a:cxn ang="0">
                  <a:pos x="99" y="57"/>
                </a:cxn>
                <a:cxn ang="0">
                  <a:pos x="74" y="53"/>
                </a:cxn>
                <a:cxn ang="0">
                  <a:pos x="51" y="46"/>
                </a:cxn>
                <a:cxn ang="0">
                  <a:pos x="32" y="41"/>
                </a:cxn>
                <a:cxn ang="0">
                  <a:pos x="14" y="37"/>
                </a:cxn>
                <a:cxn ang="0">
                  <a:pos x="0" y="2"/>
                </a:cxn>
                <a:cxn ang="0">
                  <a:pos x="136" y="0"/>
                </a:cxn>
              </a:cxnLst>
              <a:rect l="0" t="0" r="r" b="b"/>
              <a:pathLst>
                <a:path w="402" h="216">
                  <a:moveTo>
                    <a:pt x="136" y="0"/>
                  </a:moveTo>
                  <a:lnTo>
                    <a:pt x="136" y="0"/>
                  </a:lnTo>
                  <a:lnTo>
                    <a:pt x="145" y="0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91" y="2"/>
                  </a:lnTo>
                  <a:lnTo>
                    <a:pt x="214" y="7"/>
                  </a:lnTo>
                  <a:lnTo>
                    <a:pt x="236" y="14"/>
                  </a:lnTo>
                  <a:lnTo>
                    <a:pt x="259" y="21"/>
                  </a:lnTo>
                  <a:lnTo>
                    <a:pt x="285" y="27"/>
                  </a:lnTo>
                  <a:lnTo>
                    <a:pt x="308" y="39"/>
                  </a:lnTo>
                  <a:lnTo>
                    <a:pt x="328" y="53"/>
                  </a:lnTo>
                  <a:lnTo>
                    <a:pt x="351" y="69"/>
                  </a:lnTo>
                  <a:lnTo>
                    <a:pt x="367" y="85"/>
                  </a:lnTo>
                  <a:lnTo>
                    <a:pt x="383" y="106"/>
                  </a:lnTo>
                  <a:lnTo>
                    <a:pt x="395" y="131"/>
                  </a:lnTo>
                  <a:lnTo>
                    <a:pt x="402" y="158"/>
                  </a:lnTo>
                  <a:lnTo>
                    <a:pt x="399" y="158"/>
                  </a:lnTo>
                  <a:lnTo>
                    <a:pt x="388" y="158"/>
                  </a:lnTo>
                  <a:lnTo>
                    <a:pt x="381" y="161"/>
                  </a:lnTo>
                  <a:lnTo>
                    <a:pt x="374" y="163"/>
                  </a:lnTo>
                  <a:lnTo>
                    <a:pt x="365" y="165"/>
                  </a:lnTo>
                  <a:lnTo>
                    <a:pt x="358" y="170"/>
                  </a:lnTo>
                  <a:lnTo>
                    <a:pt x="349" y="172"/>
                  </a:lnTo>
                  <a:lnTo>
                    <a:pt x="337" y="177"/>
                  </a:lnTo>
                  <a:lnTo>
                    <a:pt x="331" y="181"/>
                  </a:lnTo>
                  <a:lnTo>
                    <a:pt x="321" y="186"/>
                  </a:lnTo>
                  <a:lnTo>
                    <a:pt x="314" y="190"/>
                  </a:lnTo>
                  <a:lnTo>
                    <a:pt x="308" y="197"/>
                  </a:lnTo>
                  <a:lnTo>
                    <a:pt x="301" y="206"/>
                  </a:lnTo>
                  <a:lnTo>
                    <a:pt x="298" y="216"/>
                  </a:lnTo>
                  <a:lnTo>
                    <a:pt x="296" y="213"/>
                  </a:lnTo>
                  <a:lnTo>
                    <a:pt x="294" y="209"/>
                  </a:lnTo>
                  <a:lnTo>
                    <a:pt x="289" y="202"/>
                  </a:lnTo>
                  <a:lnTo>
                    <a:pt x="287" y="195"/>
                  </a:lnTo>
                  <a:lnTo>
                    <a:pt x="280" y="186"/>
                  </a:lnTo>
                  <a:lnTo>
                    <a:pt x="275" y="174"/>
                  </a:lnTo>
                  <a:lnTo>
                    <a:pt x="266" y="163"/>
                  </a:lnTo>
                  <a:lnTo>
                    <a:pt x="257" y="151"/>
                  </a:lnTo>
                  <a:lnTo>
                    <a:pt x="246" y="138"/>
                  </a:lnTo>
                  <a:lnTo>
                    <a:pt x="236" y="126"/>
                  </a:lnTo>
                  <a:lnTo>
                    <a:pt x="225" y="112"/>
                  </a:lnTo>
                  <a:lnTo>
                    <a:pt x="216" y="103"/>
                  </a:lnTo>
                  <a:lnTo>
                    <a:pt x="204" y="92"/>
                  </a:lnTo>
                  <a:lnTo>
                    <a:pt x="193" y="85"/>
                  </a:lnTo>
                  <a:lnTo>
                    <a:pt x="179" y="78"/>
                  </a:lnTo>
                  <a:lnTo>
                    <a:pt x="168" y="76"/>
                  </a:lnTo>
                  <a:lnTo>
                    <a:pt x="154" y="71"/>
                  </a:lnTo>
                  <a:lnTo>
                    <a:pt x="140" y="69"/>
                  </a:lnTo>
                  <a:lnTo>
                    <a:pt x="126" y="64"/>
                  </a:lnTo>
                  <a:lnTo>
                    <a:pt x="113" y="62"/>
                  </a:lnTo>
                  <a:lnTo>
                    <a:pt x="99" y="57"/>
                  </a:lnTo>
                  <a:lnTo>
                    <a:pt x="87" y="55"/>
                  </a:lnTo>
                  <a:lnTo>
                    <a:pt x="74" y="53"/>
                  </a:lnTo>
                  <a:lnTo>
                    <a:pt x="62" y="48"/>
                  </a:lnTo>
                  <a:lnTo>
                    <a:pt x="51" y="46"/>
                  </a:lnTo>
                  <a:lnTo>
                    <a:pt x="41" y="44"/>
                  </a:lnTo>
                  <a:lnTo>
                    <a:pt x="32" y="41"/>
                  </a:lnTo>
                  <a:lnTo>
                    <a:pt x="25" y="39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0" y="2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47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0" name="Freeform 54"/>
            <p:cNvSpPr>
              <a:spLocks/>
            </p:cNvSpPr>
            <p:nvPr/>
          </p:nvSpPr>
          <p:spPr bwMode="auto">
            <a:xfrm>
              <a:off x="2188" y="3286"/>
              <a:ext cx="301" cy="250"/>
            </a:xfrm>
            <a:custGeom>
              <a:avLst/>
              <a:gdLst/>
              <a:ahLst/>
              <a:cxnLst>
                <a:cxn ang="0">
                  <a:pos x="301" y="41"/>
                </a:cxn>
                <a:cxn ang="0">
                  <a:pos x="298" y="43"/>
                </a:cxn>
                <a:cxn ang="0">
                  <a:pos x="296" y="48"/>
                </a:cxn>
                <a:cxn ang="0">
                  <a:pos x="289" y="57"/>
                </a:cxn>
                <a:cxn ang="0">
                  <a:pos x="282" y="71"/>
                </a:cxn>
                <a:cxn ang="0">
                  <a:pos x="273" y="82"/>
                </a:cxn>
                <a:cxn ang="0">
                  <a:pos x="262" y="98"/>
                </a:cxn>
                <a:cxn ang="0">
                  <a:pos x="248" y="117"/>
                </a:cxn>
                <a:cxn ang="0">
                  <a:pos x="234" y="135"/>
                </a:cxn>
                <a:cxn ang="0">
                  <a:pos x="216" y="151"/>
                </a:cxn>
                <a:cxn ang="0">
                  <a:pos x="197" y="170"/>
                </a:cxn>
                <a:cxn ang="0">
                  <a:pos x="177" y="188"/>
                </a:cxn>
                <a:cxn ang="0">
                  <a:pos x="156" y="204"/>
                </a:cxn>
                <a:cxn ang="0">
                  <a:pos x="133" y="220"/>
                </a:cxn>
                <a:cxn ang="0">
                  <a:pos x="108" y="232"/>
                </a:cxn>
                <a:cxn ang="0">
                  <a:pos x="80" y="241"/>
                </a:cxn>
                <a:cxn ang="0">
                  <a:pos x="55" y="250"/>
                </a:cxn>
                <a:cxn ang="0">
                  <a:pos x="0" y="181"/>
                </a:cxn>
                <a:cxn ang="0">
                  <a:pos x="2" y="179"/>
                </a:cxn>
                <a:cxn ang="0">
                  <a:pos x="7" y="176"/>
                </a:cxn>
                <a:cxn ang="0">
                  <a:pos x="14" y="172"/>
                </a:cxn>
                <a:cxn ang="0">
                  <a:pos x="28" y="167"/>
                </a:cxn>
                <a:cxn ang="0">
                  <a:pos x="39" y="158"/>
                </a:cxn>
                <a:cxn ang="0">
                  <a:pos x="55" y="151"/>
                </a:cxn>
                <a:cxn ang="0">
                  <a:pos x="71" y="140"/>
                </a:cxn>
                <a:cxn ang="0">
                  <a:pos x="92" y="131"/>
                </a:cxn>
                <a:cxn ang="0">
                  <a:pos x="110" y="117"/>
                </a:cxn>
                <a:cxn ang="0">
                  <a:pos x="131" y="103"/>
                </a:cxn>
                <a:cxn ang="0">
                  <a:pos x="149" y="87"/>
                </a:cxn>
                <a:cxn ang="0">
                  <a:pos x="170" y="71"/>
                </a:cxn>
                <a:cxn ang="0">
                  <a:pos x="188" y="53"/>
                </a:cxn>
                <a:cxn ang="0">
                  <a:pos x="209" y="36"/>
                </a:cxn>
                <a:cxn ang="0">
                  <a:pos x="225" y="18"/>
                </a:cxn>
                <a:cxn ang="0">
                  <a:pos x="243" y="0"/>
                </a:cxn>
                <a:cxn ang="0">
                  <a:pos x="301" y="41"/>
                </a:cxn>
                <a:cxn ang="0">
                  <a:pos x="301" y="41"/>
                </a:cxn>
              </a:cxnLst>
              <a:rect l="0" t="0" r="r" b="b"/>
              <a:pathLst>
                <a:path w="301" h="250">
                  <a:moveTo>
                    <a:pt x="301" y="41"/>
                  </a:moveTo>
                  <a:lnTo>
                    <a:pt x="298" y="43"/>
                  </a:lnTo>
                  <a:lnTo>
                    <a:pt x="296" y="48"/>
                  </a:lnTo>
                  <a:lnTo>
                    <a:pt x="289" y="57"/>
                  </a:lnTo>
                  <a:lnTo>
                    <a:pt x="282" y="71"/>
                  </a:lnTo>
                  <a:lnTo>
                    <a:pt x="273" y="82"/>
                  </a:lnTo>
                  <a:lnTo>
                    <a:pt x="262" y="98"/>
                  </a:lnTo>
                  <a:lnTo>
                    <a:pt x="248" y="117"/>
                  </a:lnTo>
                  <a:lnTo>
                    <a:pt x="234" y="135"/>
                  </a:lnTo>
                  <a:lnTo>
                    <a:pt x="216" y="151"/>
                  </a:lnTo>
                  <a:lnTo>
                    <a:pt x="197" y="170"/>
                  </a:lnTo>
                  <a:lnTo>
                    <a:pt x="177" y="188"/>
                  </a:lnTo>
                  <a:lnTo>
                    <a:pt x="156" y="204"/>
                  </a:lnTo>
                  <a:lnTo>
                    <a:pt x="133" y="220"/>
                  </a:lnTo>
                  <a:lnTo>
                    <a:pt x="108" y="232"/>
                  </a:lnTo>
                  <a:lnTo>
                    <a:pt x="80" y="241"/>
                  </a:lnTo>
                  <a:lnTo>
                    <a:pt x="55" y="250"/>
                  </a:lnTo>
                  <a:lnTo>
                    <a:pt x="0" y="181"/>
                  </a:lnTo>
                  <a:lnTo>
                    <a:pt x="2" y="179"/>
                  </a:lnTo>
                  <a:lnTo>
                    <a:pt x="7" y="176"/>
                  </a:lnTo>
                  <a:lnTo>
                    <a:pt x="14" y="172"/>
                  </a:lnTo>
                  <a:lnTo>
                    <a:pt x="28" y="167"/>
                  </a:lnTo>
                  <a:lnTo>
                    <a:pt x="39" y="158"/>
                  </a:lnTo>
                  <a:lnTo>
                    <a:pt x="55" y="151"/>
                  </a:lnTo>
                  <a:lnTo>
                    <a:pt x="71" y="140"/>
                  </a:lnTo>
                  <a:lnTo>
                    <a:pt x="92" y="131"/>
                  </a:lnTo>
                  <a:lnTo>
                    <a:pt x="110" y="117"/>
                  </a:lnTo>
                  <a:lnTo>
                    <a:pt x="131" y="103"/>
                  </a:lnTo>
                  <a:lnTo>
                    <a:pt x="149" y="87"/>
                  </a:lnTo>
                  <a:lnTo>
                    <a:pt x="170" y="71"/>
                  </a:lnTo>
                  <a:lnTo>
                    <a:pt x="188" y="53"/>
                  </a:lnTo>
                  <a:lnTo>
                    <a:pt x="209" y="36"/>
                  </a:lnTo>
                  <a:lnTo>
                    <a:pt x="225" y="18"/>
                  </a:lnTo>
                  <a:lnTo>
                    <a:pt x="243" y="0"/>
                  </a:lnTo>
                  <a:lnTo>
                    <a:pt x="301" y="41"/>
                  </a:lnTo>
                  <a:lnTo>
                    <a:pt x="301" y="41"/>
                  </a:lnTo>
                  <a:close/>
                </a:path>
              </a:pathLst>
            </a:custGeom>
            <a:solidFill>
              <a:srgbClr val="2E2E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1" name="Freeform 55"/>
            <p:cNvSpPr>
              <a:spLocks/>
            </p:cNvSpPr>
            <p:nvPr/>
          </p:nvSpPr>
          <p:spPr bwMode="auto">
            <a:xfrm>
              <a:off x="2418" y="3655"/>
              <a:ext cx="89" cy="94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7" y="9"/>
                </a:cxn>
                <a:cxn ang="0">
                  <a:pos x="89" y="69"/>
                </a:cxn>
                <a:cxn ang="0">
                  <a:pos x="39" y="94"/>
                </a:cxn>
                <a:cxn ang="0">
                  <a:pos x="0" y="53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89" h="94">
                  <a:moveTo>
                    <a:pt x="45" y="0"/>
                  </a:moveTo>
                  <a:lnTo>
                    <a:pt x="87" y="9"/>
                  </a:lnTo>
                  <a:lnTo>
                    <a:pt x="89" y="69"/>
                  </a:lnTo>
                  <a:lnTo>
                    <a:pt x="39" y="94"/>
                  </a:lnTo>
                  <a:lnTo>
                    <a:pt x="0" y="5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2" name="Freeform 56"/>
            <p:cNvSpPr>
              <a:spLocks/>
            </p:cNvSpPr>
            <p:nvPr/>
          </p:nvSpPr>
          <p:spPr bwMode="auto">
            <a:xfrm>
              <a:off x="2307" y="3524"/>
              <a:ext cx="99" cy="111"/>
            </a:xfrm>
            <a:custGeom>
              <a:avLst/>
              <a:gdLst/>
              <a:ahLst/>
              <a:cxnLst>
                <a:cxn ang="0">
                  <a:pos x="78" y="14"/>
                </a:cxn>
                <a:cxn ang="0">
                  <a:pos x="78" y="16"/>
                </a:cxn>
                <a:cxn ang="0">
                  <a:pos x="83" y="23"/>
                </a:cxn>
                <a:cxn ang="0">
                  <a:pos x="85" y="35"/>
                </a:cxn>
                <a:cxn ang="0">
                  <a:pos x="90" y="49"/>
                </a:cxn>
                <a:cxn ang="0">
                  <a:pos x="92" y="55"/>
                </a:cxn>
                <a:cxn ang="0">
                  <a:pos x="95" y="65"/>
                </a:cxn>
                <a:cxn ang="0">
                  <a:pos x="97" y="72"/>
                </a:cxn>
                <a:cxn ang="0">
                  <a:pos x="99" y="81"/>
                </a:cxn>
                <a:cxn ang="0">
                  <a:pos x="99" y="95"/>
                </a:cxn>
                <a:cxn ang="0">
                  <a:pos x="99" y="106"/>
                </a:cxn>
                <a:cxn ang="0">
                  <a:pos x="92" y="111"/>
                </a:cxn>
                <a:cxn ang="0">
                  <a:pos x="83" y="108"/>
                </a:cxn>
                <a:cxn ang="0">
                  <a:pos x="74" y="104"/>
                </a:cxn>
                <a:cxn ang="0">
                  <a:pos x="65" y="99"/>
                </a:cxn>
                <a:cxn ang="0">
                  <a:pos x="58" y="95"/>
                </a:cxn>
                <a:cxn ang="0">
                  <a:pos x="49" y="88"/>
                </a:cxn>
                <a:cxn ang="0">
                  <a:pos x="39" y="81"/>
                </a:cxn>
                <a:cxn ang="0">
                  <a:pos x="30" y="76"/>
                </a:cxn>
                <a:cxn ang="0">
                  <a:pos x="21" y="69"/>
                </a:cxn>
                <a:cxn ang="0">
                  <a:pos x="14" y="65"/>
                </a:cxn>
                <a:cxn ang="0">
                  <a:pos x="5" y="55"/>
                </a:cxn>
                <a:cxn ang="0">
                  <a:pos x="0" y="53"/>
                </a:cxn>
                <a:cxn ang="0">
                  <a:pos x="3" y="49"/>
                </a:cxn>
                <a:cxn ang="0">
                  <a:pos x="10" y="42"/>
                </a:cxn>
                <a:cxn ang="0">
                  <a:pos x="19" y="28"/>
                </a:cxn>
                <a:cxn ang="0">
                  <a:pos x="33" y="16"/>
                </a:cxn>
                <a:cxn ang="0">
                  <a:pos x="44" y="7"/>
                </a:cxn>
                <a:cxn ang="0">
                  <a:pos x="58" y="3"/>
                </a:cxn>
                <a:cxn ang="0">
                  <a:pos x="62" y="0"/>
                </a:cxn>
                <a:cxn ang="0">
                  <a:pos x="69" y="3"/>
                </a:cxn>
                <a:cxn ang="0">
                  <a:pos x="72" y="5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99" h="111">
                  <a:moveTo>
                    <a:pt x="78" y="14"/>
                  </a:moveTo>
                  <a:lnTo>
                    <a:pt x="78" y="16"/>
                  </a:lnTo>
                  <a:lnTo>
                    <a:pt x="83" y="23"/>
                  </a:lnTo>
                  <a:lnTo>
                    <a:pt x="85" y="35"/>
                  </a:lnTo>
                  <a:lnTo>
                    <a:pt x="90" y="49"/>
                  </a:lnTo>
                  <a:lnTo>
                    <a:pt x="92" y="55"/>
                  </a:lnTo>
                  <a:lnTo>
                    <a:pt x="95" y="65"/>
                  </a:lnTo>
                  <a:lnTo>
                    <a:pt x="97" y="72"/>
                  </a:lnTo>
                  <a:lnTo>
                    <a:pt x="99" y="81"/>
                  </a:lnTo>
                  <a:lnTo>
                    <a:pt x="99" y="95"/>
                  </a:lnTo>
                  <a:lnTo>
                    <a:pt x="99" y="106"/>
                  </a:lnTo>
                  <a:lnTo>
                    <a:pt x="92" y="111"/>
                  </a:lnTo>
                  <a:lnTo>
                    <a:pt x="83" y="108"/>
                  </a:lnTo>
                  <a:lnTo>
                    <a:pt x="74" y="104"/>
                  </a:lnTo>
                  <a:lnTo>
                    <a:pt x="65" y="99"/>
                  </a:lnTo>
                  <a:lnTo>
                    <a:pt x="58" y="95"/>
                  </a:lnTo>
                  <a:lnTo>
                    <a:pt x="49" y="88"/>
                  </a:lnTo>
                  <a:lnTo>
                    <a:pt x="39" y="81"/>
                  </a:lnTo>
                  <a:lnTo>
                    <a:pt x="30" y="76"/>
                  </a:lnTo>
                  <a:lnTo>
                    <a:pt x="21" y="69"/>
                  </a:lnTo>
                  <a:lnTo>
                    <a:pt x="14" y="65"/>
                  </a:lnTo>
                  <a:lnTo>
                    <a:pt x="5" y="55"/>
                  </a:lnTo>
                  <a:lnTo>
                    <a:pt x="0" y="53"/>
                  </a:lnTo>
                  <a:lnTo>
                    <a:pt x="3" y="49"/>
                  </a:lnTo>
                  <a:lnTo>
                    <a:pt x="10" y="42"/>
                  </a:lnTo>
                  <a:lnTo>
                    <a:pt x="19" y="28"/>
                  </a:lnTo>
                  <a:lnTo>
                    <a:pt x="33" y="16"/>
                  </a:lnTo>
                  <a:lnTo>
                    <a:pt x="44" y="7"/>
                  </a:lnTo>
                  <a:lnTo>
                    <a:pt x="58" y="3"/>
                  </a:lnTo>
                  <a:lnTo>
                    <a:pt x="62" y="0"/>
                  </a:lnTo>
                  <a:lnTo>
                    <a:pt x="69" y="3"/>
                  </a:lnTo>
                  <a:lnTo>
                    <a:pt x="72" y="5"/>
                  </a:lnTo>
                  <a:lnTo>
                    <a:pt x="78" y="14"/>
                  </a:lnTo>
                  <a:lnTo>
                    <a:pt x="7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3" name="Freeform 57"/>
            <p:cNvSpPr>
              <a:spLocks/>
            </p:cNvSpPr>
            <p:nvPr/>
          </p:nvSpPr>
          <p:spPr bwMode="auto">
            <a:xfrm>
              <a:off x="3071" y="3710"/>
              <a:ext cx="113" cy="83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8" y="0"/>
                </a:cxn>
                <a:cxn ang="0">
                  <a:pos x="113" y="9"/>
                </a:cxn>
                <a:cxn ang="0">
                  <a:pos x="111" y="16"/>
                </a:cxn>
                <a:cxn ang="0">
                  <a:pos x="111" y="28"/>
                </a:cxn>
                <a:cxn ang="0">
                  <a:pos x="108" y="35"/>
                </a:cxn>
                <a:cxn ang="0">
                  <a:pos x="104" y="44"/>
                </a:cxn>
                <a:cxn ang="0">
                  <a:pos x="99" y="51"/>
                </a:cxn>
                <a:cxn ang="0">
                  <a:pos x="94" y="62"/>
                </a:cxn>
                <a:cxn ang="0">
                  <a:pos x="85" y="69"/>
                </a:cxn>
                <a:cxn ang="0">
                  <a:pos x="78" y="76"/>
                </a:cxn>
                <a:cxn ang="0">
                  <a:pos x="72" y="81"/>
                </a:cxn>
                <a:cxn ang="0">
                  <a:pos x="65" y="83"/>
                </a:cxn>
                <a:cxn ang="0">
                  <a:pos x="55" y="83"/>
                </a:cxn>
                <a:cxn ang="0">
                  <a:pos x="46" y="83"/>
                </a:cxn>
                <a:cxn ang="0">
                  <a:pos x="39" y="83"/>
                </a:cxn>
                <a:cxn ang="0">
                  <a:pos x="33" y="81"/>
                </a:cxn>
                <a:cxn ang="0">
                  <a:pos x="19" y="71"/>
                </a:cxn>
                <a:cxn ang="0">
                  <a:pos x="10" y="65"/>
                </a:cxn>
                <a:cxn ang="0">
                  <a:pos x="0" y="60"/>
                </a:cxn>
                <a:cxn ang="0">
                  <a:pos x="0" y="58"/>
                </a:cxn>
                <a:cxn ang="0">
                  <a:pos x="19" y="19"/>
                </a:cxn>
                <a:cxn ang="0">
                  <a:pos x="104" y="0"/>
                </a:cxn>
                <a:cxn ang="0">
                  <a:pos x="104" y="0"/>
                </a:cxn>
              </a:cxnLst>
              <a:rect l="0" t="0" r="r" b="b"/>
              <a:pathLst>
                <a:path w="113" h="83">
                  <a:moveTo>
                    <a:pt x="104" y="0"/>
                  </a:moveTo>
                  <a:lnTo>
                    <a:pt x="108" y="0"/>
                  </a:lnTo>
                  <a:lnTo>
                    <a:pt x="113" y="9"/>
                  </a:lnTo>
                  <a:lnTo>
                    <a:pt x="111" y="16"/>
                  </a:lnTo>
                  <a:lnTo>
                    <a:pt x="111" y="28"/>
                  </a:lnTo>
                  <a:lnTo>
                    <a:pt x="108" y="35"/>
                  </a:lnTo>
                  <a:lnTo>
                    <a:pt x="104" y="44"/>
                  </a:lnTo>
                  <a:lnTo>
                    <a:pt x="99" y="51"/>
                  </a:lnTo>
                  <a:lnTo>
                    <a:pt x="94" y="62"/>
                  </a:lnTo>
                  <a:lnTo>
                    <a:pt x="85" y="69"/>
                  </a:lnTo>
                  <a:lnTo>
                    <a:pt x="78" y="76"/>
                  </a:lnTo>
                  <a:lnTo>
                    <a:pt x="72" y="81"/>
                  </a:lnTo>
                  <a:lnTo>
                    <a:pt x="65" y="83"/>
                  </a:lnTo>
                  <a:lnTo>
                    <a:pt x="55" y="83"/>
                  </a:lnTo>
                  <a:lnTo>
                    <a:pt x="46" y="83"/>
                  </a:lnTo>
                  <a:lnTo>
                    <a:pt x="39" y="83"/>
                  </a:lnTo>
                  <a:lnTo>
                    <a:pt x="33" y="81"/>
                  </a:lnTo>
                  <a:lnTo>
                    <a:pt x="19" y="71"/>
                  </a:lnTo>
                  <a:lnTo>
                    <a:pt x="10" y="65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9" y="19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4" name="Freeform 58"/>
            <p:cNvSpPr>
              <a:spLocks/>
            </p:cNvSpPr>
            <p:nvPr/>
          </p:nvSpPr>
          <p:spPr bwMode="auto">
            <a:xfrm>
              <a:off x="2707" y="3481"/>
              <a:ext cx="380" cy="268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362" y="2"/>
                </a:cxn>
                <a:cxn ang="0">
                  <a:pos x="358" y="7"/>
                </a:cxn>
                <a:cxn ang="0">
                  <a:pos x="353" y="16"/>
                </a:cxn>
                <a:cxn ang="0">
                  <a:pos x="344" y="32"/>
                </a:cxn>
                <a:cxn ang="0">
                  <a:pos x="332" y="46"/>
                </a:cxn>
                <a:cxn ang="0">
                  <a:pos x="319" y="62"/>
                </a:cxn>
                <a:cxn ang="0">
                  <a:pos x="302" y="80"/>
                </a:cxn>
                <a:cxn ang="0">
                  <a:pos x="284" y="98"/>
                </a:cxn>
                <a:cxn ang="0">
                  <a:pos x="259" y="117"/>
                </a:cxn>
                <a:cxn ang="0">
                  <a:pos x="234" y="135"/>
                </a:cxn>
                <a:cxn ang="0">
                  <a:pos x="206" y="151"/>
                </a:cxn>
                <a:cxn ang="0">
                  <a:pos x="172" y="170"/>
                </a:cxn>
                <a:cxn ang="0">
                  <a:pos x="135" y="181"/>
                </a:cxn>
                <a:cxn ang="0">
                  <a:pos x="94" y="195"/>
                </a:cxn>
                <a:cxn ang="0">
                  <a:pos x="48" y="202"/>
                </a:cxn>
                <a:cxn ang="0">
                  <a:pos x="0" y="209"/>
                </a:cxn>
                <a:cxn ang="0">
                  <a:pos x="16" y="268"/>
                </a:cxn>
                <a:cxn ang="0">
                  <a:pos x="18" y="268"/>
                </a:cxn>
                <a:cxn ang="0">
                  <a:pos x="27" y="268"/>
                </a:cxn>
                <a:cxn ang="0">
                  <a:pos x="41" y="266"/>
                </a:cxn>
                <a:cxn ang="0">
                  <a:pos x="59" y="261"/>
                </a:cxn>
                <a:cxn ang="0">
                  <a:pos x="80" y="257"/>
                </a:cxn>
                <a:cxn ang="0">
                  <a:pos x="105" y="252"/>
                </a:cxn>
                <a:cxn ang="0">
                  <a:pos x="133" y="243"/>
                </a:cxn>
                <a:cxn ang="0">
                  <a:pos x="163" y="236"/>
                </a:cxn>
                <a:cxn ang="0">
                  <a:pos x="192" y="222"/>
                </a:cxn>
                <a:cxn ang="0">
                  <a:pos x="222" y="209"/>
                </a:cxn>
                <a:cxn ang="0">
                  <a:pos x="252" y="190"/>
                </a:cxn>
                <a:cxn ang="0">
                  <a:pos x="282" y="170"/>
                </a:cxn>
                <a:cxn ang="0">
                  <a:pos x="309" y="144"/>
                </a:cxn>
                <a:cxn ang="0">
                  <a:pos x="337" y="117"/>
                </a:cxn>
                <a:cxn ang="0">
                  <a:pos x="358" y="85"/>
                </a:cxn>
                <a:cxn ang="0">
                  <a:pos x="380" y="48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80" h="268">
                  <a:moveTo>
                    <a:pt x="364" y="0"/>
                  </a:moveTo>
                  <a:lnTo>
                    <a:pt x="362" y="2"/>
                  </a:lnTo>
                  <a:lnTo>
                    <a:pt x="358" y="7"/>
                  </a:lnTo>
                  <a:lnTo>
                    <a:pt x="353" y="16"/>
                  </a:lnTo>
                  <a:lnTo>
                    <a:pt x="344" y="32"/>
                  </a:lnTo>
                  <a:lnTo>
                    <a:pt x="332" y="46"/>
                  </a:lnTo>
                  <a:lnTo>
                    <a:pt x="319" y="62"/>
                  </a:lnTo>
                  <a:lnTo>
                    <a:pt x="302" y="80"/>
                  </a:lnTo>
                  <a:lnTo>
                    <a:pt x="284" y="98"/>
                  </a:lnTo>
                  <a:lnTo>
                    <a:pt x="259" y="117"/>
                  </a:lnTo>
                  <a:lnTo>
                    <a:pt x="234" y="135"/>
                  </a:lnTo>
                  <a:lnTo>
                    <a:pt x="206" y="151"/>
                  </a:lnTo>
                  <a:lnTo>
                    <a:pt x="172" y="170"/>
                  </a:lnTo>
                  <a:lnTo>
                    <a:pt x="135" y="181"/>
                  </a:lnTo>
                  <a:lnTo>
                    <a:pt x="94" y="195"/>
                  </a:lnTo>
                  <a:lnTo>
                    <a:pt x="48" y="202"/>
                  </a:lnTo>
                  <a:lnTo>
                    <a:pt x="0" y="209"/>
                  </a:lnTo>
                  <a:lnTo>
                    <a:pt x="16" y="268"/>
                  </a:lnTo>
                  <a:lnTo>
                    <a:pt x="18" y="268"/>
                  </a:lnTo>
                  <a:lnTo>
                    <a:pt x="27" y="268"/>
                  </a:lnTo>
                  <a:lnTo>
                    <a:pt x="41" y="266"/>
                  </a:lnTo>
                  <a:lnTo>
                    <a:pt x="59" y="261"/>
                  </a:lnTo>
                  <a:lnTo>
                    <a:pt x="80" y="257"/>
                  </a:lnTo>
                  <a:lnTo>
                    <a:pt x="105" y="252"/>
                  </a:lnTo>
                  <a:lnTo>
                    <a:pt x="133" y="243"/>
                  </a:lnTo>
                  <a:lnTo>
                    <a:pt x="163" y="236"/>
                  </a:lnTo>
                  <a:lnTo>
                    <a:pt x="192" y="222"/>
                  </a:lnTo>
                  <a:lnTo>
                    <a:pt x="222" y="209"/>
                  </a:lnTo>
                  <a:lnTo>
                    <a:pt x="252" y="190"/>
                  </a:lnTo>
                  <a:lnTo>
                    <a:pt x="282" y="170"/>
                  </a:lnTo>
                  <a:lnTo>
                    <a:pt x="309" y="144"/>
                  </a:lnTo>
                  <a:lnTo>
                    <a:pt x="337" y="117"/>
                  </a:lnTo>
                  <a:lnTo>
                    <a:pt x="358" y="85"/>
                  </a:lnTo>
                  <a:lnTo>
                    <a:pt x="380" y="48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5" name="Freeform 59"/>
            <p:cNvSpPr>
              <a:spLocks/>
            </p:cNvSpPr>
            <p:nvPr/>
          </p:nvSpPr>
          <p:spPr bwMode="auto">
            <a:xfrm>
              <a:off x="2268" y="3026"/>
              <a:ext cx="124" cy="35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9" y="16"/>
                </a:cxn>
                <a:cxn ang="0">
                  <a:pos x="26" y="37"/>
                </a:cxn>
                <a:cxn ang="0">
                  <a:pos x="33" y="62"/>
                </a:cxn>
                <a:cxn ang="0">
                  <a:pos x="37" y="88"/>
                </a:cxn>
                <a:cxn ang="0">
                  <a:pos x="39" y="115"/>
                </a:cxn>
                <a:cxn ang="0">
                  <a:pos x="35" y="143"/>
                </a:cxn>
                <a:cxn ang="0">
                  <a:pos x="26" y="166"/>
                </a:cxn>
                <a:cxn ang="0">
                  <a:pos x="12" y="189"/>
                </a:cxn>
                <a:cxn ang="0">
                  <a:pos x="5" y="216"/>
                </a:cxn>
                <a:cxn ang="0">
                  <a:pos x="3" y="248"/>
                </a:cxn>
                <a:cxn ang="0">
                  <a:pos x="10" y="280"/>
                </a:cxn>
                <a:cxn ang="0">
                  <a:pos x="21" y="308"/>
                </a:cxn>
                <a:cxn ang="0">
                  <a:pos x="42" y="333"/>
                </a:cxn>
                <a:cxn ang="0">
                  <a:pos x="69" y="349"/>
                </a:cxn>
                <a:cxn ang="0">
                  <a:pos x="104" y="356"/>
                </a:cxn>
                <a:cxn ang="0">
                  <a:pos x="97" y="345"/>
                </a:cxn>
                <a:cxn ang="0">
                  <a:pos x="92" y="331"/>
                </a:cxn>
                <a:cxn ang="0">
                  <a:pos x="88" y="315"/>
                </a:cxn>
                <a:cxn ang="0">
                  <a:pos x="85" y="294"/>
                </a:cxn>
                <a:cxn ang="0">
                  <a:pos x="85" y="274"/>
                </a:cxn>
                <a:cxn ang="0">
                  <a:pos x="90" y="251"/>
                </a:cxn>
                <a:cxn ang="0">
                  <a:pos x="104" y="230"/>
                </a:cxn>
                <a:cxn ang="0">
                  <a:pos x="115" y="205"/>
                </a:cxn>
                <a:cxn ang="0">
                  <a:pos x="124" y="184"/>
                </a:cxn>
                <a:cxn ang="0">
                  <a:pos x="124" y="159"/>
                </a:cxn>
                <a:cxn ang="0">
                  <a:pos x="124" y="138"/>
                </a:cxn>
                <a:cxn ang="0">
                  <a:pos x="120" y="117"/>
                </a:cxn>
                <a:cxn ang="0">
                  <a:pos x="115" y="99"/>
                </a:cxn>
                <a:cxn ang="0">
                  <a:pos x="106" y="78"/>
                </a:cxn>
                <a:cxn ang="0">
                  <a:pos x="99" y="62"/>
                </a:cxn>
                <a:cxn ang="0">
                  <a:pos x="88" y="46"/>
                </a:cxn>
                <a:cxn ang="0">
                  <a:pos x="76" y="33"/>
                </a:cxn>
                <a:cxn ang="0">
                  <a:pos x="46" y="14"/>
                </a:cxn>
                <a:cxn ang="0">
                  <a:pos x="21" y="3"/>
                </a:cxn>
                <a:cxn ang="0">
                  <a:pos x="12" y="0"/>
                </a:cxn>
              </a:cxnLst>
              <a:rect l="0" t="0" r="r" b="b"/>
              <a:pathLst>
                <a:path w="124" h="356">
                  <a:moveTo>
                    <a:pt x="12" y="0"/>
                  </a:moveTo>
                  <a:lnTo>
                    <a:pt x="12" y="5"/>
                  </a:lnTo>
                  <a:lnTo>
                    <a:pt x="14" y="10"/>
                  </a:lnTo>
                  <a:lnTo>
                    <a:pt x="19" y="16"/>
                  </a:lnTo>
                  <a:lnTo>
                    <a:pt x="21" y="26"/>
                  </a:lnTo>
                  <a:lnTo>
                    <a:pt x="26" y="37"/>
                  </a:lnTo>
                  <a:lnTo>
                    <a:pt x="30" y="49"/>
                  </a:lnTo>
                  <a:lnTo>
                    <a:pt x="33" y="62"/>
                  </a:lnTo>
                  <a:lnTo>
                    <a:pt x="35" y="74"/>
                  </a:lnTo>
                  <a:lnTo>
                    <a:pt x="37" y="88"/>
                  </a:lnTo>
                  <a:lnTo>
                    <a:pt x="37" y="101"/>
                  </a:lnTo>
                  <a:lnTo>
                    <a:pt x="39" y="115"/>
                  </a:lnTo>
                  <a:lnTo>
                    <a:pt x="37" y="127"/>
                  </a:lnTo>
                  <a:lnTo>
                    <a:pt x="35" y="143"/>
                  </a:lnTo>
                  <a:lnTo>
                    <a:pt x="30" y="152"/>
                  </a:lnTo>
                  <a:lnTo>
                    <a:pt x="26" y="166"/>
                  </a:lnTo>
                  <a:lnTo>
                    <a:pt x="17" y="175"/>
                  </a:lnTo>
                  <a:lnTo>
                    <a:pt x="12" y="189"/>
                  </a:lnTo>
                  <a:lnTo>
                    <a:pt x="5" y="200"/>
                  </a:lnTo>
                  <a:lnTo>
                    <a:pt x="5" y="216"/>
                  </a:lnTo>
                  <a:lnTo>
                    <a:pt x="0" y="232"/>
                  </a:lnTo>
                  <a:lnTo>
                    <a:pt x="3" y="248"/>
                  </a:lnTo>
                  <a:lnTo>
                    <a:pt x="5" y="264"/>
                  </a:lnTo>
                  <a:lnTo>
                    <a:pt x="10" y="280"/>
                  </a:lnTo>
                  <a:lnTo>
                    <a:pt x="14" y="294"/>
                  </a:lnTo>
                  <a:lnTo>
                    <a:pt x="21" y="308"/>
                  </a:lnTo>
                  <a:lnTo>
                    <a:pt x="30" y="319"/>
                  </a:lnTo>
                  <a:lnTo>
                    <a:pt x="42" y="333"/>
                  </a:lnTo>
                  <a:lnTo>
                    <a:pt x="53" y="340"/>
                  </a:lnTo>
                  <a:lnTo>
                    <a:pt x="69" y="349"/>
                  </a:lnTo>
                  <a:lnTo>
                    <a:pt x="85" y="354"/>
                  </a:lnTo>
                  <a:lnTo>
                    <a:pt x="104" y="356"/>
                  </a:lnTo>
                  <a:lnTo>
                    <a:pt x="101" y="352"/>
                  </a:lnTo>
                  <a:lnTo>
                    <a:pt x="97" y="345"/>
                  </a:lnTo>
                  <a:lnTo>
                    <a:pt x="95" y="338"/>
                  </a:lnTo>
                  <a:lnTo>
                    <a:pt x="92" y="331"/>
                  </a:lnTo>
                  <a:lnTo>
                    <a:pt x="90" y="322"/>
                  </a:lnTo>
                  <a:lnTo>
                    <a:pt x="88" y="315"/>
                  </a:lnTo>
                  <a:lnTo>
                    <a:pt x="85" y="306"/>
                  </a:lnTo>
                  <a:lnTo>
                    <a:pt x="85" y="294"/>
                  </a:lnTo>
                  <a:lnTo>
                    <a:pt x="83" y="283"/>
                  </a:lnTo>
                  <a:lnTo>
                    <a:pt x="85" y="274"/>
                  </a:lnTo>
                  <a:lnTo>
                    <a:pt x="85" y="262"/>
                  </a:lnTo>
                  <a:lnTo>
                    <a:pt x="90" y="251"/>
                  </a:lnTo>
                  <a:lnTo>
                    <a:pt x="97" y="241"/>
                  </a:lnTo>
                  <a:lnTo>
                    <a:pt x="104" y="230"/>
                  </a:lnTo>
                  <a:lnTo>
                    <a:pt x="111" y="216"/>
                  </a:lnTo>
                  <a:lnTo>
                    <a:pt x="115" y="205"/>
                  </a:lnTo>
                  <a:lnTo>
                    <a:pt x="120" y="195"/>
                  </a:lnTo>
                  <a:lnTo>
                    <a:pt x="124" y="184"/>
                  </a:lnTo>
                  <a:lnTo>
                    <a:pt x="124" y="170"/>
                  </a:lnTo>
                  <a:lnTo>
                    <a:pt x="124" y="159"/>
                  </a:lnTo>
                  <a:lnTo>
                    <a:pt x="124" y="147"/>
                  </a:lnTo>
                  <a:lnTo>
                    <a:pt x="124" y="138"/>
                  </a:lnTo>
                  <a:lnTo>
                    <a:pt x="122" y="127"/>
                  </a:lnTo>
                  <a:lnTo>
                    <a:pt x="120" y="117"/>
                  </a:lnTo>
                  <a:lnTo>
                    <a:pt x="117" y="106"/>
                  </a:lnTo>
                  <a:lnTo>
                    <a:pt x="115" y="99"/>
                  </a:lnTo>
                  <a:lnTo>
                    <a:pt x="111" y="88"/>
                  </a:lnTo>
                  <a:lnTo>
                    <a:pt x="106" y="78"/>
                  </a:lnTo>
                  <a:lnTo>
                    <a:pt x="101" y="69"/>
                  </a:lnTo>
                  <a:lnTo>
                    <a:pt x="99" y="62"/>
                  </a:lnTo>
                  <a:lnTo>
                    <a:pt x="92" y="53"/>
                  </a:lnTo>
                  <a:lnTo>
                    <a:pt x="88" y="46"/>
                  </a:lnTo>
                  <a:lnTo>
                    <a:pt x="83" y="39"/>
                  </a:lnTo>
                  <a:lnTo>
                    <a:pt x="76" y="33"/>
                  </a:lnTo>
                  <a:lnTo>
                    <a:pt x="60" y="21"/>
                  </a:lnTo>
                  <a:lnTo>
                    <a:pt x="46" y="14"/>
                  </a:lnTo>
                  <a:lnTo>
                    <a:pt x="33" y="7"/>
                  </a:lnTo>
                  <a:lnTo>
                    <a:pt x="2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3BA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6" name="Freeform 60"/>
            <p:cNvSpPr>
              <a:spLocks/>
            </p:cNvSpPr>
            <p:nvPr/>
          </p:nvSpPr>
          <p:spPr bwMode="auto">
            <a:xfrm>
              <a:off x="2301" y="3102"/>
              <a:ext cx="87" cy="273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7" y="5"/>
                </a:cxn>
                <a:cxn ang="0">
                  <a:pos x="25" y="9"/>
                </a:cxn>
                <a:cxn ang="0">
                  <a:pos x="20" y="19"/>
                </a:cxn>
                <a:cxn ang="0">
                  <a:pos x="20" y="30"/>
                </a:cxn>
                <a:cxn ang="0">
                  <a:pos x="20" y="41"/>
                </a:cxn>
                <a:cxn ang="0">
                  <a:pos x="25" y="55"/>
                </a:cxn>
                <a:cxn ang="0">
                  <a:pos x="29" y="67"/>
                </a:cxn>
                <a:cxn ang="0">
                  <a:pos x="36" y="78"/>
                </a:cxn>
                <a:cxn ang="0">
                  <a:pos x="27" y="87"/>
                </a:cxn>
                <a:cxn ang="0">
                  <a:pos x="23" y="99"/>
                </a:cxn>
                <a:cxn ang="0">
                  <a:pos x="16" y="113"/>
                </a:cxn>
                <a:cxn ang="0">
                  <a:pos x="11" y="124"/>
                </a:cxn>
                <a:cxn ang="0">
                  <a:pos x="6" y="136"/>
                </a:cxn>
                <a:cxn ang="0">
                  <a:pos x="4" y="152"/>
                </a:cxn>
                <a:cxn ang="0">
                  <a:pos x="0" y="165"/>
                </a:cxn>
                <a:cxn ang="0">
                  <a:pos x="0" y="179"/>
                </a:cxn>
                <a:cxn ang="0">
                  <a:pos x="0" y="193"/>
                </a:cxn>
                <a:cxn ang="0">
                  <a:pos x="0" y="204"/>
                </a:cxn>
                <a:cxn ang="0">
                  <a:pos x="4" y="218"/>
                </a:cxn>
                <a:cxn ang="0">
                  <a:pos x="6" y="232"/>
                </a:cxn>
                <a:cxn ang="0">
                  <a:pos x="11" y="243"/>
                </a:cxn>
                <a:cxn ang="0">
                  <a:pos x="20" y="255"/>
                </a:cxn>
                <a:cxn ang="0">
                  <a:pos x="27" y="264"/>
                </a:cxn>
                <a:cxn ang="0">
                  <a:pos x="41" y="273"/>
                </a:cxn>
                <a:cxn ang="0">
                  <a:pos x="50" y="271"/>
                </a:cxn>
                <a:cxn ang="0">
                  <a:pos x="64" y="271"/>
                </a:cxn>
                <a:cxn ang="0">
                  <a:pos x="71" y="257"/>
                </a:cxn>
                <a:cxn ang="0">
                  <a:pos x="73" y="248"/>
                </a:cxn>
                <a:cxn ang="0">
                  <a:pos x="71" y="239"/>
                </a:cxn>
                <a:cxn ang="0">
                  <a:pos x="66" y="230"/>
                </a:cxn>
                <a:cxn ang="0">
                  <a:pos x="59" y="218"/>
                </a:cxn>
                <a:cxn ang="0">
                  <a:pos x="55" y="209"/>
                </a:cxn>
                <a:cxn ang="0">
                  <a:pos x="52" y="198"/>
                </a:cxn>
                <a:cxn ang="0">
                  <a:pos x="52" y="188"/>
                </a:cxn>
                <a:cxn ang="0">
                  <a:pos x="52" y="175"/>
                </a:cxn>
                <a:cxn ang="0">
                  <a:pos x="55" y="165"/>
                </a:cxn>
                <a:cxn ang="0">
                  <a:pos x="57" y="154"/>
                </a:cxn>
                <a:cxn ang="0">
                  <a:pos x="62" y="142"/>
                </a:cxn>
                <a:cxn ang="0">
                  <a:pos x="66" y="133"/>
                </a:cxn>
                <a:cxn ang="0">
                  <a:pos x="71" y="124"/>
                </a:cxn>
                <a:cxn ang="0">
                  <a:pos x="75" y="113"/>
                </a:cxn>
                <a:cxn ang="0">
                  <a:pos x="78" y="103"/>
                </a:cxn>
                <a:cxn ang="0">
                  <a:pos x="82" y="94"/>
                </a:cxn>
                <a:cxn ang="0">
                  <a:pos x="84" y="83"/>
                </a:cxn>
                <a:cxn ang="0">
                  <a:pos x="84" y="74"/>
                </a:cxn>
                <a:cxn ang="0">
                  <a:pos x="87" y="64"/>
                </a:cxn>
                <a:cxn ang="0">
                  <a:pos x="84" y="55"/>
                </a:cxn>
                <a:cxn ang="0">
                  <a:pos x="82" y="44"/>
                </a:cxn>
                <a:cxn ang="0">
                  <a:pos x="78" y="35"/>
                </a:cxn>
                <a:cxn ang="0">
                  <a:pos x="71" y="25"/>
                </a:cxn>
                <a:cxn ang="0">
                  <a:pos x="66" y="19"/>
                </a:cxn>
                <a:cxn ang="0">
                  <a:pos x="59" y="9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87" h="273">
                  <a:moveTo>
                    <a:pt x="48" y="0"/>
                  </a:moveTo>
                  <a:lnTo>
                    <a:pt x="39" y="0"/>
                  </a:lnTo>
                  <a:lnTo>
                    <a:pt x="34" y="2"/>
                  </a:lnTo>
                  <a:lnTo>
                    <a:pt x="27" y="5"/>
                  </a:lnTo>
                  <a:lnTo>
                    <a:pt x="25" y="9"/>
                  </a:lnTo>
                  <a:lnTo>
                    <a:pt x="20" y="19"/>
                  </a:lnTo>
                  <a:lnTo>
                    <a:pt x="20" y="30"/>
                  </a:lnTo>
                  <a:lnTo>
                    <a:pt x="20" y="41"/>
                  </a:lnTo>
                  <a:lnTo>
                    <a:pt x="25" y="55"/>
                  </a:lnTo>
                  <a:lnTo>
                    <a:pt x="29" y="67"/>
                  </a:lnTo>
                  <a:lnTo>
                    <a:pt x="36" y="78"/>
                  </a:lnTo>
                  <a:lnTo>
                    <a:pt x="27" y="87"/>
                  </a:lnTo>
                  <a:lnTo>
                    <a:pt x="23" y="99"/>
                  </a:lnTo>
                  <a:lnTo>
                    <a:pt x="16" y="113"/>
                  </a:lnTo>
                  <a:lnTo>
                    <a:pt x="11" y="124"/>
                  </a:lnTo>
                  <a:lnTo>
                    <a:pt x="6" y="136"/>
                  </a:lnTo>
                  <a:lnTo>
                    <a:pt x="4" y="152"/>
                  </a:lnTo>
                  <a:lnTo>
                    <a:pt x="0" y="165"/>
                  </a:lnTo>
                  <a:lnTo>
                    <a:pt x="0" y="179"/>
                  </a:lnTo>
                  <a:lnTo>
                    <a:pt x="0" y="193"/>
                  </a:lnTo>
                  <a:lnTo>
                    <a:pt x="0" y="204"/>
                  </a:lnTo>
                  <a:lnTo>
                    <a:pt x="4" y="218"/>
                  </a:lnTo>
                  <a:lnTo>
                    <a:pt x="6" y="232"/>
                  </a:lnTo>
                  <a:lnTo>
                    <a:pt x="11" y="243"/>
                  </a:lnTo>
                  <a:lnTo>
                    <a:pt x="20" y="255"/>
                  </a:lnTo>
                  <a:lnTo>
                    <a:pt x="27" y="264"/>
                  </a:lnTo>
                  <a:lnTo>
                    <a:pt x="41" y="273"/>
                  </a:lnTo>
                  <a:lnTo>
                    <a:pt x="50" y="271"/>
                  </a:lnTo>
                  <a:lnTo>
                    <a:pt x="64" y="271"/>
                  </a:lnTo>
                  <a:lnTo>
                    <a:pt x="71" y="257"/>
                  </a:lnTo>
                  <a:lnTo>
                    <a:pt x="73" y="248"/>
                  </a:lnTo>
                  <a:lnTo>
                    <a:pt x="71" y="239"/>
                  </a:lnTo>
                  <a:lnTo>
                    <a:pt x="66" y="230"/>
                  </a:lnTo>
                  <a:lnTo>
                    <a:pt x="59" y="218"/>
                  </a:lnTo>
                  <a:lnTo>
                    <a:pt x="55" y="209"/>
                  </a:lnTo>
                  <a:lnTo>
                    <a:pt x="52" y="198"/>
                  </a:lnTo>
                  <a:lnTo>
                    <a:pt x="52" y="188"/>
                  </a:lnTo>
                  <a:lnTo>
                    <a:pt x="52" y="175"/>
                  </a:lnTo>
                  <a:lnTo>
                    <a:pt x="55" y="165"/>
                  </a:lnTo>
                  <a:lnTo>
                    <a:pt x="57" y="154"/>
                  </a:lnTo>
                  <a:lnTo>
                    <a:pt x="62" y="142"/>
                  </a:lnTo>
                  <a:lnTo>
                    <a:pt x="66" y="133"/>
                  </a:lnTo>
                  <a:lnTo>
                    <a:pt x="71" y="124"/>
                  </a:lnTo>
                  <a:lnTo>
                    <a:pt x="75" y="113"/>
                  </a:lnTo>
                  <a:lnTo>
                    <a:pt x="78" y="103"/>
                  </a:lnTo>
                  <a:lnTo>
                    <a:pt x="82" y="94"/>
                  </a:lnTo>
                  <a:lnTo>
                    <a:pt x="84" y="83"/>
                  </a:lnTo>
                  <a:lnTo>
                    <a:pt x="84" y="74"/>
                  </a:lnTo>
                  <a:lnTo>
                    <a:pt x="87" y="64"/>
                  </a:lnTo>
                  <a:lnTo>
                    <a:pt x="84" y="55"/>
                  </a:lnTo>
                  <a:lnTo>
                    <a:pt x="82" y="44"/>
                  </a:lnTo>
                  <a:lnTo>
                    <a:pt x="78" y="35"/>
                  </a:lnTo>
                  <a:lnTo>
                    <a:pt x="71" y="25"/>
                  </a:lnTo>
                  <a:lnTo>
                    <a:pt x="66" y="19"/>
                  </a:lnTo>
                  <a:lnTo>
                    <a:pt x="59" y="9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7" name="Freeform 61"/>
            <p:cNvSpPr>
              <a:spLocks/>
            </p:cNvSpPr>
            <p:nvPr/>
          </p:nvSpPr>
          <p:spPr bwMode="auto">
            <a:xfrm>
              <a:off x="2892" y="2769"/>
              <a:ext cx="113" cy="349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72" y="7"/>
                </a:cxn>
                <a:cxn ang="0">
                  <a:pos x="69" y="12"/>
                </a:cxn>
                <a:cxn ang="0">
                  <a:pos x="69" y="19"/>
                </a:cxn>
                <a:cxn ang="0">
                  <a:pos x="67" y="26"/>
                </a:cxn>
                <a:cxn ang="0">
                  <a:pos x="67" y="33"/>
                </a:cxn>
                <a:cxn ang="0">
                  <a:pos x="65" y="42"/>
                </a:cxn>
                <a:cxn ang="0">
                  <a:pos x="60" y="53"/>
                </a:cxn>
                <a:cxn ang="0">
                  <a:pos x="56" y="65"/>
                </a:cxn>
                <a:cxn ang="0">
                  <a:pos x="53" y="76"/>
                </a:cxn>
                <a:cxn ang="0">
                  <a:pos x="44" y="90"/>
                </a:cxn>
                <a:cxn ang="0">
                  <a:pos x="37" y="104"/>
                </a:cxn>
                <a:cxn ang="0">
                  <a:pos x="28" y="120"/>
                </a:cxn>
                <a:cxn ang="0">
                  <a:pos x="19" y="138"/>
                </a:cxn>
                <a:cxn ang="0">
                  <a:pos x="7" y="154"/>
                </a:cxn>
                <a:cxn ang="0">
                  <a:pos x="3" y="172"/>
                </a:cxn>
                <a:cxn ang="0">
                  <a:pos x="0" y="189"/>
                </a:cxn>
                <a:cxn ang="0">
                  <a:pos x="0" y="209"/>
                </a:cxn>
                <a:cxn ang="0">
                  <a:pos x="3" y="228"/>
                </a:cxn>
                <a:cxn ang="0">
                  <a:pos x="7" y="246"/>
                </a:cxn>
                <a:cxn ang="0">
                  <a:pos x="14" y="262"/>
                </a:cxn>
                <a:cxn ang="0">
                  <a:pos x="21" y="278"/>
                </a:cxn>
                <a:cxn ang="0">
                  <a:pos x="28" y="292"/>
                </a:cxn>
                <a:cxn ang="0">
                  <a:pos x="37" y="306"/>
                </a:cxn>
                <a:cxn ang="0">
                  <a:pos x="44" y="317"/>
                </a:cxn>
                <a:cxn ang="0">
                  <a:pos x="53" y="329"/>
                </a:cxn>
                <a:cxn ang="0">
                  <a:pos x="58" y="335"/>
                </a:cxn>
                <a:cxn ang="0">
                  <a:pos x="65" y="342"/>
                </a:cxn>
                <a:cxn ang="0">
                  <a:pos x="67" y="347"/>
                </a:cxn>
                <a:cxn ang="0">
                  <a:pos x="72" y="349"/>
                </a:cxn>
                <a:cxn ang="0">
                  <a:pos x="67" y="345"/>
                </a:cxn>
                <a:cxn ang="0">
                  <a:pos x="67" y="335"/>
                </a:cxn>
                <a:cxn ang="0">
                  <a:pos x="65" y="329"/>
                </a:cxn>
                <a:cxn ang="0">
                  <a:pos x="65" y="319"/>
                </a:cxn>
                <a:cxn ang="0">
                  <a:pos x="65" y="310"/>
                </a:cxn>
                <a:cxn ang="0">
                  <a:pos x="65" y="303"/>
                </a:cxn>
                <a:cxn ang="0">
                  <a:pos x="65" y="290"/>
                </a:cxn>
                <a:cxn ang="0">
                  <a:pos x="65" y="278"/>
                </a:cxn>
                <a:cxn ang="0">
                  <a:pos x="67" y="264"/>
                </a:cxn>
                <a:cxn ang="0">
                  <a:pos x="72" y="251"/>
                </a:cxn>
                <a:cxn ang="0">
                  <a:pos x="74" y="232"/>
                </a:cxn>
                <a:cxn ang="0">
                  <a:pos x="81" y="218"/>
                </a:cxn>
                <a:cxn ang="0">
                  <a:pos x="88" y="200"/>
                </a:cxn>
                <a:cxn ang="0">
                  <a:pos x="97" y="186"/>
                </a:cxn>
                <a:cxn ang="0">
                  <a:pos x="104" y="168"/>
                </a:cxn>
                <a:cxn ang="0">
                  <a:pos x="111" y="150"/>
                </a:cxn>
                <a:cxn ang="0">
                  <a:pos x="113" y="131"/>
                </a:cxn>
                <a:cxn ang="0">
                  <a:pos x="113" y="115"/>
                </a:cxn>
                <a:cxn ang="0">
                  <a:pos x="113" y="99"/>
                </a:cxn>
                <a:cxn ang="0">
                  <a:pos x="111" y="83"/>
                </a:cxn>
                <a:cxn ang="0">
                  <a:pos x="106" y="69"/>
                </a:cxn>
                <a:cxn ang="0">
                  <a:pos x="101" y="58"/>
                </a:cxn>
                <a:cxn ang="0">
                  <a:pos x="95" y="44"/>
                </a:cxn>
                <a:cxn ang="0">
                  <a:pos x="92" y="33"/>
                </a:cxn>
                <a:cxn ang="0">
                  <a:pos x="85" y="21"/>
                </a:cxn>
                <a:cxn ang="0">
                  <a:pos x="81" y="14"/>
                </a:cxn>
                <a:cxn ang="0">
                  <a:pos x="74" y="3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113" h="349">
                  <a:moveTo>
                    <a:pt x="72" y="0"/>
                  </a:moveTo>
                  <a:lnTo>
                    <a:pt x="72" y="0"/>
                  </a:lnTo>
                  <a:lnTo>
                    <a:pt x="72" y="7"/>
                  </a:lnTo>
                  <a:lnTo>
                    <a:pt x="69" y="12"/>
                  </a:lnTo>
                  <a:lnTo>
                    <a:pt x="69" y="19"/>
                  </a:lnTo>
                  <a:lnTo>
                    <a:pt x="67" y="26"/>
                  </a:lnTo>
                  <a:lnTo>
                    <a:pt x="67" y="33"/>
                  </a:lnTo>
                  <a:lnTo>
                    <a:pt x="65" y="42"/>
                  </a:lnTo>
                  <a:lnTo>
                    <a:pt x="60" y="53"/>
                  </a:lnTo>
                  <a:lnTo>
                    <a:pt x="56" y="65"/>
                  </a:lnTo>
                  <a:lnTo>
                    <a:pt x="53" y="76"/>
                  </a:lnTo>
                  <a:lnTo>
                    <a:pt x="44" y="90"/>
                  </a:lnTo>
                  <a:lnTo>
                    <a:pt x="37" y="104"/>
                  </a:lnTo>
                  <a:lnTo>
                    <a:pt x="28" y="120"/>
                  </a:lnTo>
                  <a:lnTo>
                    <a:pt x="19" y="138"/>
                  </a:lnTo>
                  <a:lnTo>
                    <a:pt x="7" y="154"/>
                  </a:lnTo>
                  <a:lnTo>
                    <a:pt x="3" y="172"/>
                  </a:lnTo>
                  <a:lnTo>
                    <a:pt x="0" y="189"/>
                  </a:lnTo>
                  <a:lnTo>
                    <a:pt x="0" y="209"/>
                  </a:lnTo>
                  <a:lnTo>
                    <a:pt x="3" y="228"/>
                  </a:lnTo>
                  <a:lnTo>
                    <a:pt x="7" y="246"/>
                  </a:lnTo>
                  <a:lnTo>
                    <a:pt x="14" y="262"/>
                  </a:lnTo>
                  <a:lnTo>
                    <a:pt x="21" y="278"/>
                  </a:lnTo>
                  <a:lnTo>
                    <a:pt x="28" y="292"/>
                  </a:lnTo>
                  <a:lnTo>
                    <a:pt x="37" y="306"/>
                  </a:lnTo>
                  <a:lnTo>
                    <a:pt x="44" y="317"/>
                  </a:lnTo>
                  <a:lnTo>
                    <a:pt x="53" y="329"/>
                  </a:lnTo>
                  <a:lnTo>
                    <a:pt x="58" y="335"/>
                  </a:lnTo>
                  <a:lnTo>
                    <a:pt x="65" y="342"/>
                  </a:lnTo>
                  <a:lnTo>
                    <a:pt x="67" y="347"/>
                  </a:lnTo>
                  <a:lnTo>
                    <a:pt x="72" y="349"/>
                  </a:lnTo>
                  <a:lnTo>
                    <a:pt x="67" y="345"/>
                  </a:lnTo>
                  <a:lnTo>
                    <a:pt x="67" y="335"/>
                  </a:lnTo>
                  <a:lnTo>
                    <a:pt x="65" y="329"/>
                  </a:lnTo>
                  <a:lnTo>
                    <a:pt x="65" y="319"/>
                  </a:lnTo>
                  <a:lnTo>
                    <a:pt x="65" y="310"/>
                  </a:lnTo>
                  <a:lnTo>
                    <a:pt x="65" y="303"/>
                  </a:lnTo>
                  <a:lnTo>
                    <a:pt x="65" y="290"/>
                  </a:lnTo>
                  <a:lnTo>
                    <a:pt x="65" y="278"/>
                  </a:lnTo>
                  <a:lnTo>
                    <a:pt x="67" y="264"/>
                  </a:lnTo>
                  <a:lnTo>
                    <a:pt x="72" y="251"/>
                  </a:lnTo>
                  <a:lnTo>
                    <a:pt x="74" y="232"/>
                  </a:lnTo>
                  <a:lnTo>
                    <a:pt x="81" y="218"/>
                  </a:lnTo>
                  <a:lnTo>
                    <a:pt x="88" y="200"/>
                  </a:lnTo>
                  <a:lnTo>
                    <a:pt x="97" y="186"/>
                  </a:lnTo>
                  <a:lnTo>
                    <a:pt x="104" y="168"/>
                  </a:lnTo>
                  <a:lnTo>
                    <a:pt x="111" y="150"/>
                  </a:lnTo>
                  <a:lnTo>
                    <a:pt x="113" y="131"/>
                  </a:lnTo>
                  <a:lnTo>
                    <a:pt x="113" y="115"/>
                  </a:lnTo>
                  <a:lnTo>
                    <a:pt x="113" y="99"/>
                  </a:lnTo>
                  <a:lnTo>
                    <a:pt x="111" y="83"/>
                  </a:lnTo>
                  <a:lnTo>
                    <a:pt x="106" y="69"/>
                  </a:lnTo>
                  <a:lnTo>
                    <a:pt x="101" y="58"/>
                  </a:lnTo>
                  <a:lnTo>
                    <a:pt x="95" y="44"/>
                  </a:lnTo>
                  <a:lnTo>
                    <a:pt x="92" y="33"/>
                  </a:lnTo>
                  <a:lnTo>
                    <a:pt x="85" y="21"/>
                  </a:lnTo>
                  <a:lnTo>
                    <a:pt x="81" y="14"/>
                  </a:lnTo>
                  <a:lnTo>
                    <a:pt x="74" y="3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8" name="Freeform 62"/>
            <p:cNvSpPr>
              <a:spLocks/>
            </p:cNvSpPr>
            <p:nvPr/>
          </p:nvSpPr>
          <p:spPr bwMode="auto">
            <a:xfrm>
              <a:off x="2904" y="2802"/>
              <a:ext cx="101" cy="302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55" y="2"/>
                </a:cxn>
                <a:cxn ang="0">
                  <a:pos x="50" y="9"/>
                </a:cxn>
                <a:cxn ang="0">
                  <a:pos x="48" y="16"/>
                </a:cxn>
                <a:cxn ang="0">
                  <a:pos x="53" y="27"/>
                </a:cxn>
                <a:cxn ang="0">
                  <a:pos x="55" y="36"/>
                </a:cxn>
                <a:cxn ang="0">
                  <a:pos x="57" y="45"/>
                </a:cxn>
                <a:cxn ang="0">
                  <a:pos x="60" y="57"/>
                </a:cxn>
                <a:cxn ang="0">
                  <a:pos x="60" y="66"/>
                </a:cxn>
                <a:cxn ang="0">
                  <a:pos x="53" y="78"/>
                </a:cxn>
                <a:cxn ang="0">
                  <a:pos x="44" y="91"/>
                </a:cxn>
                <a:cxn ang="0">
                  <a:pos x="34" y="105"/>
                </a:cxn>
                <a:cxn ang="0">
                  <a:pos x="27" y="117"/>
                </a:cxn>
                <a:cxn ang="0">
                  <a:pos x="16" y="128"/>
                </a:cxn>
                <a:cxn ang="0">
                  <a:pos x="9" y="142"/>
                </a:cxn>
                <a:cxn ang="0">
                  <a:pos x="5" y="149"/>
                </a:cxn>
                <a:cxn ang="0">
                  <a:pos x="5" y="156"/>
                </a:cxn>
                <a:cxn ang="0">
                  <a:pos x="2" y="165"/>
                </a:cxn>
                <a:cxn ang="0">
                  <a:pos x="2" y="174"/>
                </a:cxn>
                <a:cxn ang="0">
                  <a:pos x="0" y="181"/>
                </a:cxn>
                <a:cxn ang="0">
                  <a:pos x="0" y="188"/>
                </a:cxn>
                <a:cxn ang="0">
                  <a:pos x="0" y="195"/>
                </a:cxn>
                <a:cxn ang="0">
                  <a:pos x="2" y="204"/>
                </a:cxn>
                <a:cxn ang="0">
                  <a:pos x="5" y="218"/>
                </a:cxn>
                <a:cxn ang="0">
                  <a:pos x="14" y="231"/>
                </a:cxn>
                <a:cxn ang="0">
                  <a:pos x="21" y="243"/>
                </a:cxn>
                <a:cxn ang="0">
                  <a:pos x="30" y="254"/>
                </a:cxn>
                <a:cxn ang="0">
                  <a:pos x="34" y="268"/>
                </a:cxn>
                <a:cxn ang="0">
                  <a:pos x="41" y="282"/>
                </a:cxn>
                <a:cxn ang="0">
                  <a:pos x="41" y="289"/>
                </a:cxn>
                <a:cxn ang="0">
                  <a:pos x="44" y="296"/>
                </a:cxn>
                <a:cxn ang="0">
                  <a:pos x="50" y="298"/>
                </a:cxn>
                <a:cxn ang="0">
                  <a:pos x="57" y="302"/>
                </a:cxn>
                <a:cxn ang="0">
                  <a:pos x="62" y="300"/>
                </a:cxn>
                <a:cxn ang="0">
                  <a:pos x="66" y="298"/>
                </a:cxn>
                <a:cxn ang="0">
                  <a:pos x="69" y="293"/>
                </a:cxn>
                <a:cxn ang="0">
                  <a:pos x="69" y="284"/>
                </a:cxn>
                <a:cxn ang="0">
                  <a:pos x="62" y="270"/>
                </a:cxn>
                <a:cxn ang="0">
                  <a:pos x="62" y="257"/>
                </a:cxn>
                <a:cxn ang="0">
                  <a:pos x="62" y="243"/>
                </a:cxn>
                <a:cxn ang="0">
                  <a:pos x="66" y="231"/>
                </a:cxn>
                <a:cxn ang="0">
                  <a:pos x="69" y="218"/>
                </a:cxn>
                <a:cxn ang="0">
                  <a:pos x="73" y="201"/>
                </a:cxn>
                <a:cxn ang="0">
                  <a:pos x="76" y="190"/>
                </a:cxn>
                <a:cxn ang="0">
                  <a:pos x="80" y="176"/>
                </a:cxn>
                <a:cxn ang="0">
                  <a:pos x="83" y="167"/>
                </a:cxn>
                <a:cxn ang="0">
                  <a:pos x="87" y="156"/>
                </a:cxn>
                <a:cxn ang="0">
                  <a:pos x="89" y="142"/>
                </a:cxn>
                <a:cxn ang="0">
                  <a:pos x="94" y="130"/>
                </a:cxn>
                <a:cxn ang="0">
                  <a:pos x="96" y="119"/>
                </a:cxn>
                <a:cxn ang="0">
                  <a:pos x="99" y="105"/>
                </a:cxn>
                <a:cxn ang="0">
                  <a:pos x="101" y="94"/>
                </a:cxn>
                <a:cxn ang="0">
                  <a:pos x="101" y="82"/>
                </a:cxn>
                <a:cxn ang="0">
                  <a:pos x="101" y="71"/>
                </a:cxn>
                <a:cxn ang="0">
                  <a:pos x="99" y="57"/>
                </a:cxn>
                <a:cxn ang="0">
                  <a:pos x="96" y="45"/>
                </a:cxn>
                <a:cxn ang="0">
                  <a:pos x="94" y="36"/>
                </a:cxn>
                <a:cxn ang="0">
                  <a:pos x="87" y="25"/>
                </a:cxn>
                <a:cxn ang="0">
                  <a:pos x="80" y="16"/>
                </a:cxn>
                <a:cxn ang="0">
                  <a:pos x="73" y="6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01" h="302">
                  <a:moveTo>
                    <a:pt x="66" y="0"/>
                  </a:moveTo>
                  <a:lnTo>
                    <a:pt x="55" y="2"/>
                  </a:lnTo>
                  <a:lnTo>
                    <a:pt x="50" y="9"/>
                  </a:lnTo>
                  <a:lnTo>
                    <a:pt x="48" y="16"/>
                  </a:lnTo>
                  <a:lnTo>
                    <a:pt x="53" y="27"/>
                  </a:lnTo>
                  <a:lnTo>
                    <a:pt x="55" y="36"/>
                  </a:lnTo>
                  <a:lnTo>
                    <a:pt x="57" y="45"/>
                  </a:lnTo>
                  <a:lnTo>
                    <a:pt x="60" y="57"/>
                  </a:lnTo>
                  <a:lnTo>
                    <a:pt x="60" y="66"/>
                  </a:lnTo>
                  <a:lnTo>
                    <a:pt x="53" y="78"/>
                  </a:lnTo>
                  <a:lnTo>
                    <a:pt x="44" y="91"/>
                  </a:lnTo>
                  <a:lnTo>
                    <a:pt x="34" y="105"/>
                  </a:lnTo>
                  <a:lnTo>
                    <a:pt x="27" y="117"/>
                  </a:lnTo>
                  <a:lnTo>
                    <a:pt x="16" y="128"/>
                  </a:lnTo>
                  <a:lnTo>
                    <a:pt x="9" y="142"/>
                  </a:lnTo>
                  <a:lnTo>
                    <a:pt x="5" y="149"/>
                  </a:lnTo>
                  <a:lnTo>
                    <a:pt x="5" y="156"/>
                  </a:lnTo>
                  <a:lnTo>
                    <a:pt x="2" y="165"/>
                  </a:lnTo>
                  <a:lnTo>
                    <a:pt x="2" y="174"/>
                  </a:lnTo>
                  <a:lnTo>
                    <a:pt x="0" y="181"/>
                  </a:lnTo>
                  <a:lnTo>
                    <a:pt x="0" y="188"/>
                  </a:lnTo>
                  <a:lnTo>
                    <a:pt x="0" y="195"/>
                  </a:lnTo>
                  <a:lnTo>
                    <a:pt x="2" y="204"/>
                  </a:lnTo>
                  <a:lnTo>
                    <a:pt x="5" y="218"/>
                  </a:lnTo>
                  <a:lnTo>
                    <a:pt x="14" y="231"/>
                  </a:lnTo>
                  <a:lnTo>
                    <a:pt x="21" y="243"/>
                  </a:lnTo>
                  <a:lnTo>
                    <a:pt x="30" y="254"/>
                  </a:lnTo>
                  <a:lnTo>
                    <a:pt x="34" y="268"/>
                  </a:lnTo>
                  <a:lnTo>
                    <a:pt x="41" y="282"/>
                  </a:lnTo>
                  <a:lnTo>
                    <a:pt x="41" y="289"/>
                  </a:lnTo>
                  <a:lnTo>
                    <a:pt x="44" y="296"/>
                  </a:lnTo>
                  <a:lnTo>
                    <a:pt x="50" y="298"/>
                  </a:lnTo>
                  <a:lnTo>
                    <a:pt x="57" y="302"/>
                  </a:lnTo>
                  <a:lnTo>
                    <a:pt x="62" y="300"/>
                  </a:lnTo>
                  <a:lnTo>
                    <a:pt x="66" y="298"/>
                  </a:lnTo>
                  <a:lnTo>
                    <a:pt x="69" y="293"/>
                  </a:lnTo>
                  <a:lnTo>
                    <a:pt x="69" y="284"/>
                  </a:lnTo>
                  <a:lnTo>
                    <a:pt x="62" y="270"/>
                  </a:lnTo>
                  <a:lnTo>
                    <a:pt x="62" y="257"/>
                  </a:lnTo>
                  <a:lnTo>
                    <a:pt x="62" y="243"/>
                  </a:lnTo>
                  <a:lnTo>
                    <a:pt x="66" y="231"/>
                  </a:lnTo>
                  <a:lnTo>
                    <a:pt x="69" y="218"/>
                  </a:lnTo>
                  <a:lnTo>
                    <a:pt x="73" y="201"/>
                  </a:lnTo>
                  <a:lnTo>
                    <a:pt x="76" y="190"/>
                  </a:lnTo>
                  <a:lnTo>
                    <a:pt x="80" y="176"/>
                  </a:lnTo>
                  <a:lnTo>
                    <a:pt x="83" y="167"/>
                  </a:lnTo>
                  <a:lnTo>
                    <a:pt x="87" y="156"/>
                  </a:lnTo>
                  <a:lnTo>
                    <a:pt x="89" y="142"/>
                  </a:lnTo>
                  <a:lnTo>
                    <a:pt x="94" y="130"/>
                  </a:lnTo>
                  <a:lnTo>
                    <a:pt x="96" y="119"/>
                  </a:lnTo>
                  <a:lnTo>
                    <a:pt x="99" y="105"/>
                  </a:lnTo>
                  <a:lnTo>
                    <a:pt x="101" y="94"/>
                  </a:lnTo>
                  <a:lnTo>
                    <a:pt x="101" y="82"/>
                  </a:lnTo>
                  <a:lnTo>
                    <a:pt x="101" y="71"/>
                  </a:lnTo>
                  <a:lnTo>
                    <a:pt x="99" y="57"/>
                  </a:lnTo>
                  <a:lnTo>
                    <a:pt x="96" y="45"/>
                  </a:lnTo>
                  <a:lnTo>
                    <a:pt x="94" y="36"/>
                  </a:lnTo>
                  <a:lnTo>
                    <a:pt x="87" y="25"/>
                  </a:lnTo>
                  <a:lnTo>
                    <a:pt x="80" y="16"/>
                  </a:lnTo>
                  <a:lnTo>
                    <a:pt x="73" y="6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9" name="Freeform 63"/>
            <p:cNvSpPr>
              <a:spLocks/>
            </p:cNvSpPr>
            <p:nvPr/>
          </p:nvSpPr>
          <p:spPr bwMode="auto">
            <a:xfrm>
              <a:off x="3565" y="2935"/>
              <a:ext cx="1080" cy="84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112" y="11"/>
                </a:cxn>
                <a:cxn ang="0">
                  <a:pos x="57" y="43"/>
                </a:cxn>
                <a:cxn ang="0">
                  <a:pos x="13" y="89"/>
                </a:cxn>
                <a:cxn ang="0">
                  <a:pos x="0" y="153"/>
                </a:cxn>
                <a:cxn ang="0">
                  <a:pos x="16" y="241"/>
                </a:cxn>
                <a:cxn ang="0">
                  <a:pos x="43" y="360"/>
                </a:cxn>
                <a:cxn ang="0">
                  <a:pos x="82" y="477"/>
                </a:cxn>
                <a:cxn ang="0">
                  <a:pos x="133" y="592"/>
                </a:cxn>
                <a:cxn ang="0">
                  <a:pos x="192" y="702"/>
                </a:cxn>
                <a:cxn ang="0">
                  <a:pos x="266" y="812"/>
                </a:cxn>
                <a:cxn ang="0">
                  <a:pos x="314" y="840"/>
                </a:cxn>
                <a:cxn ang="0">
                  <a:pos x="362" y="828"/>
                </a:cxn>
                <a:cxn ang="0">
                  <a:pos x="408" y="796"/>
                </a:cxn>
                <a:cxn ang="0">
                  <a:pos x="456" y="766"/>
                </a:cxn>
                <a:cxn ang="0">
                  <a:pos x="502" y="762"/>
                </a:cxn>
                <a:cxn ang="0">
                  <a:pos x="580" y="768"/>
                </a:cxn>
                <a:cxn ang="0">
                  <a:pos x="679" y="755"/>
                </a:cxn>
                <a:cxn ang="0">
                  <a:pos x="771" y="723"/>
                </a:cxn>
                <a:cxn ang="0">
                  <a:pos x="839" y="665"/>
                </a:cxn>
                <a:cxn ang="0">
                  <a:pos x="869" y="585"/>
                </a:cxn>
                <a:cxn ang="0">
                  <a:pos x="883" y="502"/>
                </a:cxn>
                <a:cxn ang="0">
                  <a:pos x="952" y="461"/>
                </a:cxn>
                <a:cxn ang="0">
                  <a:pos x="1014" y="408"/>
                </a:cxn>
                <a:cxn ang="0">
                  <a:pos x="1062" y="348"/>
                </a:cxn>
                <a:cxn ang="0">
                  <a:pos x="1080" y="277"/>
                </a:cxn>
                <a:cxn ang="0">
                  <a:pos x="1062" y="197"/>
                </a:cxn>
                <a:cxn ang="0">
                  <a:pos x="1039" y="137"/>
                </a:cxn>
                <a:cxn ang="0">
                  <a:pos x="998" y="78"/>
                </a:cxn>
                <a:cxn ang="0">
                  <a:pos x="945" y="34"/>
                </a:cxn>
                <a:cxn ang="0">
                  <a:pos x="890" y="25"/>
                </a:cxn>
                <a:cxn ang="0">
                  <a:pos x="842" y="62"/>
                </a:cxn>
                <a:cxn ang="0">
                  <a:pos x="816" y="114"/>
                </a:cxn>
                <a:cxn ang="0">
                  <a:pos x="791" y="153"/>
                </a:cxn>
                <a:cxn ang="0">
                  <a:pos x="764" y="190"/>
                </a:cxn>
                <a:cxn ang="0">
                  <a:pos x="727" y="211"/>
                </a:cxn>
                <a:cxn ang="0">
                  <a:pos x="683" y="220"/>
                </a:cxn>
                <a:cxn ang="0">
                  <a:pos x="633" y="211"/>
                </a:cxn>
                <a:cxn ang="0">
                  <a:pos x="589" y="204"/>
                </a:cxn>
                <a:cxn ang="0">
                  <a:pos x="541" y="190"/>
                </a:cxn>
                <a:cxn ang="0">
                  <a:pos x="502" y="169"/>
                </a:cxn>
                <a:cxn ang="0">
                  <a:pos x="470" y="133"/>
                </a:cxn>
                <a:cxn ang="0">
                  <a:pos x="459" y="87"/>
                </a:cxn>
                <a:cxn ang="0">
                  <a:pos x="417" y="57"/>
                </a:cxn>
                <a:cxn ang="0">
                  <a:pos x="376" y="36"/>
                </a:cxn>
                <a:cxn ang="0">
                  <a:pos x="330" y="25"/>
                </a:cxn>
                <a:cxn ang="0">
                  <a:pos x="284" y="16"/>
                </a:cxn>
                <a:cxn ang="0">
                  <a:pos x="236" y="9"/>
                </a:cxn>
              </a:cxnLst>
              <a:rect l="0" t="0" r="r" b="b"/>
              <a:pathLst>
                <a:path w="1080" h="840">
                  <a:moveTo>
                    <a:pt x="222" y="4"/>
                  </a:moveTo>
                  <a:lnTo>
                    <a:pt x="199" y="0"/>
                  </a:lnTo>
                  <a:lnTo>
                    <a:pt x="179" y="0"/>
                  </a:lnTo>
                  <a:lnTo>
                    <a:pt x="156" y="2"/>
                  </a:lnTo>
                  <a:lnTo>
                    <a:pt x="135" y="4"/>
                  </a:lnTo>
                  <a:lnTo>
                    <a:pt x="112" y="11"/>
                  </a:lnTo>
                  <a:lnTo>
                    <a:pt x="91" y="20"/>
                  </a:lnTo>
                  <a:lnTo>
                    <a:pt x="73" y="29"/>
                  </a:lnTo>
                  <a:lnTo>
                    <a:pt x="57" y="43"/>
                  </a:lnTo>
                  <a:lnTo>
                    <a:pt x="39" y="57"/>
                  </a:lnTo>
                  <a:lnTo>
                    <a:pt x="25" y="73"/>
                  </a:lnTo>
                  <a:lnTo>
                    <a:pt x="13" y="89"/>
                  </a:lnTo>
                  <a:lnTo>
                    <a:pt x="7" y="110"/>
                  </a:lnTo>
                  <a:lnTo>
                    <a:pt x="0" y="130"/>
                  </a:lnTo>
                  <a:lnTo>
                    <a:pt x="0" y="153"/>
                  </a:lnTo>
                  <a:lnTo>
                    <a:pt x="2" y="176"/>
                  </a:lnTo>
                  <a:lnTo>
                    <a:pt x="11" y="202"/>
                  </a:lnTo>
                  <a:lnTo>
                    <a:pt x="16" y="241"/>
                  </a:lnTo>
                  <a:lnTo>
                    <a:pt x="25" y="282"/>
                  </a:lnTo>
                  <a:lnTo>
                    <a:pt x="32" y="321"/>
                  </a:lnTo>
                  <a:lnTo>
                    <a:pt x="43" y="360"/>
                  </a:lnTo>
                  <a:lnTo>
                    <a:pt x="55" y="399"/>
                  </a:lnTo>
                  <a:lnTo>
                    <a:pt x="69" y="438"/>
                  </a:lnTo>
                  <a:lnTo>
                    <a:pt x="82" y="477"/>
                  </a:lnTo>
                  <a:lnTo>
                    <a:pt x="98" y="516"/>
                  </a:lnTo>
                  <a:lnTo>
                    <a:pt x="114" y="553"/>
                  </a:lnTo>
                  <a:lnTo>
                    <a:pt x="133" y="592"/>
                  </a:lnTo>
                  <a:lnTo>
                    <a:pt x="151" y="628"/>
                  </a:lnTo>
                  <a:lnTo>
                    <a:pt x="172" y="665"/>
                  </a:lnTo>
                  <a:lnTo>
                    <a:pt x="192" y="702"/>
                  </a:lnTo>
                  <a:lnTo>
                    <a:pt x="215" y="741"/>
                  </a:lnTo>
                  <a:lnTo>
                    <a:pt x="241" y="775"/>
                  </a:lnTo>
                  <a:lnTo>
                    <a:pt x="266" y="812"/>
                  </a:lnTo>
                  <a:lnTo>
                    <a:pt x="282" y="826"/>
                  </a:lnTo>
                  <a:lnTo>
                    <a:pt x="300" y="837"/>
                  </a:lnTo>
                  <a:lnTo>
                    <a:pt x="314" y="840"/>
                  </a:lnTo>
                  <a:lnTo>
                    <a:pt x="332" y="840"/>
                  </a:lnTo>
                  <a:lnTo>
                    <a:pt x="346" y="837"/>
                  </a:lnTo>
                  <a:lnTo>
                    <a:pt x="362" y="828"/>
                  </a:lnTo>
                  <a:lnTo>
                    <a:pt x="378" y="819"/>
                  </a:lnTo>
                  <a:lnTo>
                    <a:pt x="394" y="807"/>
                  </a:lnTo>
                  <a:lnTo>
                    <a:pt x="408" y="796"/>
                  </a:lnTo>
                  <a:lnTo>
                    <a:pt x="424" y="784"/>
                  </a:lnTo>
                  <a:lnTo>
                    <a:pt x="438" y="773"/>
                  </a:lnTo>
                  <a:lnTo>
                    <a:pt x="456" y="766"/>
                  </a:lnTo>
                  <a:lnTo>
                    <a:pt x="470" y="759"/>
                  </a:lnTo>
                  <a:lnTo>
                    <a:pt x="486" y="757"/>
                  </a:lnTo>
                  <a:lnTo>
                    <a:pt x="502" y="762"/>
                  </a:lnTo>
                  <a:lnTo>
                    <a:pt x="520" y="768"/>
                  </a:lnTo>
                  <a:lnTo>
                    <a:pt x="548" y="768"/>
                  </a:lnTo>
                  <a:lnTo>
                    <a:pt x="580" y="768"/>
                  </a:lnTo>
                  <a:lnTo>
                    <a:pt x="612" y="766"/>
                  </a:lnTo>
                  <a:lnTo>
                    <a:pt x="647" y="762"/>
                  </a:lnTo>
                  <a:lnTo>
                    <a:pt x="679" y="755"/>
                  </a:lnTo>
                  <a:lnTo>
                    <a:pt x="711" y="748"/>
                  </a:lnTo>
                  <a:lnTo>
                    <a:pt x="741" y="736"/>
                  </a:lnTo>
                  <a:lnTo>
                    <a:pt x="771" y="723"/>
                  </a:lnTo>
                  <a:lnTo>
                    <a:pt x="796" y="706"/>
                  </a:lnTo>
                  <a:lnTo>
                    <a:pt x="821" y="688"/>
                  </a:lnTo>
                  <a:lnTo>
                    <a:pt x="839" y="665"/>
                  </a:lnTo>
                  <a:lnTo>
                    <a:pt x="855" y="642"/>
                  </a:lnTo>
                  <a:lnTo>
                    <a:pt x="865" y="615"/>
                  </a:lnTo>
                  <a:lnTo>
                    <a:pt x="869" y="585"/>
                  </a:lnTo>
                  <a:lnTo>
                    <a:pt x="869" y="553"/>
                  </a:lnTo>
                  <a:lnTo>
                    <a:pt x="862" y="516"/>
                  </a:lnTo>
                  <a:lnTo>
                    <a:pt x="883" y="502"/>
                  </a:lnTo>
                  <a:lnTo>
                    <a:pt x="906" y="491"/>
                  </a:lnTo>
                  <a:lnTo>
                    <a:pt x="929" y="475"/>
                  </a:lnTo>
                  <a:lnTo>
                    <a:pt x="952" y="461"/>
                  </a:lnTo>
                  <a:lnTo>
                    <a:pt x="972" y="445"/>
                  </a:lnTo>
                  <a:lnTo>
                    <a:pt x="993" y="429"/>
                  </a:lnTo>
                  <a:lnTo>
                    <a:pt x="1014" y="408"/>
                  </a:lnTo>
                  <a:lnTo>
                    <a:pt x="1034" y="390"/>
                  </a:lnTo>
                  <a:lnTo>
                    <a:pt x="1048" y="369"/>
                  </a:lnTo>
                  <a:lnTo>
                    <a:pt x="1062" y="348"/>
                  </a:lnTo>
                  <a:lnTo>
                    <a:pt x="1069" y="325"/>
                  </a:lnTo>
                  <a:lnTo>
                    <a:pt x="1078" y="303"/>
                  </a:lnTo>
                  <a:lnTo>
                    <a:pt x="1080" y="277"/>
                  </a:lnTo>
                  <a:lnTo>
                    <a:pt x="1078" y="252"/>
                  </a:lnTo>
                  <a:lnTo>
                    <a:pt x="1071" y="225"/>
                  </a:lnTo>
                  <a:lnTo>
                    <a:pt x="1062" y="197"/>
                  </a:lnTo>
                  <a:lnTo>
                    <a:pt x="1057" y="176"/>
                  </a:lnTo>
                  <a:lnTo>
                    <a:pt x="1050" y="158"/>
                  </a:lnTo>
                  <a:lnTo>
                    <a:pt x="1039" y="137"/>
                  </a:lnTo>
                  <a:lnTo>
                    <a:pt x="1030" y="117"/>
                  </a:lnTo>
                  <a:lnTo>
                    <a:pt x="1014" y="96"/>
                  </a:lnTo>
                  <a:lnTo>
                    <a:pt x="998" y="78"/>
                  </a:lnTo>
                  <a:lnTo>
                    <a:pt x="982" y="59"/>
                  </a:lnTo>
                  <a:lnTo>
                    <a:pt x="966" y="48"/>
                  </a:lnTo>
                  <a:lnTo>
                    <a:pt x="945" y="34"/>
                  </a:lnTo>
                  <a:lnTo>
                    <a:pt x="927" y="27"/>
                  </a:lnTo>
                  <a:lnTo>
                    <a:pt x="906" y="23"/>
                  </a:lnTo>
                  <a:lnTo>
                    <a:pt x="890" y="25"/>
                  </a:lnTo>
                  <a:lnTo>
                    <a:pt x="872" y="29"/>
                  </a:lnTo>
                  <a:lnTo>
                    <a:pt x="855" y="43"/>
                  </a:lnTo>
                  <a:lnTo>
                    <a:pt x="842" y="62"/>
                  </a:lnTo>
                  <a:lnTo>
                    <a:pt x="833" y="87"/>
                  </a:lnTo>
                  <a:lnTo>
                    <a:pt x="823" y="101"/>
                  </a:lnTo>
                  <a:lnTo>
                    <a:pt x="816" y="114"/>
                  </a:lnTo>
                  <a:lnTo>
                    <a:pt x="810" y="126"/>
                  </a:lnTo>
                  <a:lnTo>
                    <a:pt x="803" y="140"/>
                  </a:lnTo>
                  <a:lnTo>
                    <a:pt x="791" y="153"/>
                  </a:lnTo>
                  <a:lnTo>
                    <a:pt x="784" y="165"/>
                  </a:lnTo>
                  <a:lnTo>
                    <a:pt x="775" y="176"/>
                  </a:lnTo>
                  <a:lnTo>
                    <a:pt x="764" y="190"/>
                  </a:lnTo>
                  <a:lnTo>
                    <a:pt x="752" y="197"/>
                  </a:lnTo>
                  <a:lnTo>
                    <a:pt x="741" y="206"/>
                  </a:lnTo>
                  <a:lnTo>
                    <a:pt x="727" y="211"/>
                  </a:lnTo>
                  <a:lnTo>
                    <a:pt x="716" y="218"/>
                  </a:lnTo>
                  <a:lnTo>
                    <a:pt x="699" y="218"/>
                  </a:lnTo>
                  <a:lnTo>
                    <a:pt x="683" y="220"/>
                  </a:lnTo>
                  <a:lnTo>
                    <a:pt x="665" y="218"/>
                  </a:lnTo>
                  <a:lnTo>
                    <a:pt x="649" y="213"/>
                  </a:lnTo>
                  <a:lnTo>
                    <a:pt x="633" y="211"/>
                  </a:lnTo>
                  <a:lnTo>
                    <a:pt x="619" y="208"/>
                  </a:lnTo>
                  <a:lnTo>
                    <a:pt x="605" y="206"/>
                  </a:lnTo>
                  <a:lnTo>
                    <a:pt x="589" y="204"/>
                  </a:lnTo>
                  <a:lnTo>
                    <a:pt x="573" y="202"/>
                  </a:lnTo>
                  <a:lnTo>
                    <a:pt x="557" y="197"/>
                  </a:lnTo>
                  <a:lnTo>
                    <a:pt x="541" y="190"/>
                  </a:lnTo>
                  <a:lnTo>
                    <a:pt x="530" y="186"/>
                  </a:lnTo>
                  <a:lnTo>
                    <a:pt x="514" y="176"/>
                  </a:lnTo>
                  <a:lnTo>
                    <a:pt x="502" y="169"/>
                  </a:lnTo>
                  <a:lnTo>
                    <a:pt x="488" y="158"/>
                  </a:lnTo>
                  <a:lnTo>
                    <a:pt x="481" y="146"/>
                  </a:lnTo>
                  <a:lnTo>
                    <a:pt x="470" y="133"/>
                  </a:lnTo>
                  <a:lnTo>
                    <a:pt x="465" y="121"/>
                  </a:lnTo>
                  <a:lnTo>
                    <a:pt x="461" y="105"/>
                  </a:lnTo>
                  <a:lnTo>
                    <a:pt x="459" y="87"/>
                  </a:lnTo>
                  <a:lnTo>
                    <a:pt x="445" y="75"/>
                  </a:lnTo>
                  <a:lnTo>
                    <a:pt x="431" y="66"/>
                  </a:lnTo>
                  <a:lnTo>
                    <a:pt x="417" y="57"/>
                  </a:lnTo>
                  <a:lnTo>
                    <a:pt x="406" y="50"/>
                  </a:lnTo>
                  <a:lnTo>
                    <a:pt x="390" y="41"/>
                  </a:lnTo>
                  <a:lnTo>
                    <a:pt x="376" y="36"/>
                  </a:lnTo>
                  <a:lnTo>
                    <a:pt x="360" y="34"/>
                  </a:lnTo>
                  <a:lnTo>
                    <a:pt x="346" y="29"/>
                  </a:lnTo>
                  <a:lnTo>
                    <a:pt x="330" y="25"/>
                  </a:lnTo>
                  <a:lnTo>
                    <a:pt x="314" y="23"/>
                  </a:lnTo>
                  <a:lnTo>
                    <a:pt x="300" y="18"/>
                  </a:lnTo>
                  <a:lnTo>
                    <a:pt x="284" y="16"/>
                  </a:lnTo>
                  <a:lnTo>
                    <a:pt x="268" y="13"/>
                  </a:lnTo>
                  <a:lnTo>
                    <a:pt x="252" y="11"/>
                  </a:lnTo>
                  <a:lnTo>
                    <a:pt x="236" y="9"/>
                  </a:lnTo>
                  <a:lnTo>
                    <a:pt x="222" y="4"/>
                  </a:lnTo>
                  <a:lnTo>
                    <a:pt x="222" y="4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0" name="Freeform 64"/>
            <p:cNvSpPr>
              <a:spLocks/>
            </p:cNvSpPr>
            <p:nvPr/>
          </p:nvSpPr>
          <p:spPr bwMode="auto">
            <a:xfrm>
              <a:off x="4010" y="3095"/>
              <a:ext cx="516" cy="280"/>
            </a:xfrm>
            <a:custGeom>
              <a:avLst/>
              <a:gdLst/>
              <a:ahLst/>
              <a:cxnLst>
                <a:cxn ang="0">
                  <a:pos x="438" y="3"/>
                </a:cxn>
                <a:cxn ang="0">
                  <a:pos x="413" y="12"/>
                </a:cxn>
                <a:cxn ang="0">
                  <a:pos x="390" y="26"/>
                </a:cxn>
                <a:cxn ang="0">
                  <a:pos x="367" y="39"/>
                </a:cxn>
                <a:cxn ang="0">
                  <a:pos x="344" y="51"/>
                </a:cxn>
                <a:cxn ang="0">
                  <a:pos x="319" y="62"/>
                </a:cxn>
                <a:cxn ang="0">
                  <a:pos x="293" y="67"/>
                </a:cxn>
                <a:cxn ang="0">
                  <a:pos x="264" y="67"/>
                </a:cxn>
                <a:cxn ang="0">
                  <a:pos x="234" y="67"/>
                </a:cxn>
                <a:cxn ang="0">
                  <a:pos x="199" y="69"/>
                </a:cxn>
                <a:cxn ang="0">
                  <a:pos x="163" y="65"/>
                </a:cxn>
                <a:cxn ang="0">
                  <a:pos x="126" y="65"/>
                </a:cxn>
                <a:cxn ang="0">
                  <a:pos x="92" y="65"/>
                </a:cxn>
                <a:cxn ang="0">
                  <a:pos x="57" y="69"/>
                </a:cxn>
                <a:cxn ang="0">
                  <a:pos x="30" y="83"/>
                </a:cxn>
                <a:cxn ang="0">
                  <a:pos x="7" y="110"/>
                </a:cxn>
                <a:cxn ang="0">
                  <a:pos x="0" y="149"/>
                </a:cxn>
                <a:cxn ang="0">
                  <a:pos x="14" y="179"/>
                </a:cxn>
                <a:cxn ang="0">
                  <a:pos x="39" y="205"/>
                </a:cxn>
                <a:cxn ang="0">
                  <a:pos x="71" y="218"/>
                </a:cxn>
                <a:cxn ang="0">
                  <a:pos x="110" y="230"/>
                </a:cxn>
                <a:cxn ang="0">
                  <a:pos x="149" y="239"/>
                </a:cxn>
                <a:cxn ang="0">
                  <a:pos x="188" y="250"/>
                </a:cxn>
                <a:cxn ang="0">
                  <a:pos x="222" y="264"/>
                </a:cxn>
                <a:cxn ang="0">
                  <a:pos x="264" y="278"/>
                </a:cxn>
                <a:cxn ang="0">
                  <a:pos x="312" y="280"/>
                </a:cxn>
                <a:cxn ang="0">
                  <a:pos x="360" y="273"/>
                </a:cxn>
                <a:cxn ang="0">
                  <a:pos x="404" y="257"/>
                </a:cxn>
                <a:cxn ang="0">
                  <a:pos x="445" y="232"/>
                </a:cxn>
                <a:cxn ang="0">
                  <a:pos x="479" y="198"/>
                </a:cxn>
                <a:cxn ang="0">
                  <a:pos x="500" y="156"/>
                </a:cxn>
                <a:cxn ang="0">
                  <a:pos x="514" y="108"/>
                </a:cxn>
                <a:cxn ang="0">
                  <a:pos x="514" y="69"/>
                </a:cxn>
                <a:cxn ang="0">
                  <a:pos x="507" y="48"/>
                </a:cxn>
                <a:cxn ang="0">
                  <a:pos x="500" y="32"/>
                </a:cxn>
                <a:cxn ang="0">
                  <a:pos x="486" y="26"/>
                </a:cxn>
                <a:cxn ang="0">
                  <a:pos x="470" y="19"/>
                </a:cxn>
                <a:cxn ang="0">
                  <a:pos x="456" y="9"/>
                </a:cxn>
                <a:cxn ang="0">
                  <a:pos x="452" y="0"/>
                </a:cxn>
              </a:cxnLst>
              <a:rect l="0" t="0" r="r" b="b"/>
              <a:pathLst>
                <a:path w="516" h="280">
                  <a:moveTo>
                    <a:pt x="452" y="0"/>
                  </a:moveTo>
                  <a:lnTo>
                    <a:pt x="438" y="3"/>
                  </a:lnTo>
                  <a:lnTo>
                    <a:pt x="424" y="9"/>
                  </a:lnTo>
                  <a:lnTo>
                    <a:pt x="413" y="12"/>
                  </a:lnTo>
                  <a:lnTo>
                    <a:pt x="401" y="19"/>
                  </a:lnTo>
                  <a:lnTo>
                    <a:pt x="390" y="26"/>
                  </a:lnTo>
                  <a:lnTo>
                    <a:pt x="378" y="32"/>
                  </a:lnTo>
                  <a:lnTo>
                    <a:pt x="367" y="39"/>
                  </a:lnTo>
                  <a:lnTo>
                    <a:pt x="355" y="46"/>
                  </a:lnTo>
                  <a:lnTo>
                    <a:pt x="344" y="51"/>
                  </a:lnTo>
                  <a:lnTo>
                    <a:pt x="330" y="58"/>
                  </a:lnTo>
                  <a:lnTo>
                    <a:pt x="319" y="62"/>
                  </a:lnTo>
                  <a:lnTo>
                    <a:pt x="307" y="65"/>
                  </a:lnTo>
                  <a:lnTo>
                    <a:pt x="293" y="67"/>
                  </a:lnTo>
                  <a:lnTo>
                    <a:pt x="280" y="69"/>
                  </a:lnTo>
                  <a:lnTo>
                    <a:pt x="264" y="67"/>
                  </a:lnTo>
                  <a:lnTo>
                    <a:pt x="250" y="65"/>
                  </a:lnTo>
                  <a:lnTo>
                    <a:pt x="234" y="67"/>
                  </a:lnTo>
                  <a:lnTo>
                    <a:pt x="218" y="69"/>
                  </a:lnTo>
                  <a:lnTo>
                    <a:pt x="199" y="69"/>
                  </a:lnTo>
                  <a:lnTo>
                    <a:pt x="183" y="69"/>
                  </a:lnTo>
                  <a:lnTo>
                    <a:pt x="163" y="65"/>
                  </a:lnTo>
                  <a:lnTo>
                    <a:pt x="147" y="65"/>
                  </a:lnTo>
                  <a:lnTo>
                    <a:pt x="126" y="65"/>
                  </a:lnTo>
                  <a:lnTo>
                    <a:pt x="110" y="65"/>
                  </a:lnTo>
                  <a:lnTo>
                    <a:pt x="92" y="65"/>
                  </a:lnTo>
                  <a:lnTo>
                    <a:pt x="75" y="65"/>
                  </a:lnTo>
                  <a:lnTo>
                    <a:pt x="57" y="69"/>
                  </a:lnTo>
                  <a:lnTo>
                    <a:pt x="43" y="76"/>
                  </a:lnTo>
                  <a:lnTo>
                    <a:pt x="30" y="83"/>
                  </a:lnTo>
                  <a:lnTo>
                    <a:pt x="18" y="94"/>
                  </a:lnTo>
                  <a:lnTo>
                    <a:pt x="7" y="110"/>
                  </a:lnTo>
                  <a:lnTo>
                    <a:pt x="0" y="129"/>
                  </a:lnTo>
                  <a:lnTo>
                    <a:pt x="0" y="149"/>
                  </a:lnTo>
                  <a:lnTo>
                    <a:pt x="7" y="165"/>
                  </a:lnTo>
                  <a:lnTo>
                    <a:pt x="14" y="179"/>
                  </a:lnTo>
                  <a:lnTo>
                    <a:pt x="25" y="193"/>
                  </a:lnTo>
                  <a:lnTo>
                    <a:pt x="39" y="205"/>
                  </a:lnTo>
                  <a:lnTo>
                    <a:pt x="55" y="211"/>
                  </a:lnTo>
                  <a:lnTo>
                    <a:pt x="71" y="218"/>
                  </a:lnTo>
                  <a:lnTo>
                    <a:pt x="92" y="225"/>
                  </a:lnTo>
                  <a:lnTo>
                    <a:pt x="110" y="230"/>
                  </a:lnTo>
                  <a:lnTo>
                    <a:pt x="131" y="237"/>
                  </a:lnTo>
                  <a:lnTo>
                    <a:pt x="149" y="239"/>
                  </a:lnTo>
                  <a:lnTo>
                    <a:pt x="170" y="246"/>
                  </a:lnTo>
                  <a:lnTo>
                    <a:pt x="188" y="250"/>
                  </a:lnTo>
                  <a:lnTo>
                    <a:pt x="206" y="257"/>
                  </a:lnTo>
                  <a:lnTo>
                    <a:pt x="222" y="264"/>
                  </a:lnTo>
                  <a:lnTo>
                    <a:pt x="241" y="273"/>
                  </a:lnTo>
                  <a:lnTo>
                    <a:pt x="264" y="278"/>
                  </a:lnTo>
                  <a:lnTo>
                    <a:pt x="289" y="280"/>
                  </a:lnTo>
                  <a:lnTo>
                    <a:pt x="312" y="280"/>
                  </a:lnTo>
                  <a:lnTo>
                    <a:pt x="337" y="278"/>
                  </a:lnTo>
                  <a:lnTo>
                    <a:pt x="360" y="273"/>
                  </a:lnTo>
                  <a:lnTo>
                    <a:pt x="383" y="266"/>
                  </a:lnTo>
                  <a:lnTo>
                    <a:pt x="404" y="257"/>
                  </a:lnTo>
                  <a:lnTo>
                    <a:pt x="427" y="246"/>
                  </a:lnTo>
                  <a:lnTo>
                    <a:pt x="445" y="232"/>
                  </a:lnTo>
                  <a:lnTo>
                    <a:pt x="463" y="216"/>
                  </a:lnTo>
                  <a:lnTo>
                    <a:pt x="479" y="198"/>
                  </a:lnTo>
                  <a:lnTo>
                    <a:pt x="493" y="179"/>
                  </a:lnTo>
                  <a:lnTo>
                    <a:pt x="500" y="156"/>
                  </a:lnTo>
                  <a:lnTo>
                    <a:pt x="509" y="133"/>
                  </a:lnTo>
                  <a:lnTo>
                    <a:pt x="514" y="108"/>
                  </a:lnTo>
                  <a:lnTo>
                    <a:pt x="516" y="85"/>
                  </a:lnTo>
                  <a:lnTo>
                    <a:pt x="514" y="69"/>
                  </a:lnTo>
                  <a:lnTo>
                    <a:pt x="511" y="58"/>
                  </a:lnTo>
                  <a:lnTo>
                    <a:pt x="507" y="48"/>
                  </a:lnTo>
                  <a:lnTo>
                    <a:pt x="507" y="42"/>
                  </a:lnTo>
                  <a:lnTo>
                    <a:pt x="500" y="32"/>
                  </a:lnTo>
                  <a:lnTo>
                    <a:pt x="495" y="30"/>
                  </a:lnTo>
                  <a:lnTo>
                    <a:pt x="486" y="26"/>
                  </a:lnTo>
                  <a:lnTo>
                    <a:pt x="477" y="23"/>
                  </a:lnTo>
                  <a:lnTo>
                    <a:pt x="470" y="19"/>
                  </a:lnTo>
                  <a:lnTo>
                    <a:pt x="466" y="14"/>
                  </a:lnTo>
                  <a:lnTo>
                    <a:pt x="456" y="9"/>
                  </a:lnTo>
                  <a:lnTo>
                    <a:pt x="452" y="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1" name="Freeform 65"/>
            <p:cNvSpPr>
              <a:spLocks/>
            </p:cNvSpPr>
            <p:nvPr/>
          </p:nvSpPr>
          <p:spPr bwMode="auto">
            <a:xfrm>
              <a:off x="3558" y="2935"/>
              <a:ext cx="383" cy="807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41" y="46"/>
                </a:cxn>
                <a:cxn ang="0">
                  <a:pos x="14" y="91"/>
                </a:cxn>
                <a:cxn ang="0">
                  <a:pos x="2" y="146"/>
                </a:cxn>
                <a:cxn ang="0">
                  <a:pos x="0" y="208"/>
                </a:cxn>
                <a:cxn ang="0">
                  <a:pos x="7" y="268"/>
                </a:cxn>
                <a:cxn ang="0">
                  <a:pos x="20" y="328"/>
                </a:cxn>
                <a:cxn ang="0">
                  <a:pos x="39" y="383"/>
                </a:cxn>
                <a:cxn ang="0">
                  <a:pos x="57" y="433"/>
                </a:cxn>
                <a:cxn ang="0">
                  <a:pos x="78" y="486"/>
                </a:cxn>
                <a:cxn ang="0">
                  <a:pos x="101" y="539"/>
                </a:cxn>
                <a:cxn ang="0">
                  <a:pos x="126" y="589"/>
                </a:cxn>
                <a:cxn ang="0">
                  <a:pos x="151" y="640"/>
                </a:cxn>
                <a:cxn ang="0">
                  <a:pos x="183" y="688"/>
                </a:cxn>
                <a:cxn ang="0">
                  <a:pos x="215" y="736"/>
                </a:cxn>
                <a:cxn ang="0">
                  <a:pos x="257" y="782"/>
                </a:cxn>
                <a:cxn ang="0">
                  <a:pos x="287" y="807"/>
                </a:cxn>
                <a:cxn ang="0">
                  <a:pos x="303" y="807"/>
                </a:cxn>
                <a:cxn ang="0">
                  <a:pos x="319" y="807"/>
                </a:cxn>
                <a:cxn ang="0">
                  <a:pos x="335" y="807"/>
                </a:cxn>
                <a:cxn ang="0">
                  <a:pos x="353" y="798"/>
                </a:cxn>
                <a:cxn ang="0">
                  <a:pos x="374" y="780"/>
                </a:cxn>
                <a:cxn ang="0">
                  <a:pos x="381" y="748"/>
                </a:cxn>
                <a:cxn ang="0">
                  <a:pos x="369" y="709"/>
                </a:cxn>
                <a:cxn ang="0">
                  <a:pos x="353" y="670"/>
                </a:cxn>
                <a:cxn ang="0">
                  <a:pos x="328" y="633"/>
                </a:cxn>
                <a:cxn ang="0">
                  <a:pos x="303" y="596"/>
                </a:cxn>
                <a:cxn ang="0">
                  <a:pos x="277" y="560"/>
                </a:cxn>
                <a:cxn ang="0">
                  <a:pos x="254" y="523"/>
                </a:cxn>
                <a:cxn ang="0">
                  <a:pos x="236" y="486"/>
                </a:cxn>
                <a:cxn ang="0">
                  <a:pos x="220" y="445"/>
                </a:cxn>
                <a:cxn ang="0">
                  <a:pos x="197" y="399"/>
                </a:cxn>
                <a:cxn ang="0">
                  <a:pos x="181" y="353"/>
                </a:cxn>
                <a:cxn ang="0">
                  <a:pos x="167" y="307"/>
                </a:cxn>
                <a:cxn ang="0">
                  <a:pos x="158" y="259"/>
                </a:cxn>
                <a:cxn ang="0">
                  <a:pos x="154" y="211"/>
                </a:cxn>
                <a:cxn ang="0">
                  <a:pos x="156" y="165"/>
                </a:cxn>
                <a:cxn ang="0">
                  <a:pos x="165" y="119"/>
                </a:cxn>
                <a:cxn ang="0">
                  <a:pos x="176" y="89"/>
                </a:cxn>
                <a:cxn ang="0">
                  <a:pos x="179" y="73"/>
                </a:cxn>
                <a:cxn ang="0">
                  <a:pos x="176" y="57"/>
                </a:cxn>
                <a:cxn ang="0">
                  <a:pos x="170" y="43"/>
                </a:cxn>
                <a:cxn ang="0">
                  <a:pos x="154" y="23"/>
                </a:cxn>
                <a:cxn ang="0">
                  <a:pos x="128" y="4"/>
                </a:cxn>
                <a:cxn ang="0">
                  <a:pos x="117" y="0"/>
                </a:cxn>
              </a:cxnLst>
              <a:rect l="0" t="0" r="r" b="b"/>
              <a:pathLst>
                <a:path w="383" h="807">
                  <a:moveTo>
                    <a:pt x="117" y="0"/>
                  </a:moveTo>
                  <a:lnTo>
                    <a:pt x="87" y="11"/>
                  </a:lnTo>
                  <a:lnTo>
                    <a:pt x="62" y="27"/>
                  </a:lnTo>
                  <a:lnTo>
                    <a:pt x="41" y="46"/>
                  </a:lnTo>
                  <a:lnTo>
                    <a:pt x="27" y="68"/>
                  </a:lnTo>
                  <a:lnTo>
                    <a:pt x="14" y="91"/>
                  </a:lnTo>
                  <a:lnTo>
                    <a:pt x="7" y="119"/>
                  </a:lnTo>
                  <a:lnTo>
                    <a:pt x="2" y="146"/>
                  </a:lnTo>
                  <a:lnTo>
                    <a:pt x="2" y="179"/>
                  </a:lnTo>
                  <a:lnTo>
                    <a:pt x="0" y="208"/>
                  </a:lnTo>
                  <a:lnTo>
                    <a:pt x="2" y="238"/>
                  </a:lnTo>
                  <a:lnTo>
                    <a:pt x="7" y="268"/>
                  </a:lnTo>
                  <a:lnTo>
                    <a:pt x="14" y="300"/>
                  </a:lnTo>
                  <a:lnTo>
                    <a:pt x="20" y="328"/>
                  </a:lnTo>
                  <a:lnTo>
                    <a:pt x="27" y="358"/>
                  </a:lnTo>
                  <a:lnTo>
                    <a:pt x="39" y="383"/>
                  </a:lnTo>
                  <a:lnTo>
                    <a:pt x="48" y="408"/>
                  </a:lnTo>
                  <a:lnTo>
                    <a:pt x="57" y="433"/>
                  </a:lnTo>
                  <a:lnTo>
                    <a:pt x="69" y="459"/>
                  </a:lnTo>
                  <a:lnTo>
                    <a:pt x="78" y="486"/>
                  </a:lnTo>
                  <a:lnTo>
                    <a:pt x="89" y="514"/>
                  </a:lnTo>
                  <a:lnTo>
                    <a:pt x="101" y="539"/>
                  </a:lnTo>
                  <a:lnTo>
                    <a:pt x="112" y="564"/>
                  </a:lnTo>
                  <a:lnTo>
                    <a:pt x="126" y="589"/>
                  </a:lnTo>
                  <a:lnTo>
                    <a:pt x="140" y="617"/>
                  </a:lnTo>
                  <a:lnTo>
                    <a:pt x="151" y="640"/>
                  </a:lnTo>
                  <a:lnTo>
                    <a:pt x="167" y="665"/>
                  </a:lnTo>
                  <a:lnTo>
                    <a:pt x="183" y="688"/>
                  </a:lnTo>
                  <a:lnTo>
                    <a:pt x="199" y="713"/>
                  </a:lnTo>
                  <a:lnTo>
                    <a:pt x="215" y="736"/>
                  </a:lnTo>
                  <a:lnTo>
                    <a:pt x="236" y="759"/>
                  </a:lnTo>
                  <a:lnTo>
                    <a:pt x="257" y="782"/>
                  </a:lnTo>
                  <a:lnTo>
                    <a:pt x="280" y="807"/>
                  </a:lnTo>
                  <a:lnTo>
                    <a:pt x="287" y="807"/>
                  </a:lnTo>
                  <a:lnTo>
                    <a:pt x="296" y="807"/>
                  </a:lnTo>
                  <a:lnTo>
                    <a:pt x="303" y="807"/>
                  </a:lnTo>
                  <a:lnTo>
                    <a:pt x="312" y="807"/>
                  </a:lnTo>
                  <a:lnTo>
                    <a:pt x="319" y="807"/>
                  </a:lnTo>
                  <a:lnTo>
                    <a:pt x="328" y="807"/>
                  </a:lnTo>
                  <a:lnTo>
                    <a:pt x="335" y="807"/>
                  </a:lnTo>
                  <a:lnTo>
                    <a:pt x="344" y="807"/>
                  </a:lnTo>
                  <a:lnTo>
                    <a:pt x="353" y="798"/>
                  </a:lnTo>
                  <a:lnTo>
                    <a:pt x="365" y="789"/>
                  </a:lnTo>
                  <a:lnTo>
                    <a:pt x="374" y="780"/>
                  </a:lnTo>
                  <a:lnTo>
                    <a:pt x="383" y="773"/>
                  </a:lnTo>
                  <a:lnTo>
                    <a:pt x="381" y="748"/>
                  </a:lnTo>
                  <a:lnTo>
                    <a:pt x="376" y="727"/>
                  </a:lnTo>
                  <a:lnTo>
                    <a:pt x="369" y="709"/>
                  </a:lnTo>
                  <a:lnTo>
                    <a:pt x="362" y="688"/>
                  </a:lnTo>
                  <a:lnTo>
                    <a:pt x="353" y="670"/>
                  </a:lnTo>
                  <a:lnTo>
                    <a:pt x="342" y="651"/>
                  </a:lnTo>
                  <a:lnTo>
                    <a:pt x="328" y="633"/>
                  </a:lnTo>
                  <a:lnTo>
                    <a:pt x="319" y="617"/>
                  </a:lnTo>
                  <a:lnTo>
                    <a:pt x="303" y="596"/>
                  </a:lnTo>
                  <a:lnTo>
                    <a:pt x="289" y="578"/>
                  </a:lnTo>
                  <a:lnTo>
                    <a:pt x="277" y="560"/>
                  </a:lnTo>
                  <a:lnTo>
                    <a:pt x="266" y="544"/>
                  </a:lnTo>
                  <a:lnTo>
                    <a:pt x="254" y="523"/>
                  </a:lnTo>
                  <a:lnTo>
                    <a:pt x="243" y="507"/>
                  </a:lnTo>
                  <a:lnTo>
                    <a:pt x="236" y="486"/>
                  </a:lnTo>
                  <a:lnTo>
                    <a:pt x="229" y="468"/>
                  </a:lnTo>
                  <a:lnTo>
                    <a:pt x="220" y="445"/>
                  </a:lnTo>
                  <a:lnTo>
                    <a:pt x="209" y="422"/>
                  </a:lnTo>
                  <a:lnTo>
                    <a:pt x="197" y="399"/>
                  </a:lnTo>
                  <a:lnTo>
                    <a:pt x="190" y="378"/>
                  </a:lnTo>
                  <a:lnTo>
                    <a:pt x="181" y="353"/>
                  </a:lnTo>
                  <a:lnTo>
                    <a:pt x="174" y="330"/>
                  </a:lnTo>
                  <a:lnTo>
                    <a:pt x="167" y="307"/>
                  </a:lnTo>
                  <a:lnTo>
                    <a:pt x="163" y="284"/>
                  </a:lnTo>
                  <a:lnTo>
                    <a:pt x="158" y="259"/>
                  </a:lnTo>
                  <a:lnTo>
                    <a:pt x="156" y="236"/>
                  </a:lnTo>
                  <a:lnTo>
                    <a:pt x="154" y="211"/>
                  </a:lnTo>
                  <a:lnTo>
                    <a:pt x="156" y="190"/>
                  </a:lnTo>
                  <a:lnTo>
                    <a:pt x="156" y="165"/>
                  </a:lnTo>
                  <a:lnTo>
                    <a:pt x="160" y="144"/>
                  </a:lnTo>
                  <a:lnTo>
                    <a:pt x="165" y="119"/>
                  </a:lnTo>
                  <a:lnTo>
                    <a:pt x="176" y="98"/>
                  </a:lnTo>
                  <a:lnTo>
                    <a:pt x="176" y="89"/>
                  </a:lnTo>
                  <a:lnTo>
                    <a:pt x="179" y="80"/>
                  </a:lnTo>
                  <a:lnTo>
                    <a:pt x="179" y="73"/>
                  </a:lnTo>
                  <a:lnTo>
                    <a:pt x="179" y="66"/>
                  </a:lnTo>
                  <a:lnTo>
                    <a:pt x="176" y="57"/>
                  </a:lnTo>
                  <a:lnTo>
                    <a:pt x="172" y="50"/>
                  </a:lnTo>
                  <a:lnTo>
                    <a:pt x="170" y="43"/>
                  </a:lnTo>
                  <a:lnTo>
                    <a:pt x="165" y="36"/>
                  </a:lnTo>
                  <a:lnTo>
                    <a:pt x="154" y="23"/>
                  </a:lnTo>
                  <a:lnTo>
                    <a:pt x="142" y="13"/>
                  </a:lnTo>
                  <a:lnTo>
                    <a:pt x="128" y="4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2" name="Freeform 66"/>
            <p:cNvSpPr>
              <a:spLocks/>
            </p:cNvSpPr>
            <p:nvPr/>
          </p:nvSpPr>
          <p:spPr bwMode="auto">
            <a:xfrm>
              <a:off x="3521" y="2489"/>
              <a:ext cx="174" cy="230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87" y="3"/>
                </a:cxn>
                <a:cxn ang="0">
                  <a:pos x="99" y="7"/>
                </a:cxn>
                <a:cxn ang="0">
                  <a:pos x="103" y="12"/>
                </a:cxn>
                <a:cxn ang="0">
                  <a:pos x="113" y="16"/>
                </a:cxn>
                <a:cxn ang="0">
                  <a:pos x="122" y="21"/>
                </a:cxn>
                <a:cxn ang="0">
                  <a:pos x="129" y="28"/>
                </a:cxn>
                <a:cxn ang="0">
                  <a:pos x="135" y="33"/>
                </a:cxn>
                <a:cxn ang="0">
                  <a:pos x="145" y="39"/>
                </a:cxn>
                <a:cxn ang="0">
                  <a:pos x="152" y="44"/>
                </a:cxn>
                <a:cxn ang="0">
                  <a:pos x="161" y="49"/>
                </a:cxn>
                <a:cxn ang="0">
                  <a:pos x="170" y="58"/>
                </a:cxn>
                <a:cxn ang="0">
                  <a:pos x="174" y="65"/>
                </a:cxn>
                <a:cxn ang="0">
                  <a:pos x="174" y="67"/>
                </a:cxn>
                <a:cxn ang="0">
                  <a:pos x="174" y="72"/>
                </a:cxn>
                <a:cxn ang="0">
                  <a:pos x="172" y="81"/>
                </a:cxn>
                <a:cxn ang="0">
                  <a:pos x="170" y="92"/>
                </a:cxn>
                <a:cxn ang="0">
                  <a:pos x="168" y="104"/>
                </a:cxn>
                <a:cxn ang="0">
                  <a:pos x="165" y="115"/>
                </a:cxn>
                <a:cxn ang="0">
                  <a:pos x="163" y="129"/>
                </a:cxn>
                <a:cxn ang="0">
                  <a:pos x="161" y="145"/>
                </a:cxn>
                <a:cxn ang="0">
                  <a:pos x="156" y="156"/>
                </a:cxn>
                <a:cxn ang="0">
                  <a:pos x="152" y="170"/>
                </a:cxn>
                <a:cxn ang="0">
                  <a:pos x="147" y="184"/>
                </a:cxn>
                <a:cxn ang="0">
                  <a:pos x="142" y="198"/>
                </a:cxn>
                <a:cxn ang="0">
                  <a:pos x="135" y="209"/>
                </a:cxn>
                <a:cxn ang="0">
                  <a:pos x="131" y="218"/>
                </a:cxn>
                <a:cxn ang="0">
                  <a:pos x="124" y="225"/>
                </a:cxn>
                <a:cxn ang="0">
                  <a:pos x="119" y="230"/>
                </a:cxn>
                <a:cxn ang="0">
                  <a:pos x="110" y="230"/>
                </a:cxn>
                <a:cxn ang="0">
                  <a:pos x="103" y="230"/>
                </a:cxn>
                <a:cxn ang="0">
                  <a:pos x="92" y="225"/>
                </a:cxn>
                <a:cxn ang="0">
                  <a:pos x="83" y="218"/>
                </a:cxn>
                <a:cxn ang="0">
                  <a:pos x="71" y="209"/>
                </a:cxn>
                <a:cxn ang="0">
                  <a:pos x="64" y="198"/>
                </a:cxn>
                <a:cxn ang="0">
                  <a:pos x="53" y="189"/>
                </a:cxn>
                <a:cxn ang="0">
                  <a:pos x="44" y="177"/>
                </a:cxn>
                <a:cxn ang="0">
                  <a:pos x="35" y="163"/>
                </a:cxn>
                <a:cxn ang="0">
                  <a:pos x="25" y="152"/>
                </a:cxn>
                <a:cxn ang="0">
                  <a:pos x="18" y="138"/>
                </a:cxn>
                <a:cxn ang="0">
                  <a:pos x="12" y="131"/>
                </a:cxn>
                <a:cxn ang="0">
                  <a:pos x="5" y="122"/>
                </a:cxn>
                <a:cxn ang="0">
                  <a:pos x="2" y="117"/>
                </a:cxn>
                <a:cxn ang="0">
                  <a:pos x="0" y="111"/>
                </a:cxn>
                <a:cxn ang="0">
                  <a:pos x="37" y="1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74" h="230">
                  <a:moveTo>
                    <a:pt x="85" y="0"/>
                  </a:moveTo>
                  <a:lnTo>
                    <a:pt x="87" y="3"/>
                  </a:lnTo>
                  <a:lnTo>
                    <a:pt x="99" y="7"/>
                  </a:lnTo>
                  <a:lnTo>
                    <a:pt x="103" y="12"/>
                  </a:lnTo>
                  <a:lnTo>
                    <a:pt x="113" y="16"/>
                  </a:lnTo>
                  <a:lnTo>
                    <a:pt x="122" y="21"/>
                  </a:lnTo>
                  <a:lnTo>
                    <a:pt x="129" y="28"/>
                  </a:lnTo>
                  <a:lnTo>
                    <a:pt x="135" y="33"/>
                  </a:lnTo>
                  <a:lnTo>
                    <a:pt x="145" y="39"/>
                  </a:lnTo>
                  <a:lnTo>
                    <a:pt x="152" y="44"/>
                  </a:lnTo>
                  <a:lnTo>
                    <a:pt x="161" y="49"/>
                  </a:lnTo>
                  <a:lnTo>
                    <a:pt x="170" y="58"/>
                  </a:lnTo>
                  <a:lnTo>
                    <a:pt x="174" y="65"/>
                  </a:lnTo>
                  <a:lnTo>
                    <a:pt x="174" y="67"/>
                  </a:lnTo>
                  <a:lnTo>
                    <a:pt x="174" y="72"/>
                  </a:lnTo>
                  <a:lnTo>
                    <a:pt x="172" y="81"/>
                  </a:lnTo>
                  <a:lnTo>
                    <a:pt x="170" y="92"/>
                  </a:lnTo>
                  <a:lnTo>
                    <a:pt x="168" y="104"/>
                  </a:lnTo>
                  <a:lnTo>
                    <a:pt x="165" y="115"/>
                  </a:lnTo>
                  <a:lnTo>
                    <a:pt x="163" y="129"/>
                  </a:lnTo>
                  <a:lnTo>
                    <a:pt x="161" y="145"/>
                  </a:lnTo>
                  <a:lnTo>
                    <a:pt x="156" y="156"/>
                  </a:lnTo>
                  <a:lnTo>
                    <a:pt x="152" y="170"/>
                  </a:lnTo>
                  <a:lnTo>
                    <a:pt x="147" y="184"/>
                  </a:lnTo>
                  <a:lnTo>
                    <a:pt x="142" y="198"/>
                  </a:lnTo>
                  <a:lnTo>
                    <a:pt x="135" y="209"/>
                  </a:lnTo>
                  <a:lnTo>
                    <a:pt x="131" y="218"/>
                  </a:lnTo>
                  <a:lnTo>
                    <a:pt x="124" y="225"/>
                  </a:lnTo>
                  <a:lnTo>
                    <a:pt x="119" y="230"/>
                  </a:lnTo>
                  <a:lnTo>
                    <a:pt x="110" y="230"/>
                  </a:lnTo>
                  <a:lnTo>
                    <a:pt x="103" y="230"/>
                  </a:lnTo>
                  <a:lnTo>
                    <a:pt x="92" y="225"/>
                  </a:lnTo>
                  <a:lnTo>
                    <a:pt x="83" y="218"/>
                  </a:lnTo>
                  <a:lnTo>
                    <a:pt x="71" y="209"/>
                  </a:lnTo>
                  <a:lnTo>
                    <a:pt x="64" y="198"/>
                  </a:lnTo>
                  <a:lnTo>
                    <a:pt x="53" y="189"/>
                  </a:lnTo>
                  <a:lnTo>
                    <a:pt x="44" y="177"/>
                  </a:lnTo>
                  <a:lnTo>
                    <a:pt x="35" y="163"/>
                  </a:lnTo>
                  <a:lnTo>
                    <a:pt x="25" y="152"/>
                  </a:lnTo>
                  <a:lnTo>
                    <a:pt x="18" y="138"/>
                  </a:lnTo>
                  <a:lnTo>
                    <a:pt x="12" y="131"/>
                  </a:lnTo>
                  <a:lnTo>
                    <a:pt x="5" y="122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37" y="1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B5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3" name="Freeform 67"/>
            <p:cNvSpPr>
              <a:spLocks/>
            </p:cNvSpPr>
            <p:nvPr/>
          </p:nvSpPr>
          <p:spPr bwMode="auto">
            <a:xfrm>
              <a:off x="3328" y="2228"/>
              <a:ext cx="386" cy="307"/>
            </a:xfrm>
            <a:custGeom>
              <a:avLst/>
              <a:gdLst/>
              <a:ahLst/>
              <a:cxnLst>
                <a:cxn ang="0">
                  <a:pos x="257" y="307"/>
                </a:cxn>
                <a:cxn ang="0">
                  <a:pos x="276" y="307"/>
                </a:cxn>
                <a:cxn ang="0">
                  <a:pos x="301" y="298"/>
                </a:cxn>
                <a:cxn ang="0">
                  <a:pos x="312" y="287"/>
                </a:cxn>
                <a:cxn ang="0">
                  <a:pos x="326" y="273"/>
                </a:cxn>
                <a:cxn ang="0">
                  <a:pos x="335" y="257"/>
                </a:cxn>
                <a:cxn ang="0">
                  <a:pos x="347" y="248"/>
                </a:cxn>
                <a:cxn ang="0">
                  <a:pos x="367" y="236"/>
                </a:cxn>
                <a:cxn ang="0">
                  <a:pos x="381" y="220"/>
                </a:cxn>
                <a:cxn ang="0">
                  <a:pos x="384" y="204"/>
                </a:cxn>
                <a:cxn ang="0">
                  <a:pos x="386" y="183"/>
                </a:cxn>
                <a:cxn ang="0">
                  <a:pos x="381" y="160"/>
                </a:cxn>
                <a:cxn ang="0">
                  <a:pos x="370" y="144"/>
                </a:cxn>
                <a:cxn ang="0">
                  <a:pos x="351" y="131"/>
                </a:cxn>
                <a:cxn ang="0">
                  <a:pos x="333" y="124"/>
                </a:cxn>
                <a:cxn ang="0">
                  <a:pos x="312" y="115"/>
                </a:cxn>
                <a:cxn ang="0">
                  <a:pos x="296" y="105"/>
                </a:cxn>
                <a:cxn ang="0">
                  <a:pos x="285" y="94"/>
                </a:cxn>
                <a:cxn ang="0">
                  <a:pos x="283" y="80"/>
                </a:cxn>
                <a:cxn ang="0">
                  <a:pos x="278" y="62"/>
                </a:cxn>
                <a:cxn ang="0">
                  <a:pos x="269" y="43"/>
                </a:cxn>
                <a:cxn ang="0">
                  <a:pos x="257" y="30"/>
                </a:cxn>
                <a:cxn ang="0">
                  <a:pos x="241" y="18"/>
                </a:cxn>
                <a:cxn ang="0">
                  <a:pos x="223" y="9"/>
                </a:cxn>
                <a:cxn ang="0">
                  <a:pos x="205" y="2"/>
                </a:cxn>
                <a:cxn ang="0">
                  <a:pos x="184" y="2"/>
                </a:cxn>
                <a:cxn ang="0">
                  <a:pos x="170" y="7"/>
                </a:cxn>
                <a:cxn ang="0">
                  <a:pos x="152" y="9"/>
                </a:cxn>
                <a:cxn ang="0">
                  <a:pos x="138" y="11"/>
                </a:cxn>
                <a:cxn ang="0">
                  <a:pos x="111" y="11"/>
                </a:cxn>
                <a:cxn ang="0">
                  <a:pos x="85" y="9"/>
                </a:cxn>
                <a:cxn ang="0">
                  <a:pos x="62" y="7"/>
                </a:cxn>
                <a:cxn ang="0">
                  <a:pos x="39" y="14"/>
                </a:cxn>
                <a:cxn ang="0">
                  <a:pos x="28" y="27"/>
                </a:cxn>
                <a:cxn ang="0">
                  <a:pos x="19" y="43"/>
                </a:cxn>
                <a:cxn ang="0">
                  <a:pos x="10" y="59"/>
                </a:cxn>
                <a:cxn ang="0">
                  <a:pos x="3" y="80"/>
                </a:cxn>
                <a:cxn ang="0">
                  <a:pos x="0" y="98"/>
                </a:cxn>
                <a:cxn ang="0">
                  <a:pos x="0" y="115"/>
                </a:cxn>
                <a:cxn ang="0">
                  <a:pos x="0" y="128"/>
                </a:cxn>
                <a:cxn ang="0">
                  <a:pos x="5" y="144"/>
                </a:cxn>
                <a:cxn ang="0">
                  <a:pos x="10" y="160"/>
                </a:cxn>
                <a:cxn ang="0">
                  <a:pos x="16" y="176"/>
                </a:cxn>
                <a:cxn ang="0">
                  <a:pos x="30" y="202"/>
                </a:cxn>
                <a:cxn ang="0">
                  <a:pos x="46" y="211"/>
                </a:cxn>
                <a:cxn ang="0">
                  <a:pos x="60" y="215"/>
                </a:cxn>
                <a:cxn ang="0">
                  <a:pos x="85" y="225"/>
                </a:cxn>
                <a:cxn ang="0">
                  <a:pos x="117" y="241"/>
                </a:cxn>
                <a:cxn ang="0">
                  <a:pos x="154" y="259"/>
                </a:cxn>
                <a:cxn ang="0">
                  <a:pos x="191" y="275"/>
                </a:cxn>
                <a:cxn ang="0">
                  <a:pos x="221" y="291"/>
                </a:cxn>
                <a:cxn ang="0">
                  <a:pos x="241" y="303"/>
                </a:cxn>
                <a:cxn ang="0">
                  <a:pos x="250" y="307"/>
                </a:cxn>
              </a:cxnLst>
              <a:rect l="0" t="0" r="r" b="b"/>
              <a:pathLst>
                <a:path w="386" h="307">
                  <a:moveTo>
                    <a:pt x="250" y="307"/>
                  </a:moveTo>
                  <a:lnTo>
                    <a:pt x="257" y="307"/>
                  </a:lnTo>
                  <a:lnTo>
                    <a:pt x="264" y="307"/>
                  </a:lnTo>
                  <a:lnTo>
                    <a:pt x="276" y="307"/>
                  </a:lnTo>
                  <a:lnTo>
                    <a:pt x="287" y="303"/>
                  </a:lnTo>
                  <a:lnTo>
                    <a:pt x="301" y="298"/>
                  </a:lnTo>
                  <a:lnTo>
                    <a:pt x="306" y="294"/>
                  </a:lnTo>
                  <a:lnTo>
                    <a:pt x="312" y="287"/>
                  </a:lnTo>
                  <a:lnTo>
                    <a:pt x="317" y="280"/>
                  </a:lnTo>
                  <a:lnTo>
                    <a:pt x="326" y="273"/>
                  </a:lnTo>
                  <a:lnTo>
                    <a:pt x="328" y="264"/>
                  </a:lnTo>
                  <a:lnTo>
                    <a:pt x="335" y="257"/>
                  </a:lnTo>
                  <a:lnTo>
                    <a:pt x="340" y="252"/>
                  </a:lnTo>
                  <a:lnTo>
                    <a:pt x="347" y="248"/>
                  </a:lnTo>
                  <a:lnTo>
                    <a:pt x="356" y="241"/>
                  </a:lnTo>
                  <a:lnTo>
                    <a:pt x="367" y="236"/>
                  </a:lnTo>
                  <a:lnTo>
                    <a:pt x="374" y="229"/>
                  </a:lnTo>
                  <a:lnTo>
                    <a:pt x="381" y="220"/>
                  </a:lnTo>
                  <a:lnTo>
                    <a:pt x="381" y="211"/>
                  </a:lnTo>
                  <a:lnTo>
                    <a:pt x="384" y="204"/>
                  </a:lnTo>
                  <a:lnTo>
                    <a:pt x="386" y="195"/>
                  </a:lnTo>
                  <a:lnTo>
                    <a:pt x="386" y="183"/>
                  </a:lnTo>
                  <a:lnTo>
                    <a:pt x="384" y="170"/>
                  </a:lnTo>
                  <a:lnTo>
                    <a:pt x="381" y="160"/>
                  </a:lnTo>
                  <a:lnTo>
                    <a:pt x="374" y="151"/>
                  </a:lnTo>
                  <a:lnTo>
                    <a:pt x="370" y="144"/>
                  </a:lnTo>
                  <a:lnTo>
                    <a:pt x="361" y="135"/>
                  </a:lnTo>
                  <a:lnTo>
                    <a:pt x="351" y="131"/>
                  </a:lnTo>
                  <a:lnTo>
                    <a:pt x="342" y="126"/>
                  </a:lnTo>
                  <a:lnTo>
                    <a:pt x="333" y="124"/>
                  </a:lnTo>
                  <a:lnTo>
                    <a:pt x="322" y="119"/>
                  </a:lnTo>
                  <a:lnTo>
                    <a:pt x="312" y="115"/>
                  </a:lnTo>
                  <a:lnTo>
                    <a:pt x="303" y="110"/>
                  </a:lnTo>
                  <a:lnTo>
                    <a:pt x="296" y="105"/>
                  </a:lnTo>
                  <a:lnTo>
                    <a:pt x="289" y="101"/>
                  </a:lnTo>
                  <a:lnTo>
                    <a:pt x="285" y="94"/>
                  </a:lnTo>
                  <a:lnTo>
                    <a:pt x="283" y="87"/>
                  </a:lnTo>
                  <a:lnTo>
                    <a:pt x="283" y="80"/>
                  </a:lnTo>
                  <a:lnTo>
                    <a:pt x="280" y="71"/>
                  </a:lnTo>
                  <a:lnTo>
                    <a:pt x="278" y="62"/>
                  </a:lnTo>
                  <a:lnTo>
                    <a:pt x="273" y="53"/>
                  </a:lnTo>
                  <a:lnTo>
                    <a:pt x="269" y="43"/>
                  </a:lnTo>
                  <a:lnTo>
                    <a:pt x="262" y="36"/>
                  </a:lnTo>
                  <a:lnTo>
                    <a:pt x="257" y="30"/>
                  </a:lnTo>
                  <a:lnTo>
                    <a:pt x="248" y="23"/>
                  </a:lnTo>
                  <a:lnTo>
                    <a:pt x="241" y="18"/>
                  </a:lnTo>
                  <a:lnTo>
                    <a:pt x="232" y="11"/>
                  </a:lnTo>
                  <a:lnTo>
                    <a:pt x="223" y="9"/>
                  </a:lnTo>
                  <a:lnTo>
                    <a:pt x="211" y="4"/>
                  </a:lnTo>
                  <a:lnTo>
                    <a:pt x="205" y="2"/>
                  </a:lnTo>
                  <a:lnTo>
                    <a:pt x="193" y="0"/>
                  </a:lnTo>
                  <a:lnTo>
                    <a:pt x="184" y="2"/>
                  </a:lnTo>
                  <a:lnTo>
                    <a:pt x="177" y="2"/>
                  </a:lnTo>
                  <a:lnTo>
                    <a:pt x="170" y="7"/>
                  </a:lnTo>
                  <a:lnTo>
                    <a:pt x="161" y="7"/>
                  </a:lnTo>
                  <a:lnTo>
                    <a:pt x="152" y="9"/>
                  </a:lnTo>
                  <a:lnTo>
                    <a:pt x="145" y="9"/>
                  </a:lnTo>
                  <a:lnTo>
                    <a:pt x="138" y="11"/>
                  </a:lnTo>
                  <a:lnTo>
                    <a:pt x="124" y="11"/>
                  </a:lnTo>
                  <a:lnTo>
                    <a:pt x="111" y="11"/>
                  </a:lnTo>
                  <a:lnTo>
                    <a:pt x="99" y="9"/>
                  </a:lnTo>
                  <a:lnTo>
                    <a:pt x="85" y="9"/>
                  </a:lnTo>
                  <a:lnTo>
                    <a:pt x="74" y="7"/>
                  </a:lnTo>
                  <a:lnTo>
                    <a:pt x="62" y="7"/>
                  </a:lnTo>
                  <a:lnTo>
                    <a:pt x="51" y="7"/>
                  </a:lnTo>
                  <a:lnTo>
                    <a:pt x="39" y="14"/>
                  </a:lnTo>
                  <a:lnTo>
                    <a:pt x="33" y="18"/>
                  </a:lnTo>
                  <a:lnTo>
                    <a:pt x="28" y="27"/>
                  </a:lnTo>
                  <a:lnTo>
                    <a:pt x="23" y="34"/>
                  </a:lnTo>
                  <a:lnTo>
                    <a:pt x="19" y="43"/>
                  </a:lnTo>
                  <a:lnTo>
                    <a:pt x="14" y="53"/>
                  </a:lnTo>
                  <a:lnTo>
                    <a:pt x="10" y="59"/>
                  </a:lnTo>
                  <a:lnTo>
                    <a:pt x="7" y="69"/>
                  </a:lnTo>
                  <a:lnTo>
                    <a:pt x="3" y="80"/>
                  </a:lnTo>
                  <a:lnTo>
                    <a:pt x="0" y="87"/>
                  </a:lnTo>
                  <a:lnTo>
                    <a:pt x="0" y="98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0" y="128"/>
                  </a:lnTo>
                  <a:lnTo>
                    <a:pt x="3" y="137"/>
                  </a:lnTo>
                  <a:lnTo>
                    <a:pt x="5" y="144"/>
                  </a:lnTo>
                  <a:lnTo>
                    <a:pt x="7" y="151"/>
                  </a:lnTo>
                  <a:lnTo>
                    <a:pt x="10" y="160"/>
                  </a:lnTo>
                  <a:lnTo>
                    <a:pt x="12" y="170"/>
                  </a:lnTo>
                  <a:lnTo>
                    <a:pt x="16" y="176"/>
                  </a:lnTo>
                  <a:lnTo>
                    <a:pt x="21" y="190"/>
                  </a:lnTo>
                  <a:lnTo>
                    <a:pt x="30" y="202"/>
                  </a:lnTo>
                  <a:lnTo>
                    <a:pt x="37" y="209"/>
                  </a:lnTo>
                  <a:lnTo>
                    <a:pt x="46" y="211"/>
                  </a:lnTo>
                  <a:lnTo>
                    <a:pt x="51" y="211"/>
                  </a:lnTo>
                  <a:lnTo>
                    <a:pt x="60" y="215"/>
                  </a:lnTo>
                  <a:lnTo>
                    <a:pt x="69" y="218"/>
                  </a:lnTo>
                  <a:lnTo>
                    <a:pt x="85" y="225"/>
                  </a:lnTo>
                  <a:lnTo>
                    <a:pt x="101" y="232"/>
                  </a:lnTo>
                  <a:lnTo>
                    <a:pt x="117" y="241"/>
                  </a:lnTo>
                  <a:lnTo>
                    <a:pt x="136" y="250"/>
                  </a:lnTo>
                  <a:lnTo>
                    <a:pt x="154" y="259"/>
                  </a:lnTo>
                  <a:lnTo>
                    <a:pt x="172" y="268"/>
                  </a:lnTo>
                  <a:lnTo>
                    <a:pt x="191" y="275"/>
                  </a:lnTo>
                  <a:lnTo>
                    <a:pt x="205" y="282"/>
                  </a:lnTo>
                  <a:lnTo>
                    <a:pt x="221" y="291"/>
                  </a:lnTo>
                  <a:lnTo>
                    <a:pt x="232" y="296"/>
                  </a:lnTo>
                  <a:lnTo>
                    <a:pt x="241" y="303"/>
                  </a:lnTo>
                  <a:lnTo>
                    <a:pt x="248" y="305"/>
                  </a:lnTo>
                  <a:lnTo>
                    <a:pt x="250" y="307"/>
                  </a:lnTo>
                  <a:lnTo>
                    <a:pt x="250" y="3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4" name="Freeform 68"/>
            <p:cNvSpPr>
              <a:spLocks/>
            </p:cNvSpPr>
            <p:nvPr/>
          </p:nvSpPr>
          <p:spPr bwMode="auto">
            <a:xfrm>
              <a:off x="3365" y="2329"/>
              <a:ext cx="246" cy="31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5" y="25"/>
                </a:cxn>
                <a:cxn ang="0">
                  <a:pos x="18" y="14"/>
                </a:cxn>
                <a:cxn ang="0">
                  <a:pos x="32" y="7"/>
                </a:cxn>
                <a:cxn ang="0">
                  <a:pos x="48" y="2"/>
                </a:cxn>
                <a:cxn ang="0">
                  <a:pos x="62" y="0"/>
                </a:cxn>
                <a:cxn ang="0">
                  <a:pos x="76" y="4"/>
                </a:cxn>
                <a:cxn ang="0">
                  <a:pos x="94" y="14"/>
                </a:cxn>
                <a:cxn ang="0">
                  <a:pos x="108" y="30"/>
                </a:cxn>
                <a:cxn ang="0">
                  <a:pos x="119" y="39"/>
                </a:cxn>
                <a:cxn ang="0">
                  <a:pos x="140" y="55"/>
                </a:cxn>
                <a:cxn ang="0">
                  <a:pos x="149" y="75"/>
                </a:cxn>
                <a:cxn ang="0">
                  <a:pos x="154" y="92"/>
                </a:cxn>
                <a:cxn ang="0">
                  <a:pos x="156" y="110"/>
                </a:cxn>
                <a:cxn ang="0">
                  <a:pos x="168" y="124"/>
                </a:cxn>
                <a:cxn ang="0">
                  <a:pos x="191" y="121"/>
                </a:cxn>
                <a:cxn ang="0">
                  <a:pos x="211" y="108"/>
                </a:cxn>
                <a:cxn ang="0">
                  <a:pos x="230" y="101"/>
                </a:cxn>
                <a:cxn ang="0">
                  <a:pos x="239" y="103"/>
                </a:cxn>
                <a:cxn ang="0">
                  <a:pos x="241" y="114"/>
                </a:cxn>
                <a:cxn ang="0">
                  <a:pos x="243" y="131"/>
                </a:cxn>
                <a:cxn ang="0">
                  <a:pos x="241" y="147"/>
                </a:cxn>
                <a:cxn ang="0">
                  <a:pos x="236" y="163"/>
                </a:cxn>
                <a:cxn ang="0">
                  <a:pos x="230" y="181"/>
                </a:cxn>
                <a:cxn ang="0">
                  <a:pos x="227" y="199"/>
                </a:cxn>
                <a:cxn ang="0">
                  <a:pos x="230" y="225"/>
                </a:cxn>
                <a:cxn ang="0">
                  <a:pos x="218" y="250"/>
                </a:cxn>
                <a:cxn ang="0">
                  <a:pos x="207" y="266"/>
                </a:cxn>
                <a:cxn ang="0">
                  <a:pos x="191" y="280"/>
                </a:cxn>
                <a:cxn ang="0">
                  <a:pos x="174" y="291"/>
                </a:cxn>
                <a:cxn ang="0">
                  <a:pos x="156" y="303"/>
                </a:cxn>
                <a:cxn ang="0">
                  <a:pos x="142" y="310"/>
                </a:cxn>
                <a:cxn ang="0">
                  <a:pos x="129" y="312"/>
                </a:cxn>
                <a:cxn ang="0">
                  <a:pos x="108" y="296"/>
                </a:cxn>
                <a:cxn ang="0">
                  <a:pos x="87" y="266"/>
                </a:cxn>
                <a:cxn ang="0">
                  <a:pos x="64" y="227"/>
                </a:cxn>
                <a:cxn ang="0">
                  <a:pos x="41" y="186"/>
                </a:cxn>
                <a:cxn ang="0">
                  <a:pos x="21" y="140"/>
                </a:cxn>
                <a:cxn ang="0">
                  <a:pos x="5" y="96"/>
                </a:cxn>
                <a:cxn ang="0">
                  <a:pos x="0" y="64"/>
                </a:cxn>
                <a:cxn ang="0">
                  <a:pos x="0" y="53"/>
                </a:cxn>
              </a:cxnLst>
              <a:rect l="0" t="0" r="r" b="b"/>
              <a:pathLst>
                <a:path w="246" h="314">
                  <a:moveTo>
                    <a:pt x="0" y="53"/>
                  </a:moveTo>
                  <a:lnTo>
                    <a:pt x="0" y="46"/>
                  </a:lnTo>
                  <a:lnTo>
                    <a:pt x="2" y="34"/>
                  </a:lnTo>
                  <a:lnTo>
                    <a:pt x="5" y="25"/>
                  </a:lnTo>
                  <a:lnTo>
                    <a:pt x="14" y="18"/>
                  </a:lnTo>
                  <a:lnTo>
                    <a:pt x="18" y="14"/>
                  </a:lnTo>
                  <a:lnTo>
                    <a:pt x="25" y="11"/>
                  </a:lnTo>
                  <a:lnTo>
                    <a:pt x="32" y="7"/>
                  </a:lnTo>
                  <a:lnTo>
                    <a:pt x="41" y="7"/>
                  </a:lnTo>
                  <a:lnTo>
                    <a:pt x="48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9" y="0"/>
                  </a:lnTo>
                  <a:lnTo>
                    <a:pt x="76" y="4"/>
                  </a:lnTo>
                  <a:lnTo>
                    <a:pt x="87" y="9"/>
                  </a:lnTo>
                  <a:lnTo>
                    <a:pt x="94" y="14"/>
                  </a:lnTo>
                  <a:lnTo>
                    <a:pt x="103" y="25"/>
                  </a:lnTo>
                  <a:lnTo>
                    <a:pt x="108" y="30"/>
                  </a:lnTo>
                  <a:lnTo>
                    <a:pt x="113" y="32"/>
                  </a:lnTo>
                  <a:lnTo>
                    <a:pt x="119" y="39"/>
                  </a:lnTo>
                  <a:lnTo>
                    <a:pt x="129" y="43"/>
                  </a:lnTo>
                  <a:lnTo>
                    <a:pt x="140" y="55"/>
                  </a:lnTo>
                  <a:lnTo>
                    <a:pt x="147" y="69"/>
                  </a:lnTo>
                  <a:lnTo>
                    <a:pt x="149" y="75"/>
                  </a:lnTo>
                  <a:lnTo>
                    <a:pt x="152" y="85"/>
                  </a:lnTo>
                  <a:lnTo>
                    <a:pt x="154" y="92"/>
                  </a:lnTo>
                  <a:lnTo>
                    <a:pt x="156" y="101"/>
                  </a:lnTo>
                  <a:lnTo>
                    <a:pt x="156" y="110"/>
                  </a:lnTo>
                  <a:lnTo>
                    <a:pt x="163" y="121"/>
                  </a:lnTo>
                  <a:lnTo>
                    <a:pt x="168" y="124"/>
                  </a:lnTo>
                  <a:lnTo>
                    <a:pt x="179" y="126"/>
                  </a:lnTo>
                  <a:lnTo>
                    <a:pt x="191" y="121"/>
                  </a:lnTo>
                  <a:lnTo>
                    <a:pt x="202" y="114"/>
                  </a:lnTo>
                  <a:lnTo>
                    <a:pt x="211" y="108"/>
                  </a:lnTo>
                  <a:lnTo>
                    <a:pt x="223" y="103"/>
                  </a:lnTo>
                  <a:lnTo>
                    <a:pt x="230" y="101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241" y="110"/>
                  </a:lnTo>
                  <a:lnTo>
                    <a:pt x="241" y="114"/>
                  </a:lnTo>
                  <a:lnTo>
                    <a:pt x="246" y="124"/>
                  </a:lnTo>
                  <a:lnTo>
                    <a:pt x="243" y="131"/>
                  </a:lnTo>
                  <a:lnTo>
                    <a:pt x="243" y="140"/>
                  </a:lnTo>
                  <a:lnTo>
                    <a:pt x="241" y="147"/>
                  </a:lnTo>
                  <a:lnTo>
                    <a:pt x="241" y="154"/>
                  </a:lnTo>
                  <a:lnTo>
                    <a:pt x="236" y="163"/>
                  </a:lnTo>
                  <a:lnTo>
                    <a:pt x="234" y="174"/>
                  </a:lnTo>
                  <a:lnTo>
                    <a:pt x="230" y="181"/>
                  </a:lnTo>
                  <a:lnTo>
                    <a:pt x="227" y="190"/>
                  </a:lnTo>
                  <a:lnTo>
                    <a:pt x="227" y="199"/>
                  </a:lnTo>
                  <a:lnTo>
                    <a:pt x="232" y="213"/>
                  </a:lnTo>
                  <a:lnTo>
                    <a:pt x="230" y="225"/>
                  </a:lnTo>
                  <a:lnTo>
                    <a:pt x="225" y="241"/>
                  </a:lnTo>
                  <a:lnTo>
                    <a:pt x="218" y="250"/>
                  </a:lnTo>
                  <a:lnTo>
                    <a:pt x="213" y="257"/>
                  </a:lnTo>
                  <a:lnTo>
                    <a:pt x="207" y="266"/>
                  </a:lnTo>
                  <a:lnTo>
                    <a:pt x="200" y="273"/>
                  </a:lnTo>
                  <a:lnTo>
                    <a:pt x="191" y="280"/>
                  </a:lnTo>
                  <a:lnTo>
                    <a:pt x="181" y="287"/>
                  </a:lnTo>
                  <a:lnTo>
                    <a:pt x="174" y="291"/>
                  </a:lnTo>
                  <a:lnTo>
                    <a:pt x="165" y="298"/>
                  </a:lnTo>
                  <a:lnTo>
                    <a:pt x="156" y="303"/>
                  </a:lnTo>
                  <a:lnTo>
                    <a:pt x="149" y="307"/>
                  </a:lnTo>
                  <a:lnTo>
                    <a:pt x="142" y="310"/>
                  </a:lnTo>
                  <a:lnTo>
                    <a:pt x="138" y="314"/>
                  </a:lnTo>
                  <a:lnTo>
                    <a:pt x="129" y="312"/>
                  </a:lnTo>
                  <a:lnTo>
                    <a:pt x="119" y="307"/>
                  </a:lnTo>
                  <a:lnTo>
                    <a:pt x="108" y="296"/>
                  </a:lnTo>
                  <a:lnTo>
                    <a:pt x="99" y="284"/>
                  </a:lnTo>
                  <a:lnTo>
                    <a:pt x="87" y="266"/>
                  </a:lnTo>
                  <a:lnTo>
                    <a:pt x="76" y="250"/>
                  </a:lnTo>
                  <a:lnTo>
                    <a:pt x="64" y="227"/>
                  </a:lnTo>
                  <a:lnTo>
                    <a:pt x="53" y="209"/>
                  </a:lnTo>
                  <a:lnTo>
                    <a:pt x="41" y="186"/>
                  </a:lnTo>
                  <a:lnTo>
                    <a:pt x="30" y="160"/>
                  </a:lnTo>
                  <a:lnTo>
                    <a:pt x="21" y="140"/>
                  </a:lnTo>
                  <a:lnTo>
                    <a:pt x="14" y="117"/>
                  </a:lnTo>
                  <a:lnTo>
                    <a:pt x="5" y="96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7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6" name="Freeform 70"/>
            <p:cNvSpPr>
              <a:spLocks/>
            </p:cNvSpPr>
            <p:nvPr/>
          </p:nvSpPr>
          <p:spPr bwMode="auto">
            <a:xfrm>
              <a:off x="3955" y="3006"/>
              <a:ext cx="667" cy="463"/>
            </a:xfrm>
            <a:custGeom>
              <a:avLst/>
              <a:gdLst/>
              <a:ahLst/>
              <a:cxnLst>
                <a:cxn ang="0">
                  <a:pos x="592" y="2"/>
                </a:cxn>
                <a:cxn ang="0">
                  <a:pos x="603" y="20"/>
                </a:cxn>
                <a:cxn ang="0">
                  <a:pos x="621" y="55"/>
                </a:cxn>
                <a:cxn ang="0">
                  <a:pos x="642" y="101"/>
                </a:cxn>
                <a:cxn ang="0">
                  <a:pos x="658" y="158"/>
                </a:cxn>
                <a:cxn ang="0">
                  <a:pos x="667" y="218"/>
                </a:cxn>
                <a:cxn ang="0">
                  <a:pos x="660" y="282"/>
                </a:cxn>
                <a:cxn ang="0">
                  <a:pos x="640" y="342"/>
                </a:cxn>
                <a:cxn ang="0">
                  <a:pos x="596" y="399"/>
                </a:cxn>
                <a:cxn ang="0">
                  <a:pos x="539" y="436"/>
                </a:cxn>
                <a:cxn ang="0">
                  <a:pos x="475" y="454"/>
                </a:cxn>
                <a:cxn ang="0">
                  <a:pos x="408" y="461"/>
                </a:cxn>
                <a:cxn ang="0">
                  <a:pos x="346" y="459"/>
                </a:cxn>
                <a:cxn ang="0">
                  <a:pos x="291" y="452"/>
                </a:cxn>
                <a:cxn ang="0">
                  <a:pos x="250" y="445"/>
                </a:cxn>
                <a:cxn ang="0">
                  <a:pos x="227" y="438"/>
                </a:cxn>
                <a:cxn ang="0">
                  <a:pos x="0" y="300"/>
                </a:cxn>
                <a:cxn ang="0">
                  <a:pos x="7" y="282"/>
                </a:cxn>
                <a:cxn ang="0">
                  <a:pos x="27" y="266"/>
                </a:cxn>
                <a:cxn ang="0">
                  <a:pos x="39" y="273"/>
                </a:cxn>
                <a:cxn ang="0">
                  <a:pos x="64" y="294"/>
                </a:cxn>
                <a:cxn ang="0">
                  <a:pos x="101" y="319"/>
                </a:cxn>
                <a:cxn ang="0">
                  <a:pos x="151" y="351"/>
                </a:cxn>
                <a:cxn ang="0">
                  <a:pos x="208" y="378"/>
                </a:cxn>
                <a:cxn ang="0">
                  <a:pos x="280" y="401"/>
                </a:cxn>
                <a:cxn ang="0">
                  <a:pos x="360" y="411"/>
                </a:cxn>
                <a:cxn ang="0">
                  <a:pos x="454" y="408"/>
                </a:cxn>
                <a:cxn ang="0">
                  <a:pos x="534" y="385"/>
                </a:cxn>
                <a:cxn ang="0">
                  <a:pos x="587" y="349"/>
                </a:cxn>
                <a:cxn ang="0">
                  <a:pos x="617" y="300"/>
                </a:cxn>
                <a:cxn ang="0">
                  <a:pos x="626" y="248"/>
                </a:cxn>
                <a:cxn ang="0">
                  <a:pos x="619" y="188"/>
                </a:cxn>
                <a:cxn ang="0">
                  <a:pos x="601" y="131"/>
                </a:cxn>
                <a:cxn ang="0">
                  <a:pos x="573" y="69"/>
                </a:cxn>
                <a:cxn ang="0">
                  <a:pos x="546" y="16"/>
                </a:cxn>
                <a:cxn ang="0">
                  <a:pos x="548" y="4"/>
                </a:cxn>
                <a:cxn ang="0">
                  <a:pos x="564" y="0"/>
                </a:cxn>
                <a:cxn ang="0">
                  <a:pos x="582" y="0"/>
                </a:cxn>
                <a:cxn ang="0">
                  <a:pos x="592" y="2"/>
                </a:cxn>
              </a:cxnLst>
              <a:rect l="0" t="0" r="r" b="b"/>
              <a:pathLst>
                <a:path w="667" h="463">
                  <a:moveTo>
                    <a:pt x="592" y="2"/>
                  </a:moveTo>
                  <a:lnTo>
                    <a:pt x="592" y="2"/>
                  </a:lnTo>
                  <a:lnTo>
                    <a:pt x="596" y="9"/>
                  </a:lnTo>
                  <a:lnTo>
                    <a:pt x="603" y="20"/>
                  </a:lnTo>
                  <a:lnTo>
                    <a:pt x="612" y="36"/>
                  </a:lnTo>
                  <a:lnTo>
                    <a:pt x="621" y="55"/>
                  </a:lnTo>
                  <a:lnTo>
                    <a:pt x="633" y="78"/>
                  </a:lnTo>
                  <a:lnTo>
                    <a:pt x="642" y="101"/>
                  </a:lnTo>
                  <a:lnTo>
                    <a:pt x="651" y="131"/>
                  </a:lnTo>
                  <a:lnTo>
                    <a:pt x="658" y="158"/>
                  </a:lnTo>
                  <a:lnTo>
                    <a:pt x="665" y="188"/>
                  </a:lnTo>
                  <a:lnTo>
                    <a:pt x="667" y="218"/>
                  </a:lnTo>
                  <a:lnTo>
                    <a:pt x="667" y="250"/>
                  </a:lnTo>
                  <a:lnTo>
                    <a:pt x="660" y="282"/>
                  </a:lnTo>
                  <a:lnTo>
                    <a:pt x="654" y="314"/>
                  </a:lnTo>
                  <a:lnTo>
                    <a:pt x="640" y="342"/>
                  </a:lnTo>
                  <a:lnTo>
                    <a:pt x="621" y="374"/>
                  </a:lnTo>
                  <a:lnTo>
                    <a:pt x="596" y="399"/>
                  </a:lnTo>
                  <a:lnTo>
                    <a:pt x="569" y="420"/>
                  </a:lnTo>
                  <a:lnTo>
                    <a:pt x="539" y="436"/>
                  </a:lnTo>
                  <a:lnTo>
                    <a:pt x="509" y="447"/>
                  </a:lnTo>
                  <a:lnTo>
                    <a:pt x="475" y="454"/>
                  </a:lnTo>
                  <a:lnTo>
                    <a:pt x="443" y="459"/>
                  </a:lnTo>
                  <a:lnTo>
                    <a:pt x="408" y="461"/>
                  </a:lnTo>
                  <a:lnTo>
                    <a:pt x="378" y="463"/>
                  </a:lnTo>
                  <a:lnTo>
                    <a:pt x="346" y="459"/>
                  </a:lnTo>
                  <a:lnTo>
                    <a:pt x="319" y="456"/>
                  </a:lnTo>
                  <a:lnTo>
                    <a:pt x="291" y="452"/>
                  </a:lnTo>
                  <a:lnTo>
                    <a:pt x="268" y="450"/>
                  </a:lnTo>
                  <a:lnTo>
                    <a:pt x="250" y="445"/>
                  </a:lnTo>
                  <a:lnTo>
                    <a:pt x="236" y="440"/>
                  </a:lnTo>
                  <a:lnTo>
                    <a:pt x="227" y="438"/>
                  </a:lnTo>
                  <a:lnTo>
                    <a:pt x="225" y="438"/>
                  </a:lnTo>
                  <a:lnTo>
                    <a:pt x="0" y="300"/>
                  </a:lnTo>
                  <a:lnTo>
                    <a:pt x="0" y="294"/>
                  </a:lnTo>
                  <a:lnTo>
                    <a:pt x="7" y="282"/>
                  </a:lnTo>
                  <a:lnTo>
                    <a:pt x="16" y="271"/>
                  </a:lnTo>
                  <a:lnTo>
                    <a:pt x="27" y="266"/>
                  </a:lnTo>
                  <a:lnTo>
                    <a:pt x="30" y="268"/>
                  </a:lnTo>
                  <a:lnTo>
                    <a:pt x="39" y="273"/>
                  </a:lnTo>
                  <a:lnTo>
                    <a:pt x="50" y="280"/>
                  </a:lnTo>
                  <a:lnTo>
                    <a:pt x="64" y="294"/>
                  </a:lnTo>
                  <a:lnTo>
                    <a:pt x="80" y="305"/>
                  </a:lnTo>
                  <a:lnTo>
                    <a:pt x="101" y="319"/>
                  </a:lnTo>
                  <a:lnTo>
                    <a:pt x="124" y="335"/>
                  </a:lnTo>
                  <a:lnTo>
                    <a:pt x="151" y="351"/>
                  </a:lnTo>
                  <a:lnTo>
                    <a:pt x="179" y="365"/>
                  </a:lnTo>
                  <a:lnTo>
                    <a:pt x="208" y="378"/>
                  </a:lnTo>
                  <a:lnTo>
                    <a:pt x="243" y="390"/>
                  </a:lnTo>
                  <a:lnTo>
                    <a:pt x="280" y="401"/>
                  </a:lnTo>
                  <a:lnTo>
                    <a:pt x="319" y="406"/>
                  </a:lnTo>
                  <a:lnTo>
                    <a:pt x="360" y="411"/>
                  </a:lnTo>
                  <a:lnTo>
                    <a:pt x="406" y="411"/>
                  </a:lnTo>
                  <a:lnTo>
                    <a:pt x="454" y="408"/>
                  </a:lnTo>
                  <a:lnTo>
                    <a:pt x="498" y="399"/>
                  </a:lnTo>
                  <a:lnTo>
                    <a:pt x="534" y="385"/>
                  </a:lnTo>
                  <a:lnTo>
                    <a:pt x="564" y="367"/>
                  </a:lnTo>
                  <a:lnTo>
                    <a:pt x="587" y="349"/>
                  </a:lnTo>
                  <a:lnTo>
                    <a:pt x="603" y="326"/>
                  </a:lnTo>
                  <a:lnTo>
                    <a:pt x="617" y="300"/>
                  </a:lnTo>
                  <a:lnTo>
                    <a:pt x="624" y="275"/>
                  </a:lnTo>
                  <a:lnTo>
                    <a:pt x="626" y="248"/>
                  </a:lnTo>
                  <a:lnTo>
                    <a:pt x="624" y="218"/>
                  </a:lnTo>
                  <a:lnTo>
                    <a:pt x="619" y="188"/>
                  </a:lnTo>
                  <a:lnTo>
                    <a:pt x="610" y="158"/>
                  </a:lnTo>
                  <a:lnTo>
                    <a:pt x="601" y="131"/>
                  </a:lnTo>
                  <a:lnTo>
                    <a:pt x="587" y="98"/>
                  </a:lnTo>
                  <a:lnTo>
                    <a:pt x="573" y="69"/>
                  </a:lnTo>
                  <a:lnTo>
                    <a:pt x="560" y="41"/>
                  </a:lnTo>
                  <a:lnTo>
                    <a:pt x="546" y="16"/>
                  </a:lnTo>
                  <a:lnTo>
                    <a:pt x="543" y="9"/>
                  </a:lnTo>
                  <a:lnTo>
                    <a:pt x="548" y="4"/>
                  </a:lnTo>
                  <a:lnTo>
                    <a:pt x="555" y="0"/>
                  </a:lnTo>
                  <a:lnTo>
                    <a:pt x="564" y="0"/>
                  </a:lnTo>
                  <a:lnTo>
                    <a:pt x="573" y="0"/>
                  </a:lnTo>
                  <a:lnTo>
                    <a:pt x="582" y="0"/>
                  </a:lnTo>
                  <a:lnTo>
                    <a:pt x="589" y="0"/>
                  </a:lnTo>
                  <a:lnTo>
                    <a:pt x="592" y="2"/>
                  </a:lnTo>
                  <a:lnTo>
                    <a:pt x="592" y="2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7" name="Freeform 71"/>
            <p:cNvSpPr>
              <a:spLocks/>
            </p:cNvSpPr>
            <p:nvPr/>
          </p:nvSpPr>
          <p:spPr bwMode="auto">
            <a:xfrm>
              <a:off x="3565" y="2932"/>
              <a:ext cx="266" cy="129"/>
            </a:xfrm>
            <a:custGeom>
              <a:avLst/>
              <a:gdLst/>
              <a:ahLst/>
              <a:cxnLst>
                <a:cxn ang="0">
                  <a:pos x="227" y="3"/>
                </a:cxn>
                <a:cxn ang="0">
                  <a:pos x="222" y="0"/>
                </a:cxn>
                <a:cxn ang="0">
                  <a:pos x="220" y="0"/>
                </a:cxn>
                <a:cxn ang="0">
                  <a:pos x="213" y="0"/>
                </a:cxn>
                <a:cxn ang="0">
                  <a:pos x="204" y="0"/>
                </a:cxn>
                <a:cxn ang="0">
                  <a:pos x="190" y="0"/>
                </a:cxn>
                <a:cxn ang="0">
                  <a:pos x="179" y="0"/>
                </a:cxn>
                <a:cxn ang="0">
                  <a:pos x="163" y="0"/>
                </a:cxn>
                <a:cxn ang="0">
                  <a:pos x="149" y="0"/>
                </a:cxn>
                <a:cxn ang="0">
                  <a:pos x="130" y="0"/>
                </a:cxn>
                <a:cxn ang="0">
                  <a:pos x="114" y="5"/>
                </a:cxn>
                <a:cxn ang="0">
                  <a:pos x="96" y="7"/>
                </a:cxn>
                <a:cxn ang="0">
                  <a:pos x="80" y="12"/>
                </a:cxn>
                <a:cxn ang="0">
                  <a:pos x="62" y="16"/>
                </a:cxn>
                <a:cxn ang="0">
                  <a:pos x="46" y="26"/>
                </a:cxn>
                <a:cxn ang="0">
                  <a:pos x="27" y="32"/>
                </a:cxn>
                <a:cxn ang="0">
                  <a:pos x="16" y="44"/>
                </a:cxn>
                <a:cxn ang="0">
                  <a:pos x="0" y="129"/>
                </a:cxn>
                <a:cxn ang="0">
                  <a:pos x="62" y="115"/>
                </a:cxn>
                <a:cxn ang="0">
                  <a:pos x="59" y="113"/>
                </a:cxn>
                <a:cxn ang="0">
                  <a:pos x="59" y="108"/>
                </a:cxn>
                <a:cxn ang="0">
                  <a:pos x="59" y="101"/>
                </a:cxn>
                <a:cxn ang="0">
                  <a:pos x="59" y="94"/>
                </a:cxn>
                <a:cxn ang="0">
                  <a:pos x="59" y="83"/>
                </a:cxn>
                <a:cxn ang="0">
                  <a:pos x="62" y="76"/>
                </a:cxn>
                <a:cxn ang="0">
                  <a:pos x="64" y="65"/>
                </a:cxn>
                <a:cxn ang="0">
                  <a:pos x="73" y="58"/>
                </a:cxn>
                <a:cxn ang="0">
                  <a:pos x="78" y="55"/>
                </a:cxn>
                <a:cxn ang="0">
                  <a:pos x="87" y="51"/>
                </a:cxn>
                <a:cxn ang="0">
                  <a:pos x="98" y="49"/>
                </a:cxn>
                <a:cxn ang="0">
                  <a:pos x="112" y="49"/>
                </a:cxn>
                <a:cxn ang="0">
                  <a:pos x="126" y="49"/>
                </a:cxn>
                <a:cxn ang="0">
                  <a:pos x="144" y="49"/>
                </a:cxn>
                <a:cxn ang="0">
                  <a:pos x="160" y="51"/>
                </a:cxn>
                <a:cxn ang="0">
                  <a:pos x="179" y="51"/>
                </a:cxn>
                <a:cxn ang="0">
                  <a:pos x="195" y="51"/>
                </a:cxn>
                <a:cxn ang="0">
                  <a:pos x="211" y="55"/>
                </a:cxn>
                <a:cxn ang="0">
                  <a:pos x="225" y="55"/>
                </a:cxn>
                <a:cxn ang="0">
                  <a:pos x="238" y="58"/>
                </a:cxn>
                <a:cxn ang="0">
                  <a:pos x="250" y="58"/>
                </a:cxn>
                <a:cxn ang="0">
                  <a:pos x="259" y="60"/>
                </a:cxn>
                <a:cxn ang="0">
                  <a:pos x="264" y="62"/>
                </a:cxn>
                <a:cxn ang="0">
                  <a:pos x="266" y="62"/>
                </a:cxn>
                <a:cxn ang="0">
                  <a:pos x="227" y="3"/>
                </a:cxn>
                <a:cxn ang="0">
                  <a:pos x="227" y="3"/>
                </a:cxn>
              </a:cxnLst>
              <a:rect l="0" t="0" r="r" b="b"/>
              <a:pathLst>
                <a:path w="266" h="129">
                  <a:moveTo>
                    <a:pt x="227" y="3"/>
                  </a:moveTo>
                  <a:lnTo>
                    <a:pt x="222" y="0"/>
                  </a:lnTo>
                  <a:lnTo>
                    <a:pt x="220" y="0"/>
                  </a:lnTo>
                  <a:lnTo>
                    <a:pt x="213" y="0"/>
                  </a:lnTo>
                  <a:lnTo>
                    <a:pt x="204" y="0"/>
                  </a:lnTo>
                  <a:lnTo>
                    <a:pt x="190" y="0"/>
                  </a:lnTo>
                  <a:lnTo>
                    <a:pt x="179" y="0"/>
                  </a:lnTo>
                  <a:lnTo>
                    <a:pt x="163" y="0"/>
                  </a:lnTo>
                  <a:lnTo>
                    <a:pt x="149" y="0"/>
                  </a:lnTo>
                  <a:lnTo>
                    <a:pt x="130" y="0"/>
                  </a:lnTo>
                  <a:lnTo>
                    <a:pt x="114" y="5"/>
                  </a:lnTo>
                  <a:lnTo>
                    <a:pt x="96" y="7"/>
                  </a:lnTo>
                  <a:lnTo>
                    <a:pt x="80" y="12"/>
                  </a:lnTo>
                  <a:lnTo>
                    <a:pt x="62" y="16"/>
                  </a:lnTo>
                  <a:lnTo>
                    <a:pt x="46" y="26"/>
                  </a:lnTo>
                  <a:lnTo>
                    <a:pt x="27" y="32"/>
                  </a:lnTo>
                  <a:lnTo>
                    <a:pt x="16" y="44"/>
                  </a:lnTo>
                  <a:lnTo>
                    <a:pt x="0" y="129"/>
                  </a:lnTo>
                  <a:lnTo>
                    <a:pt x="62" y="115"/>
                  </a:lnTo>
                  <a:lnTo>
                    <a:pt x="59" y="113"/>
                  </a:lnTo>
                  <a:lnTo>
                    <a:pt x="59" y="108"/>
                  </a:lnTo>
                  <a:lnTo>
                    <a:pt x="59" y="101"/>
                  </a:lnTo>
                  <a:lnTo>
                    <a:pt x="59" y="94"/>
                  </a:lnTo>
                  <a:lnTo>
                    <a:pt x="59" y="83"/>
                  </a:lnTo>
                  <a:lnTo>
                    <a:pt x="62" y="76"/>
                  </a:lnTo>
                  <a:lnTo>
                    <a:pt x="64" y="65"/>
                  </a:lnTo>
                  <a:lnTo>
                    <a:pt x="73" y="58"/>
                  </a:lnTo>
                  <a:lnTo>
                    <a:pt x="78" y="55"/>
                  </a:lnTo>
                  <a:lnTo>
                    <a:pt x="87" y="51"/>
                  </a:lnTo>
                  <a:lnTo>
                    <a:pt x="98" y="49"/>
                  </a:lnTo>
                  <a:lnTo>
                    <a:pt x="112" y="49"/>
                  </a:lnTo>
                  <a:lnTo>
                    <a:pt x="126" y="49"/>
                  </a:lnTo>
                  <a:lnTo>
                    <a:pt x="144" y="49"/>
                  </a:lnTo>
                  <a:lnTo>
                    <a:pt x="160" y="51"/>
                  </a:lnTo>
                  <a:lnTo>
                    <a:pt x="179" y="51"/>
                  </a:lnTo>
                  <a:lnTo>
                    <a:pt x="195" y="51"/>
                  </a:lnTo>
                  <a:lnTo>
                    <a:pt x="211" y="55"/>
                  </a:lnTo>
                  <a:lnTo>
                    <a:pt x="225" y="55"/>
                  </a:lnTo>
                  <a:lnTo>
                    <a:pt x="238" y="58"/>
                  </a:lnTo>
                  <a:lnTo>
                    <a:pt x="250" y="58"/>
                  </a:lnTo>
                  <a:lnTo>
                    <a:pt x="259" y="60"/>
                  </a:lnTo>
                  <a:lnTo>
                    <a:pt x="264" y="62"/>
                  </a:lnTo>
                  <a:lnTo>
                    <a:pt x="266" y="62"/>
                  </a:lnTo>
                  <a:lnTo>
                    <a:pt x="227" y="3"/>
                  </a:lnTo>
                  <a:lnTo>
                    <a:pt x="227" y="3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8" name="Freeform 72"/>
            <p:cNvSpPr>
              <a:spLocks/>
            </p:cNvSpPr>
            <p:nvPr/>
          </p:nvSpPr>
          <p:spPr bwMode="auto">
            <a:xfrm>
              <a:off x="3601" y="3300"/>
              <a:ext cx="434" cy="442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14" y="36"/>
                </a:cxn>
                <a:cxn ang="0">
                  <a:pos x="39" y="89"/>
                </a:cxn>
                <a:cxn ang="0">
                  <a:pos x="69" y="158"/>
                </a:cxn>
                <a:cxn ang="0">
                  <a:pos x="101" y="234"/>
                </a:cxn>
                <a:cxn ang="0">
                  <a:pos x="133" y="305"/>
                </a:cxn>
                <a:cxn ang="0">
                  <a:pos x="159" y="371"/>
                </a:cxn>
                <a:cxn ang="0">
                  <a:pos x="172" y="424"/>
                </a:cxn>
                <a:cxn ang="0">
                  <a:pos x="434" y="442"/>
                </a:cxn>
                <a:cxn ang="0">
                  <a:pos x="432" y="424"/>
                </a:cxn>
                <a:cxn ang="0">
                  <a:pos x="425" y="376"/>
                </a:cxn>
                <a:cxn ang="0">
                  <a:pos x="411" y="307"/>
                </a:cxn>
                <a:cxn ang="0">
                  <a:pos x="395" y="231"/>
                </a:cxn>
                <a:cxn ang="0">
                  <a:pos x="374" y="151"/>
                </a:cxn>
                <a:cxn ang="0">
                  <a:pos x="351" y="80"/>
                </a:cxn>
                <a:cxn ang="0">
                  <a:pos x="324" y="25"/>
                </a:cxn>
                <a:cxn ang="0">
                  <a:pos x="296" y="0"/>
                </a:cxn>
                <a:cxn ang="0">
                  <a:pos x="287" y="2"/>
                </a:cxn>
                <a:cxn ang="0">
                  <a:pos x="276" y="11"/>
                </a:cxn>
                <a:cxn ang="0">
                  <a:pos x="267" y="27"/>
                </a:cxn>
                <a:cxn ang="0">
                  <a:pos x="280" y="48"/>
                </a:cxn>
                <a:cxn ang="0">
                  <a:pos x="294" y="66"/>
                </a:cxn>
                <a:cxn ang="0">
                  <a:pos x="312" y="103"/>
                </a:cxn>
                <a:cxn ang="0">
                  <a:pos x="328" y="149"/>
                </a:cxn>
                <a:cxn ang="0">
                  <a:pos x="347" y="204"/>
                </a:cxn>
                <a:cxn ang="0">
                  <a:pos x="363" y="257"/>
                </a:cxn>
                <a:cxn ang="0">
                  <a:pos x="374" y="307"/>
                </a:cxn>
                <a:cxn ang="0">
                  <a:pos x="381" y="351"/>
                </a:cxn>
                <a:cxn ang="0">
                  <a:pos x="381" y="378"/>
                </a:cxn>
                <a:cxn ang="0">
                  <a:pos x="370" y="394"/>
                </a:cxn>
                <a:cxn ang="0">
                  <a:pos x="349" y="406"/>
                </a:cxn>
                <a:cxn ang="0">
                  <a:pos x="322" y="410"/>
                </a:cxn>
                <a:cxn ang="0">
                  <a:pos x="289" y="413"/>
                </a:cxn>
                <a:cxn ang="0">
                  <a:pos x="257" y="410"/>
                </a:cxn>
                <a:cxn ang="0">
                  <a:pos x="230" y="410"/>
                </a:cxn>
                <a:cxn ang="0">
                  <a:pos x="209" y="408"/>
                </a:cxn>
                <a:cxn ang="0">
                  <a:pos x="62" y="6"/>
                </a:cxn>
                <a:cxn ang="0">
                  <a:pos x="0" y="2"/>
                </a:cxn>
              </a:cxnLst>
              <a:rect l="0" t="0" r="r" b="b"/>
              <a:pathLst>
                <a:path w="434" h="442">
                  <a:moveTo>
                    <a:pt x="0" y="2"/>
                  </a:moveTo>
                  <a:lnTo>
                    <a:pt x="3" y="6"/>
                  </a:lnTo>
                  <a:lnTo>
                    <a:pt x="7" y="18"/>
                  </a:lnTo>
                  <a:lnTo>
                    <a:pt x="14" y="36"/>
                  </a:lnTo>
                  <a:lnTo>
                    <a:pt x="28" y="61"/>
                  </a:lnTo>
                  <a:lnTo>
                    <a:pt x="39" y="89"/>
                  </a:lnTo>
                  <a:lnTo>
                    <a:pt x="55" y="121"/>
                  </a:lnTo>
                  <a:lnTo>
                    <a:pt x="69" y="158"/>
                  </a:lnTo>
                  <a:lnTo>
                    <a:pt x="88" y="195"/>
                  </a:lnTo>
                  <a:lnTo>
                    <a:pt x="101" y="234"/>
                  </a:lnTo>
                  <a:lnTo>
                    <a:pt x="117" y="270"/>
                  </a:lnTo>
                  <a:lnTo>
                    <a:pt x="133" y="305"/>
                  </a:lnTo>
                  <a:lnTo>
                    <a:pt x="147" y="341"/>
                  </a:lnTo>
                  <a:lnTo>
                    <a:pt x="159" y="371"/>
                  </a:lnTo>
                  <a:lnTo>
                    <a:pt x="168" y="401"/>
                  </a:lnTo>
                  <a:lnTo>
                    <a:pt x="172" y="424"/>
                  </a:lnTo>
                  <a:lnTo>
                    <a:pt x="177" y="442"/>
                  </a:lnTo>
                  <a:lnTo>
                    <a:pt x="434" y="442"/>
                  </a:lnTo>
                  <a:lnTo>
                    <a:pt x="434" y="438"/>
                  </a:lnTo>
                  <a:lnTo>
                    <a:pt x="432" y="424"/>
                  </a:lnTo>
                  <a:lnTo>
                    <a:pt x="427" y="403"/>
                  </a:lnTo>
                  <a:lnTo>
                    <a:pt x="425" y="376"/>
                  </a:lnTo>
                  <a:lnTo>
                    <a:pt x="418" y="344"/>
                  </a:lnTo>
                  <a:lnTo>
                    <a:pt x="411" y="307"/>
                  </a:lnTo>
                  <a:lnTo>
                    <a:pt x="402" y="270"/>
                  </a:lnTo>
                  <a:lnTo>
                    <a:pt x="395" y="231"/>
                  </a:lnTo>
                  <a:lnTo>
                    <a:pt x="384" y="190"/>
                  </a:lnTo>
                  <a:lnTo>
                    <a:pt x="374" y="151"/>
                  </a:lnTo>
                  <a:lnTo>
                    <a:pt x="363" y="112"/>
                  </a:lnTo>
                  <a:lnTo>
                    <a:pt x="351" y="80"/>
                  </a:lnTo>
                  <a:lnTo>
                    <a:pt x="338" y="48"/>
                  </a:lnTo>
                  <a:lnTo>
                    <a:pt x="324" y="25"/>
                  </a:lnTo>
                  <a:lnTo>
                    <a:pt x="310" y="6"/>
                  </a:lnTo>
                  <a:lnTo>
                    <a:pt x="296" y="0"/>
                  </a:lnTo>
                  <a:lnTo>
                    <a:pt x="292" y="0"/>
                  </a:lnTo>
                  <a:lnTo>
                    <a:pt x="287" y="2"/>
                  </a:lnTo>
                  <a:lnTo>
                    <a:pt x="280" y="4"/>
                  </a:lnTo>
                  <a:lnTo>
                    <a:pt x="276" y="11"/>
                  </a:lnTo>
                  <a:lnTo>
                    <a:pt x="269" y="16"/>
                  </a:lnTo>
                  <a:lnTo>
                    <a:pt x="267" y="27"/>
                  </a:lnTo>
                  <a:lnTo>
                    <a:pt x="269" y="34"/>
                  </a:lnTo>
                  <a:lnTo>
                    <a:pt x="280" y="48"/>
                  </a:lnTo>
                  <a:lnTo>
                    <a:pt x="285" y="55"/>
                  </a:lnTo>
                  <a:lnTo>
                    <a:pt x="294" y="66"/>
                  </a:lnTo>
                  <a:lnTo>
                    <a:pt x="303" y="82"/>
                  </a:lnTo>
                  <a:lnTo>
                    <a:pt x="312" y="103"/>
                  </a:lnTo>
                  <a:lnTo>
                    <a:pt x="322" y="123"/>
                  </a:lnTo>
                  <a:lnTo>
                    <a:pt x="328" y="149"/>
                  </a:lnTo>
                  <a:lnTo>
                    <a:pt x="338" y="176"/>
                  </a:lnTo>
                  <a:lnTo>
                    <a:pt x="347" y="204"/>
                  </a:lnTo>
                  <a:lnTo>
                    <a:pt x="354" y="229"/>
                  </a:lnTo>
                  <a:lnTo>
                    <a:pt x="363" y="257"/>
                  </a:lnTo>
                  <a:lnTo>
                    <a:pt x="367" y="282"/>
                  </a:lnTo>
                  <a:lnTo>
                    <a:pt x="374" y="307"/>
                  </a:lnTo>
                  <a:lnTo>
                    <a:pt x="377" y="330"/>
                  </a:lnTo>
                  <a:lnTo>
                    <a:pt x="381" y="351"/>
                  </a:lnTo>
                  <a:lnTo>
                    <a:pt x="381" y="364"/>
                  </a:lnTo>
                  <a:lnTo>
                    <a:pt x="381" y="378"/>
                  </a:lnTo>
                  <a:lnTo>
                    <a:pt x="377" y="385"/>
                  </a:lnTo>
                  <a:lnTo>
                    <a:pt x="370" y="394"/>
                  </a:lnTo>
                  <a:lnTo>
                    <a:pt x="361" y="401"/>
                  </a:lnTo>
                  <a:lnTo>
                    <a:pt x="349" y="406"/>
                  </a:lnTo>
                  <a:lnTo>
                    <a:pt x="335" y="408"/>
                  </a:lnTo>
                  <a:lnTo>
                    <a:pt x="322" y="410"/>
                  </a:lnTo>
                  <a:lnTo>
                    <a:pt x="303" y="410"/>
                  </a:lnTo>
                  <a:lnTo>
                    <a:pt x="289" y="413"/>
                  </a:lnTo>
                  <a:lnTo>
                    <a:pt x="271" y="410"/>
                  </a:lnTo>
                  <a:lnTo>
                    <a:pt x="257" y="410"/>
                  </a:lnTo>
                  <a:lnTo>
                    <a:pt x="241" y="410"/>
                  </a:lnTo>
                  <a:lnTo>
                    <a:pt x="230" y="410"/>
                  </a:lnTo>
                  <a:lnTo>
                    <a:pt x="218" y="408"/>
                  </a:lnTo>
                  <a:lnTo>
                    <a:pt x="209" y="408"/>
                  </a:lnTo>
                  <a:lnTo>
                    <a:pt x="205" y="408"/>
                  </a:lnTo>
                  <a:lnTo>
                    <a:pt x="6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9" name="Freeform 73"/>
            <p:cNvSpPr>
              <a:spLocks/>
            </p:cNvSpPr>
            <p:nvPr/>
          </p:nvSpPr>
          <p:spPr bwMode="auto">
            <a:xfrm>
              <a:off x="3998" y="3451"/>
              <a:ext cx="480" cy="241"/>
            </a:xfrm>
            <a:custGeom>
              <a:avLst/>
              <a:gdLst/>
              <a:ahLst/>
              <a:cxnLst>
                <a:cxn ang="0">
                  <a:pos x="32" y="213"/>
                </a:cxn>
                <a:cxn ang="0">
                  <a:pos x="46" y="223"/>
                </a:cxn>
                <a:cxn ang="0">
                  <a:pos x="65" y="232"/>
                </a:cxn>
                <a:cxn ang="0">
                  <a:pos x="92" y="236"/>
                </a:cxn>
                <a:cxn ang="0">
                  <a:pos x="129" y="239"/>
                </a:cxn>
                <a:cxn ang="0">
                  <a:pos x="175" y="239"/>
                </a:cxn>
                <a:cxn ang="0">
                  <a:pos x="234" y="229"/>
                </a:cxn>
                <a:cxn ang="0">
                  <a:pos x="305" y="213"/>
                </a:cxn>
                <a:cxn ang="0">
                  <a:pos x="361" y="197"/>
                </a:cxn>
                <a:cxn ang="0">
                  <a:pos x="404" y="186"/>
                </a:cxn>
                <a:cxn ang="0">
                  <a:pos x="436" y="179"/>
                </a:cxn>
                <a:cxn ang="0">
                  <a:pos x="457" y="172"/>
                </a:cxn>
                <a:cxn ang="0">
                  <a:pos x="468" y="170"/>
                </a:cxn>
                <a:cxn ang="0">
                  <a:pos x="480" y="168"/>
                </a:cxn>
                <a:cxn ang="0">
                  <a:pos x="480" y="165"/>
                </a:cxn>
                <a:cxn ang="0">
                  <a:pos x="475" y="151"/>
                </a:cxn>
                <a:cxn ang="0">
                  <a:pos x="468" y="128"/>
                </a:cxn>
                <a:cxn ang="0">
                  <a:pos x="461" y="101"/>
                </a:cxn>
                <a:cxn ang="0">
                  <a:pos x="452" y="71"/>
                </a:cxn>
                <a:cxn ang="0">
                  <a:pos x="441" y="41"/>
                </a:cxn>
                <a:cxn ang="0">
                  <a:pos x="427" y="16"/>
                </a:cxn>
                <a:cxn ang="0">
                  <a:pos x="413" y="0"/>
                </a:cxn>
                <a:cxn ang="0">
                  <a:pos x="397" y="0"/>
                </a:cxn>
                <a:cxn ang="0">
                  <a:pos x="390" y="18"/>
                </a:cxn>
                <a:cxn ang="0">
                  <a:pos x="395" y="41"/>
                </a:cxn>
                <a:cxn ang="0">
                  <a:pos x="400" y="64"/>
                </a:cxn>
                <a:cxn ang="0">
                  <a:pos x="402" y="89"/>
                </a:cxn>
                <a:cxn ang="0">
                  <a:pos x="406" y="110"/>
                </a:cxn>
                <a:cxn ang="0">
                  <a:pos x="406" y="126"/>
                </a:cxn>
                <a:cxn ang="0">
                  <a:pos x="397" y="138"/>
                </a:cxn>
                <a:cxn ang="0">
                  <a:pos x="374" y="147"/>
                </a:cxn>
                <a:cxn ang="0">
                  <a:pos x="338" y="156"/>
                </a:cxn>
                <a:cxn ang="0">
                  <a:pos x="292" y="168"/>
                </a:cxn>
                <a:cxn ang="0">
                  <a:pos x="246" y="174"/>
                </a:cxn>
                <a:cxn ang="0">
                  <a:pos x="198" y="184"/>
                </a:cxn>
                <a:cxn ang="0">
                  <a:pos x="154" y="188"/>
                </a:cxn>
                <a:cxn ang="0">
                  <a:pos x="122" y="190"/>
                </a:cxn>
                <a:cxn ang="0">
                  <a:pos x="101" y="188"/>
                </a:cxn>
                <a:cxn ang="0">
                  <a:pos x="83" y="181"/>
                </a:cxn>
                <a:cxn ang="0">
                  <a:pos x="62" y="172"/>
                </a:cxn>
                <a:cxn ang="0">
                  <a:pos x="44" y="163"/>
                </a:cxn>
                <a:cxn ang="0">
                  <a:pos x="30" y="154"/>
                </a:cxn>
                <a:cxn ang="0">
                  <a:pos x="14" y="142"/>
                </a:cxn>
                <a:cxn ang="0">
                  <a:pos x="3" y="133"/>
                </a:cxn>
                <a:cxn ang="0">
                  <a:pos x="30" y="213"/>
                </a:cxn>
              </a:cxnLst>
              <a:rect l="0" t="0" r="r" b="b"/>
              <a:pathLst>
                <a:path w="480" h="241">
                  <a:moveTo>
                    <a:pt x="30" y="213"/>
                  </a:moveTo>
                  <a:lnTo>
                    <a:pt x="32" y="213"/>
                  </a:lnTo>
                  <a:lnTo>
                    <a:pt x="42" y="220"/>
                  </a:lnTo>
                  <a:lnTo>
                    <a:pt x="46" y="223"/>
                  </a:lnTo>
                  <a:lnTo>
                    <a:pt x="55" y="227"/>
                  </a:lnTo>
                  <a:lnTo>
                    <a:pt x="65" y="232"/>
                  </a:lnTo>
                  <a:lnTo>
                    <a:pt x="78" y="234"/>
                  </a:lnTo>
                  <a:lnTo>
                    <a:pt x="92" y="236"/>
                  </a:lnTo>
                  <a:lnTo>
                    <a:pt x="108" y="239"/>
                  </a:lnTo>
                  <a:lnTo>
                    <a:pt x="129" y="239"/>
                  </a:lnTo>
                  <a:lnTo>
                    <a:pt x="152" y="241"/>
                  </a:lnTo>
                  <a:lnTo>
                    <a:pt x="175" y="239"/>
                  </a:lnTo>
                  <a:lnTo>
                    <a:pt x="204" y="234"/>
                  </a:lnTo>
                  <a:lnTo>
                    <a:pt x="234" y="229"/>
                  </a:lnTo>
                  <a:lnTo>
                    <a:pt x="271" y="223"/>
                  </a:lnTo>
                  <a:lnTo>
                    <a:pt x="305" y="213"/>
                  </a:lnTo>
                  <a:lnTo>
                    <a:pt x="335" y="204"/>
                  </a:lnTo>
                  <a:lnTo>
                    <a:pt x="361" y="197"/>
                  </a:lnTo>
                  <a:lnTo>
                    <a:pt x="383" y="193"/>
                  </a:lnTo>
                  <a:lnTo>
                    <a:pt x="404" y="186"/>
                  </a:lnTo>
                  <a:lnTo>
                    <a:pt x="422" y="181"/>
                  </a:lnTo>
                  <a:lnTo>
                    <a:pt x="436" y="179"/>
                  </a:lnTo>
                  <a:lnTo>
                    <a:pt x="448" y="177"/>
                  </a:lnTo>
                  <a:lnTo>
                    <a:pt x="457" y="172"/>
                  </a:lnTo>
                  <a:lnTo>
                    <a:pt x="464" y="172"/>
                  </a:lnTo>
                  <a:lnTo>
                    <a:pt x="468" y="170"/>
                  </a:lnTo>
                  <a:lnTo>
                    <a:pt x="475" y="170"/>
                  </a:lnTo>
                  <a:lnTo>
                    <a:pt x="480" y="168"/>
                  </a:lnTo>
                  <a:lnTo>
                    <a:pt x="480" y="168"/>
                  </a:lnTo>
                  <a:lnTo>
                    <a:pt x="480" y="165"/>
                  </a:lnTo>
                  <a:lnTo>
                    <a:pt x="478" y="161"/>
                  </a:lnTo>
                  <a:lnTo>
                    <a:pt x="475" y="151"/>
                  </a:lnTo>
                  <a:lnTo>
                    <a:pt x="473" y="142"/>
                  </a:lnTo>
                  <a:lnTo>
                    <a:pt x="468" y="128"/>
                  </a:lnTo>
                  <a:lnTo>
                    <a:pt x="466" y="117"/>
                  </a:lnTo>
                  <a:lnTo>
                    <a:pt x="461" y="101"/>
                  </a:lnTo>
                  <a:lnTo>
                    <a:pt x="459" y="87"/>
                  </a:lnTo>
                  <a:lnTo>
                    <a:pt x="452" y="71"/>
                  </a:lnTo>
                  <a:lnTo>
                    <a:pt x="448" y="55"/>
                  </a:lnTo>
                  <a:lnTo>
                    <a:pt x="441" y="41"/>
                  </a:lnTo>
                  <a:lnTo>
                    <a:pt x="434" y="30"/>
                  </a:lnTo>
                  <a:lnTo>
                    <a:pt x="427" y="16"/>
                  </a:lnTo>
                  <a:lnTo>
                    <a:pt x="420" y="7"/>
                  </a:lnTo>
                  <a:lnTo>
                    <a:pt x="413" y="0"/>
                  </a:lnTo>
                  <a:lnTo>
                    <a:pt x="409" y="0"/>
                  </a:lnTo>
                  <a:lnTo>
                    <a:pt x="397" y="0"/>
                  </a:lnTo>
                  <a:lnTo>
                    <a:pt x="393" y="11"/>
                  </a:lnTo>
                  <a:lnTo>
                    <a:pt x="390" y="18"/>
                  </a:lnTo>
                  <a:lnTo>
                    <a:pt x="393" y="30"/>
                  </a:lnTo>
                  <a:lnTo>
                    <a:pt x="395" y="41"/>
                  </a:lnTo>
                  <a:lnTo>
                    <a:pt x="397" y="55"/>
                  </a:lnTo>
                  <a:lnTo>
                    <a:pt x="400" y="64"/>
                  </a:lnTo>
                  <a:lnTo>
                    <a:pt x="402" y="78"/>
                  </a:lnTo>
                  <a:lnTo>
                    <a:pt x="402" y="89"/>
                  </a:lnTo>
                  <a:lnTo>
                    <a:pt x="406" y="101"/>
                  </a:lnTo>
                  <a:lnTo>
                    <a:pt x="406" y="110"/>
                  </a:lnTo>
                  <a:lnTo>
                    <a:pt x="406" y="119"/>
                  </a:lnTo>
                  <a:lnTo>
                    <a:pt x="406" y="126"/>
                  </a:lnTo>
                  <a:lnTo>
                    <a:pt x="404" y="133"/>
                  </a:lnTo>
                  <a:lnTo>
                    <a:pt x="397" y="138"/>
                  </a:lnTo>
                  <a:lnTo>
                    <a:pt x="388" y="142"/>
                  </a:lnTo>
                  <a:lnTo>
                    <a:pt x="374" y="147"/>
                  </a:lnTo>
                  <a:lnTo>
                    <a:pt x="358" y="154"/>
                  </a:lnTo>
                  <a:lnTo>
                    <a:pt x="338" y="156"/>
                  </a:lnTo>
                  <a:lnTo>
                    <a:pt x="317" y="163"/>
                  </a:lnTo>
                  <a:lnTo>
                    <a:pt x="292" y="168"/>
                  </a:lnTo>
                  <a:lnTo>
                    <a:pt x="271" y="172"/>
                  </a:lnTo>
                  <a:lnTo>
                    <a:pt x="246" y="174"/>
                  </a:lnTo>
                  <a:lnTo>
                    <a:pt x="221" y="179"/>
                  </a:lnTo>
                  <a:lnTo>
                    <a:pt x="198" y="184"/>
                  </a:lnTo>
                  <a:lnTo>
                    <a:pt x="177" y="188"/>
                  </a:lnTo>
                  <a:lnTo>
                    <a:pt x="154" y="188"/>
                  </a:lnTo>
                  <a:lnTo>
                    <a:pt x="138" y="190"/>
                  </a:lnTo>
                  <a:lnTo>
                    <a:pt x="122" y="190"/>
                  </a:lnTo>
                  <a:lnTo>
                    <a:pt x="113" y="193"/>
                  </a:lnTo>
                  <a:lnTo>
                    <a:pt x="101" y="188"/>
                  </a:lnTo>
                  <a:lnTo>
                    <a:pt x="92" y="186"/>
                  </a:lnTo>
                  <a:lnTo>
                    <a:pt x="83" y="181"/>
                  </a:lnTo>
                  <a:lnTo>
                    <a:pt x="74" y="179"/>
                  </a:lnTo>
                  <a:lnTo>
                    <a:pt x="62" y="172"/>
                  </a:lnTo>
                  <a:lnTo>
                    <a:pt x="53" y="168"/>
                  </a:lnTo>
                  <a:lnTo>
                    <a:pt x="44" y="163"/>
                  </a:lnTo>
                  <a:lnTo>
                    <a:pt x="37" y="158"/>
                  </a:lnTo>
                  <a:lnTo>
                    <a:pt x="30" y="154"/>
                  </a:lnTo>
                  <a:lnTo>
                    <a:pt x="21" y="147"/>
                  </a:lnTo>
                  <a:lnTo>
                    <a:pt x="14" y="142"/>
                  </a:lnTo>
                  <a:lnTo>
                    <a:pt x="9" y="140"/>
                  </a:lnTo>
                  <a:lnTo>
                    <a:pt x="3" y="133"/>
                  </a:lnTo>
                  <a:lnTo>
                    <a:pt x="0" y="133"/>
                  </a:lnTo>
                  <a:lnTo>
                    <a:pt x="30" y="213"/>
                  </a:lnTo>
                  <a:lnTo>
                    <a:pt x="30" y="213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0" name="Freeform 74"/>
            <p:cNvSpPr>
              <a:spLocks/>
            </p:cNvSpPr>
            <p:nvPr/>
          </p:nvSpPr>
          <p:spPr bwMode="auto">
            <a:xfrm>
              <a:off x="4354" y="3423"/>
              <a:ext cx="200" cy="301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8" y="5"/>
                </a:cxn>
                <a:cxn ang="0">
                  <a:pos x="83" y="10"/>
                </a:cxn>
                <a:cxn ang="0">
                  <a:pos x="92" y="19"/>
                </a:cxn>
                <a:cxn ang="0">
                  <a:pos x="101" y="28"/>
                </a:cxn>
                <a:cxn ang="0">
                  <a:pos x="112" y="39"/>
                </a:cxn>
                <a:cxn ang="0">
                  <a:pos x="124" y="53"/>
                </a:cxn>
                <a:cxn ang="0">
                  <a:pos x="138" y="72"/>
                </a:cxn>
                <a:cxn ang="0">
                  <a:pos x="149" y="90"/>
                </a:cxn>
                <a:cxn ang="0">
                  <a:pos x="158" y="111"/>
                </a:cxn>
                <a:cxn ang="0">
                  <a:pos x="170" y="131"/>
                </a:cxn>
                <a:cxn ang="0">
                  <a:pos x="181" y="156"/>
                </a:cxn>
                <a:cxn ang="0">
                  <a:pos x="188" y="182"/>
                </a:cxn>
                <a:cxn ang="0">
                  <a:pos x="195" y="212"/>
                </a:cxn>
                <a:cxn ang="0">
                  <a:pos x="197" y="241"/>
                </a:cxn>
                <a:cxn ang="0">
                  <a:pos x="200" y="274"/>
                </a:cxn>
                <a:cxn ang="0">
                  <a:pos x="195" y="274"/>
                </a:cxn>
                <a:cxn ang="0">
                  <a:pos x="188" y="278"/>
                </a:cxn>
                <a:cxn ang="0">
                  <a:pos x="177" y="285"/>
                </a:cxn>
                <a:cxn ang="0">
                  <a:pos x="167" y="292"/>
                </a:cxn>
                <a:cxn ang="0">
                  <a:pos x="156" y="296"/>
                </a:cxn>
                <a:cxn ang="0">
                  <a:pos x="144" y="301"/>
                </a:cxn>
                <a:cxn ang="0">
                  <a:pos x="138" y="299"/>
                </a:cxn>
                <a:cxn ang="0">
                  <a:pos x="135" y="292"/>
                </a:cxn>
                <a:cxn ang="0">
                  <a:pos x="135" y="285"/>
                </a:cxn>
                <a:cxn ang="0">
                  <a:pos x="133" y="278"/>
                </a:cxn>
                <a:cxn ang="0">
                  <a:pos x="131" y="269"/>
                </a:cxn>
                <a:cxn ang="0">
                  <a:pos x="126" y="262"/>
                </a:cxn>
                <a:cxn ang="0">
                  <a:pos x="124" y="253"/>
                </a:cxn>
                <a:cxn ang="0">
                  <a:pos x="119" y="246"/>
                </a:cxn>
                <a:cxn ang="0">
                  <a:pos x="115" y="237"/>
                </a:cxn>
                <a:cxn ang="0">
                  <a:pos x="112" y="230"/>
                </a:cxn>
                <a:cxn ang="0">
                  <a:pos x="105" y="221"/>
                </a:cxn>
                <a:cxn ang="0">
                  <a:pos x="103" y="214"/>
                </a:cxn>
                <a:cxn ang="0">
                  <a:pos x="99" y="207"/>
                </a:cxn>
                <a:cxn ang="0">
                  <a:pos x="96" y="202"/>
                </a:cxn>
                <a:cxn ang="0">
                  <a:pos x="89" y="193"/>
                </a:cxn>
                <a:cxn ang="0">
                  <a:pos x="89" y="191"/>
                </a:cxn>
                <a:cxn ang="0">
                  <a:pos x="39" y="170"/>
                </a:cxn>
                <a:cxn ang="0">
                  <a:pos x="0" y="26"/>
                </a:cxn>
                <a:cxn ang="0">
                  <a:pos x="73" y="0"/>
                </a:cxn>
                <a:cxn ang="0">
                  <a:pos x="73" y="0"/>
                </a:cxn>
              </a:cxnLst>
              <a:rect l="0" t="0" r="r" b="b"/>
              <a:pathLst>
                <a:path w="200" h="301">
                  <a:moveTo>
                    <a:pt x="73" y="0"/>
                  </a:moveTo>
                  <a:lnTo>
                    <a:pt x="78" y="5"/>
                  </a:lnTo>
                  <a:lnTo>
                    <a:pt x="83" y="10"/>
                  </a:lnTo>
                  <a:lnTo>
                    <a:pt x="92" y="19"/>
                  </a:lnTo>
                  <a:lnTo>
                    <a:pt x="101" y="28"/>
                  </a:lnTo>
                  <a:lnTo>
                    <a:pt x="112" y="39"/>
                  </a:lnTo>
                  <a:lnTo>
                    <a:pt x="124" y="53"/>
                  </a:lnTo>
                  <a:lnTo>
                    <a:pt x="138" y="72"/>
                  </a:lnTo>
                  <a:lnTo>
                    <a:pt x="149" y="90"/>
                  </a:lnTo>
                  <a:lnTo>
                    <a:pt x="158" y="111"/>
                  </a:lnTo>
                  <a:lnTo>
                    <a:pt x="170" y="131"/>
                  </a:lnTo>
                  <a:lnTo>
                    <a:pt x="181" y="156"/>
                  </a:lnTo>
                  <a:lnTo>
                    <a:pt x="188" y="182"/>
                  </a:lnTo>
                  <a:lnTo>
                    <a:pt x="195" y="212"/>
                  </a:lnTo>
                  <a:lnTo>
                    <a:pt x="197" y="241"/>
                  </a:lnTo>
                  <a:lnTo>
                    <a:pt x="200" y="274"/>
                  </a:lnTo>
                  <a:lnTo>
                    <a:pt x="195" y="274"/>
                  </a:lnTo>
                  <a:lnTo>
                    <a:pt x="188" y="278"/>
                  </a:lnTo>
                  <a:lnTo>
                    <a:pt x="177" y="285"/>
                  </a:lnTo>
                  <a:lnTo>
                    <a:pt x="167" y="292"/>
                  </a:lnTo>
                  <a:lnTo>
                    <a:pt x="156" y="296"/>
                  </a:lnTo>
                  <a:lnTo>
                    <a:pt x="144" y="301"/>
                  </a:lnTo>
                  <a:lnTo>
                    <a:pt x="138" y="299"/>
                  </a:lnTo>
                  <a:lnTo>
                    <a:pt x="135" y="292"/>
                  </a:lnTo>
                  <a:lnTo>
                    <a:pt x="135" y="285"/>
                  </a:lnTo>
                  <a:lnTo>
                    <a:pt x="133" y="278"/>
                  </a:lnTo>
                  <a:lnTo>
                    <a:pt x="131" y="269"/>
                  </a:lnTo>
                  <a:lnTo>
                    <a:pt x="126" y="262"/>
                  </a:lnTo>
                  <a:lnTo>
                    <a:pt x="124" y="253"/>
                  </a:lnTo>
                  <a:lnTo>
                    <a:pt x="119" y="246"/>
                  </a:lnTo>
                  <a:lnTo>
                    <a:pt x="115" y="237"/>
                  </a:lnTo>
                  <a:lnTo>
                    <a:pt x="112" y="230"/>
                  </a:lnTo>
                  <a:lnTo>
                    <a:pt x="105" y="221"/>
                  </a:lnTo>
                  <a:lnTo>
                    <a:pt x="103" y="214"/>
                  </a:lnTo>
                  <a:lnTo>
                    <a:pt x="99" y="207"/>
                  </a:lnTo>
                  <a:lnTo>
                    <a:pt x="96" y="202"/>
                  </a:lnTo>
                  <a:lnTo>
                    <a:pt x="89" y="193"/>
                  </a:lnTo>
                  <a:lnTo>
                    <a:pt x="89" y="191"/>
                  </a:lnTo>
                  <a:lnTo>
                    <a:pt x="39" y="170"/>
                  </a:lnTo>
                  <a:lnTo>
                    <a:pt x="0" y="26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1" name="Freeform 75"/>
            <p:cNvSpPr>
              <a:spLocks/>
            </p:cNvSpPr>
            <p:nvPr/>
          </p:nvSpPr>
          <p:spPr bwMode="auto">
            <a:xfrm>
              <a:off x="3243" y="2964"/>
              <a:ext cx="239" cy="22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7" y="0"/>
                </a:cxn>
                <a:cxn ang="0">
                  <a:pos x="60" y="5"/>
                </a:cxn>
                <a:cxn ang="0">
                  <a:pos x="51" y="5"/>
                </a:cxn>
                <a:cxn ang="0">
                  <a:pos x="44" y="10"/>
                </a:cxn>
                <a:cxn ang="0">
                  <a:pos x="30" y="17"/>
                </a:cxn>
                <a:cxn ang="0">
                  <a:pos x="21" y="26"/>
                </a:cxn>
                <a:cxn ang="0">
                  <a:pos x="12" y="33"/>
                </a:cxn>
                <a:cxn ang="0">
                  <a:pos x="7" y="44"/>
                </a:cxn>
                <a:cxn ang="0">
                  <a:pos x="3" y="56"/>
                </a:cxn>
                <a:cxn ang="0">
                  <a:pos x="0" y="69"/>
                </a:cxn>
                <a:cxn ang="0">
                  <a:pos x="0" y="85"/>
                </a:cxn>
                <a:cxn ang="0">
                  <a:pos x="5" y="101"/>
                </a:cxn>
                <a:cxn ang="0">
                  <a:pos x="12" y="120"/>
                </a:cxn>
                <a:cxn ang="0">
                  <a:pos x="21" y="138"/>
                </a:cxn>
                <a:cxn ang="0">
                  <a:pos x="33" y="154"/>
                </a:cxn>
                <a:cxn ang="0">
                  <a:pos x="49" y="170"/>
                </a:cxn>
                <a:cxn ang="0">
                  <a:pos x="62" y="186"/>
                </a:cxn>
                <a:cxn ang="0">
                  <a:pos x="81" y="200"/>
                </a:cxn>
                <a:cxn ang="0">
                  <a:pos x="99" y="209"/>
                </a:cxn>
                <a:cxn ang="0">
                  <a:pos x="118" y="218"/>
                </a:cxn>
                <a:cxn ang="0">
                  <a:pos x="138" y="225"/>
                </a:cxn>
                <a:cxn ang="0">
                  <a:pos x="157" y="228"/>
                </a:cxn>
                <a:cxn ang="0">
                  <a:pos x="175" y="228"/>
                </a:cxn>
                <a:cxn ang="0">
                  <a:pos x="193" y="223"/>
                </a:cxn>
                <a:cxn ang="0">
                  <a:pos x="209" y="214"/>
                </a:cxn>
                <a:cxn ang="0">
                  <a:pos x="225" y="205"/>
                </a:cxn>
                <a:cxn ang="0">
                  <a:pos x="235" y="182"/>
                </a:cxn>
                <a:cxn ang="0">
                  <a:pos x="239" y="163"/>
                </a:cxn>
                <a:cxn ang="0">
                  <a:pos x="239" y="147"/>
                </a:cxn>
                <a:cxn ang="0">
                  <a:pos x="237" y="131"/>
                </a:cxn>
                <a:cxn ang="0">
                  <a:pos x="230" y="117"/>
                </a:cxn>
                <a:cxn ang="0">
                  <a:pos x="221" y="106"/>
                </a:cxn>
                <a:cxn ang="0">
                  <a:pos x="209" y="92"/>
                </a:cxn>
                <a:cxn ang="0">
                  <a:pos x="196" y="83"/>
                </a:cxn>
                <a:cxn ang="0">
                  <a:pos x="179" y="72"/>
                </a:cxn>
                <a:cxn ang="0">
                  <a:pos x="163" y="60"/>
                </a:cxn>
                <a:cxn ang="0">
                  <a:pos x="147" y="51"/>
                </a:cxn>
                <a:cxn ang="0">
                  <a:pos x="134" y="44"/>
                </a:cxn>
                <a:cxn ang="0">
                  <a:pos x="115" y="33"/>
                </a:cxn>
                <a:cxn ang="0">
                  <a:pos x="101" y="23"/>
                </a:cxn>
                <a:cxn ang="0">
                  <a:pos x="88" y="12"/>
                </a:cxn>
                <a:cxn ang="0">
                  <a:pos x="79" y="0"/>
                </a:cxn>
                <a:cxn ang="0">
                  <a:pos x="79" y="0"/>
                </a:cxn>
              </a:cxnLst>
              <a:rect l="0" t="0" r="r" b="b"/>
              <a:pathLst>
                <a:path w="239" h="228">
                  <a:moveTo>
                    <a:pt x="79" y="0"/>
                  </a:moveTo>
                  <a:lnTo>
                    <a:pt x="67" y="0"/>
                  </a:lnTo>
                  <a:lnTo>
                    <a:pt x="60" y="5"/>
                  </a:lnTo>
                  <a:lnTo>
                    <a:pt x="51" y="5"/>
                  </a:lnTo>
                  <a:lnTo>
                    <a:pt x="44" y="10"/>
                  </a:lnTo>
                  <a:lnTo>
                    <a:pt x="30" y="17"/>
                  </a:lnTo>
                  <a:lnTo>
                    <a:pt x="21" y="26"/>
                  </a:lnTo>
                  <a:lnTo>
                    <a:pt x="12" y="33"/>
                  </a:lnTo>
                  <a:lnTo>
                    <a:pt x="7" y="44"/>
                  </a:lnTo>
                  <a:lnTo>
                    <a:pt x="3" y="56"/>
                  </a:lnTo>
                  <a:lnTo>
                    <a:pt x="0" y="69"/>
                  </a:lnTo>
                  <a:lnTo>
                    <a:pt x="0" y="85"/>
                  </a:lnTo>
                  <a:lnTo>
                    <a:pt x="5" y="101"/>
                  </a:lnTo>
                  <a:lnTo>
                    <a:pt x="12" y="120"/>
                  </a:lnTo>
                  <a:lnTo>
                    <a:pt x="21" y="138"/>
                  </a:lnTo>
                  <a:lnTo>
                    <a:pt x="33" y="154"/>
                  </a:lnTo>
                  <a:lnTo>
                    <a:pt x="49" y="170"/>
                  </a:lnTo>
                  <a:lnTo>
                    <a:pt x="62" y="186"/>
                  </a:lnTo>
                  <a:lnTo>
                    <a:pt x="81" y="200"/>
                  </a:lnTo>
                  <a:lnTo>
                    <a:pt x="99" y="209"/>
                  </a:lnTo>
                  <a:lnTo>
                    <a:pt x="118" y="218"/>
                  </a:lnTo>
                  <a:lnTo>
                    <a:pt x="138" y="225"/>
                  </a:lnTo>
                  <a:lnTo>
                    <a:pt x="157" y="228"/>
                  </a:lnTo>
                  <a:lnTo>
                    <a:pt x="175" y="228"/>
                  </a:lnTo>
                  <a:lnTo>
                    <a:pt x="193" y="223"/>
                  </a:lnTo>
                  <a:lnTo>
                    <a:pt x="209" y="214"/>
                  </a:lnTo>
                  <a:lnTo>
                    <a:pt x="225" y="205"/>
                  </a:lnTo>
                  <a:lnTo>
                    <a:pt x="235" y="182"/>
                  </a:lnTo>
                  <a:lnTo>
                    <a:pt x="239" y="163"/>
                  </a:lnTo>
                  <a:lnTo>
                    <a:pt x="239" y="147"/>
                  </a:lnTo>
                  <a:lnTo>
                    <a:pt x="237" y="131"/>
                  </a:lnTo>
                  <a:lnTo>
                    <a:pt x="230" y="117"/>
                  </a:lnTo>
                  <a:lnTo>
                    <a:pt x="221" y="106"/>
                  </a:lnTo>
                  <a:lnTo>
                    <a:pt x="209" y="92"/>
                  </a:lnTo>
                  <a:lnTo>
                    <a:pt x="196" y="83"/>
                  </a:lnTo>
                  <a:lnTo>
                    <a:pt x="179" y="72"/>
                  </a:lnTo>
                  <a:lnTo>
                    <a:pt x="163" y="60"/>
                  </a:lnTo>
                  <a:lnTo>
                    <a:pt x="147" y="51"/>
                  </a:lnTo>
                  <a:lnTo>
                    <a:pt x="134" y="44"/>
                  </a:lnTo>
                  <a:lnTo>
                    <a:pt x="115" y="33"/>
                  </a:lnTo>
                  <a:lnTo>
                    <a:pt x="101" y="23"/>
                  </a:lnTo>
                  <a:lnTo>
                    <a:pt x="88" y="12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BF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2" name="Freeform 76"/>
            <p:cNvSpPr>
              <a:spLocks/>
            </p:cNvSpPr>
            <p:nvPr/>
          </p:nvSpPr>
          <p:spPr bwMode="auto">
            <a:xfrm>
              <a:off x="3560" y="3726"/>
              <a:ext cx="395" cy="127"/>
            </a:xfrm>
            <a:custGeom>
              <a:avLst/>
              <a:gdLst/>
              <a:ahLst/>
              <a:cxnLst>
                <a:cxn ang="0">
                  <a:pos x="369" y="28"/>
                </a:cxn>
                <a:cxn ang="0">
                  <a:pos x="376" y="42"/>
                </a:cxn>
                <a:cxn ang="0">
                  <a:pos x="383" y="58"/>
                </a:cxn>
                <a:cxn ang="0">
                  <a:pos x="390" y="74"/>
                </a:cxn>
                <a:cxn ang="0">
                  <a:pos x="395" y="90"/>
                </a:cxn>
                <a:cxn ang="0">
                  <a:pos x="395" y="106"/>
                </a:cxn>
                <a:cxn ang="0">
                  <a:pos x="388" y="117"/>
                </a:cxn>
                <a:cxn ang="0">
                  <a:pos x="372" y="124"/>
                </a:cxn>
                <a:cxn ang="0">
                  <a:pos x="333" y="127"/>
                </a:cxn>
                <a:cxn ang="0">
                  <a:pos x="278" y="124"/>
                </a:cxn>
                <a:cxn ang="0">
                  <a:pos x="213" y="122"/>
                </a:cxn>
                <a:cxn ang="0">
                  <a:pos x="145" y="115"/>
                </a:cxn>
                <a:cxn ang="0">
                  <a:pos x="83" y="111"/>
                </a:cxn>
                <a:cxn ang="0">
                  <a:pos x="32" y="106"/>
                </a:cxn>
                <a:cxn ang="0">
                  <a:pos x="5" y="104"/>
                </a:cxn>
                <a:cxn ang="0">
                  <a:pos x="0" y="101"/>
                </a:cxn>
                <a:cxn ang="0">
                  <a:pos x="12" y="92"/>
                </a:cxn>
                <a:cxn ang="0">
                  <a:pos x="32" y="81"/>
                </a:cxn>
                <a:cxn ang="0">
                  <a:pos x="57" y="62"/>
                </a:cxn>
                <a:cxn ang="0">
                  <a:pos x="87" y="46"/>
                </a:cxn>
                <a:cxn ang="0">
                  <a:pos x="119" y="28"/>
                </a:cxn>
                <a:cxn ang="0">
                  <a:pos x="152" y="12"/>
                </a:cxn>
                <a:cxn ang="0">
                  <a:pos x="181" y="3"/>
                </a:cxn>
                <a:cxn ang="0">
                  <a:pos x="207" y="0"/>
                </a:cxn>
                <a:cxn ang="0">
                  <a:pos x="232" y="3"/>
                </a:cxn>
                <a:cxn ang="0">
                  <a:pos x="262" y="5"/>
                </a:cxn>
                <a:cxn ang="0">
                  <a:pos x="289" y="10"/>
                </a:cxn>
                <a:cxn ang="0">
                  <a:pos x="317" y="14"/>
                </a:cxn>
                <a:cxn ang="0">
                  <a:pos x="337" y="16"/>
                </a:cxn>
                <a:cxn ang="0">
                  <a:pos x="356" y="21"/>
                </a:cxn>
                <a:cxn ang="0">
                  <a:pos x="365" y="23"/>
                </a:cxn>
                <a:cxn ang="0">
                  <a:pos x="367" y="23"/>
                </a:cxn>
              </a:cxnLst>
              <a:rect l="0" t="0" r="r" b="b"/>
              <a:pathLst>
                <a:path w="395" h="127">
                  <a:moveTo>
                    <a:pt x="367" y="23"/>
                  </a:moveTo>
                  <a:lnTo>
                    <a:pt x="369" y="28"/>
                  </a:lnTo>
                  <a:lnTo>
                    <a:pt x="374" y="37"/>
                  </a:lnTo>
                  <a:lnTo>
                    <a:pt x="376" y="42"/>
                  </a:lnTo>
                  <a:lnTo>
                    <a:pt x="381" y="49"/>
                  </a:lnTo>
                  <a:lnTo>
                    <a:pt x="383" y="58"/>
                  </a:lnTo>
                  <a:lnTo>
                    <a:pt x="388" y="67"/>
                  </a:lnTo>
                  <a:lnTo>
                    <a:pt x="390" y="74"/>
                  </a:lnTo>
                  <a:lnTo>
                    <a:pt x="392" y="81"/>
                  </a:lnTo>
                  <a:lnTo>
                    <a:pt x="395" y="90"/>
                  </a:lnTo>
                  <a:lnTo>
                    <a:pt x="395" y="99"/>
                  </a:lnTo>
                  <a:lnTo>
                    <a:pt x="395" y="106"/>
                  </a:lnTo>
                  <a:lnTo>
                    <a:pt x="392" y="113"/>
                  </a:lnTo>
                  <a:lnTo>
                    <a:pt x="388" y="117"/>
                  </a:lnTo>
                  <a:lnTo>
                    <a:pt x="383" y="124"/>
                  </a:lnTo>
                  <a:lnTo>
                    <a:pt x="372" y="124"/>
                  </a:lnTo>
                  <a:lnTo>
                    <a:pt x="356" y="127"/>
                  </a:lnTo>
                  <a:lnTo>
                    <a:pt x="333" y="127"/>
                  </a:lnTo>
                  <a:lnTo>
                    <a:pt x="310" y="127"/>
                  </a:lnTo>
                  <a:lnTo>
                    <a:pt x="278" y="124"/>
                  </a:lnTo>
                  <a:lnTo>
                    <a:pt x="246" y="124"/>
                  </a:lnTo>
                  <a:lnTo>
                    <a:pt x="213" y="122"/>
                  </a:lnTo>
                  <a:lnTo>
                    <a:pt x="179" y="120"/>
                  </a:lnTo>
                  <a:lnTo>
                    <a:pt x="145" y="115"/>
                  </a:lnTo>
                  <a:lnTo>
                    <a:pt x="113" y="113"/>
                  </a:lnTo>
                  <a:lnTo>
                    <a:pt x="83" y="111"/>
                  </a:lnTo>
                  <a:lnTo>
                    <a:pt x="55" y="108"/>
                  </a:lnTo>
                  <a:lnTo>
                    <a:pt x="32" y="106"/>
                  </a:lnTo>
                  <a:lnTo>
                    <a:pt x="16" y="104"/>
                  </a:lnTo>
                  <a:lnTo>
                    <a:pt x="5" y="104"/>
                  </a:lnTo>
                  <a:lnTo>
                    <a:pt x="0" y="104"/>
                  </a:lnTo>
                  <a:lnTo>
                    <a:pt x="0" y="101"/>
                  </a:lnTo>
                  <a:lnTo>
                    <a:pt x="5" y="99"/>
                  </a:lnTo>
                  <a:lnTo>
                    <a:pt x="12" y="92"/>
                  </a:lnTo>
                  <a:lnTo>
                    <a:pt x="23" y="88"/>
                  </a:lnTo>
                  <a:lnTo>
                    <a:pt x="32" y="81"/>
                  </a:lnTo>
                  <a:lnTo>
                    <a:pt x="44" y="72"/>
                  </a:lnTo>
                  <a:lnTo>
                    <a:pt x="57" y="62"/>
                  </a:lnTo>
                  <a:lnTo>
                    <a:pt x="74" y="55"/>
                  </a:lnTo>
                  <a:lnTo>
                    <a:pt x="87" y="46"/>
                  </a:lnTo>
                  <a:lnTo>
                    <a:pt x="103" y="35"/>
                  </a:lnTo>
                  <a:lnTo>
                    <a:pt x="119" y="28"/>
                  </a:lnTo>
                  <a:lnTo>
                    <a:pt x="135" y="21"/>
                  </a:lnTo>
                  <a:lnTo>
                    <a:pt x="152" y="12"/>
                  </a:lnTo>
                  <a:lnTo>
                    <a:pt x="168" y="7"/>
                  </a:lnTo>
                  <a:lnTo>
                    <a:pt x="181" y="3"/>
                  </a:lnTo>
                  <a:lnTo>
                    <a:pt x="195" y="3"/>
                  </a:lnTo>
                  <a:lnTo>
                    <a:pt x="207" y="0"/>
                  </a:lnTo>
                  <a:lnTo>
                    <a:pt x="220" y="0"/>
                  </a:lnTo>
                  <a:lnTo>
                    <a:pt x="232" y="3"/>
                  </a:lnTo>
                  <a:lnTo>
                    <a:pt x="248" y="3"/>
                  </a:lnTo>
                  <a:lnTo>
                    <a:pt x="262" y="5"/>
                  </a:lnTo>
                  <a:lnTo>
                    <a:pt x="275" y="7"/>
                  </a:lnTo>
                  <a:lnTo>
                    <a:pt x="289" y="10"/>
                  </a:lnTo>
                  <a:lnTo>
                    <a:pt x="305" y="12"/>
                  </a:lnTo>
                  <a:lnTo>
                    <a:pt x="317" y="14"/>
                  </a:lnTo>
                  <a:lnTo>
                    <a:pt x="328" y="16"/>
                  </a:lnTo>
                  <a:lnTo>
                    <a:pt x="337" y="16"/>
                  </a:lnTo>
                  <a:lnTo>
                    <a:pt x="349" y="21"/>
                  </a:lnTo>
                  <a:lnTo>
                    <a:pt x="356" y="21"/>
                  </a:lnTo>
                  <a:lnTo>
                    <a:pt x="363" y="21"/>
                  </a:lnTo>
                  <a:lnTo>
                    <a:pt x="365" y="23"/>
                  </a:lnTo>
                  <a:lnTo>
                    <a:pt x="367" y="23"/>
                  </a:lnTo>
                  <a:lnTo>
                    <a:pt x="367" y="2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3" name="Freeform 77"/>
            <p:cNvSpPr>
              <a:spLocks/>
            </p:cNvSpPr>
            <p:nvPr/>
          </p:nvSpPr>
          <p:spPr bwMode="auto">
            <a:xfrm>
              <a:off x="3335" y="2528"/>
              <a:ext cx="1168" cy="794"/>
            </a:xfrm>
            <a:custGeom>
              <a:avLst/>
              <a:gdLst/>
              <a:ahLst/>
              <a:cxnLst>
                <a:cxn ang="0">
                  <a:pos x="464" y="0"/>
                </a:cxn>
                <a:cxn ang="0">
                  <a:pos x="409" y="0"/>
                </a:cxn>
                <a:cxn ang="0">
                  <a:pos x="356" y="7"/>
                </a:cxn>
                <a:cxn ang="0">
                  <a:pos x="308" y="28"/>
                </a:cxn>
                <a:cxn ang="0">
                  <a:pos x="278" y="67"/>
                </a:cxn>
                <a:cxn ang="0">
                  <a:pos x="269" y="127"/>
                </a:cxn>
                <a:cxn ang="0">
                  <a:pos x="264" y="195"/>
                </a:cxn>
                <a:cxn ang="0">
                  <a:pos x="255" y="267"/>
                </a:cxn>
                <a:cxn ang="0">
                  <a:pos x="253" y="331"/>
                </a:cxn>
                <a:cxn ang="0">
                  <a:pos x="269" y="384"/>
                </a:cxn>
                <a:cxn ang="0">
                  <a:pos x="317" y="416"/>
                </a:cxn>
                <a:cxn ang="0">
                  <a:pos x="349" y="420"/>
                </a:cxn>
                <a:cxn ang="0">
                  <a:pos x="386" y="416"/>
                </a:cxn>
                <a:cxn ang="0">
                  <a:pos x="425" y="411"/>
                </a:cxn>
                <a:cxn ang="0">
                  <a:pos x="459" y="418"/>
                </a:cxn>
                <a:cxn ang="0">
                  <a:pos x="484" y="443"/>
                </a:cxn>
                <a:cxn ang="0">
                  <a:pos x="510" y="487"/>
                </a:cxn>
                <a:cxn ang="0">
                  <a:pos x="489" y="508"/>
                </a:cxn>
                <a:cxn ang="0">
                  <a:pos x="388" y="498"/>
                </a:cxn>
                <a:cxn ang="0">
                  <a:pos x="287" y="487"/>
                </a:cxn>
                <a:cxn ang="0">
                  <a:pos x="186" y="482"/>
                </a:cxn>
                <a:cxn ang="0">
                  <a:pos x="92" y="508"/>
                </a:cxn>
                <a:cxn ang="0">
                  <a:pos x="14" y="576"/>
                </a:cxn>
                <a:cxn ang="0">
                  <a:pos x="0" y="643"/>
                </a:cxn>
                <a:cxn ang="0">
                  <a:pos x="30" y="696"/>
                </a:cxn>
                <a:cxn ang="0">
                  <a:pos x="85" y="735"/>
                </a:cxn>
                <a:cxn ang="0">
                  <a:pos x="154" y="762"/>
                </a:cxn>
                <a:cxn ang="0">
                  <a:pos x="221" y="776"/>
                </a:cxn>
                <a:cxn ang="0">
                  <a:pos x="269" y="783"/>
                </a:cxn>
                <a:cxn ang="0">
                  <a:pos x="312" y="788"/>
                </a:cxn>
                <a:cxn ang="0">
                  <a:pos x="358" y="792"/>
                </a:cxn>
                <a:cxn ang="0">
                  <a:pos x="402" y="794"/>
                </a:cxn>
                <a:cxn ang="0">
                  <a:pos x="450" y="794"/>
                </a:cxn>
                <a:cxn ang="0">
                  <a:pos x="503" y="790"/>
                </a:cxn>
                <a:cxn ang="0">
                  <a:pos x="565" y="778"/>
                </a:cxn>
                <a:cxn ang="0">
                  <a:pos x="624" y="765"/>
                </a:cxn>
                <a:cxn ang="0">
                  <a:pos x="679" y="746"/>
                </a:cxn>
                <a:cxn ang="0">
                  <a:pos x="734" y="719"/>
                </a:cxn>
                <a:cxn ang="0">
                  <a:pos x="789" y="677"/>
                </a:cxn>
                <a:cxn ang="0">
                  <a:pos x="824" y="659"/>
                </a:cxn>
                <a:cxn ang="0">
                  <a:pos x="863" y="661"/>
                </a:cxn>
                <a:cxn ang="0">
                  <a:pos x="906" y="668"/>
                </a:cxn>
                <a:cxn ang="0">
                  <a:pos x="948" y="675"/>
                </a:cxn>
                <a:cxn ang="0">
                  <a:pos x="987" y="677"/>
                </a:cxn>
                <a:cxn ang="0">
                  <a:pos x="1058" y="654"/>
                </a:cxn>
                <a:cxn ang="0">
                  <a:pos x="1118" y="590"/>
                </a:cxn>
                <a:cxn ang="0">
                  <a:pos x="1157" y="508"/>
                </a:cxn>
                <a:cxn ang="0">
                  <a:pos x="1168" y="411"/>
                </a:cxn>
                <a:cxn ang="0">
                  <a:pos x="1154" y="319"/>
                </a:cxn>
                <a:cxn ang="0">
                  <a:pos x="1099" y="232"/>
                </a:cxn>
                <a:cxn ang="0">
                  <a:pos x="994" y="150"/>
                </a:cxn>
                <a:cxn ang="0">
                  <a:pos x="877" y="92"/>
                </a:cxn>
                <a:cxn ang="0">
                  <a:pos x="755" y="55"/>
                </a:cxn>
                <a:cxn ang="0">
                  <a:pos x="629" y="28"/>
                </a:cxn>
                <a:cxn ang="0">
                  <a:pos x="500" y="3"/>
                </a:cxn>
              </a:cxnLst>
              <a:rect l="0" t="0" r="r" b="b"/>
              <a:pathLst>
                <a:path w="1168" h="794">
                  <a:moveTo>
                    <a:pt x="500" y="3"/>
                  </a:moveTo>
                  <a:lnTo>
                    <a:pt x="482" y="0"/>
                  </a:lnTo>
                  <a:lnTo>
                    <a:pt x="464" y="0"/>
                  </a:lnTo>
                  <a:lnTo>
                    <a:pt x="445" y="0"/>
                  </a:lnTo>
                  <a:lnTo>
                    <a:pt x="427" y="0"/>
                  </a:lnTo>
                  <a:lnTo>
                    <a:pt x="409" y="0"/>
                  </a:lnTo>
                  <a:lnTo>
                    <a:pt x="390" y="0"/>
                  </a:lnTo>
                  <a:lnTo>
                    <a:pt x="372" y="3"/>
                  </a:lnTo>
                  <a:lnTo>
                    <a:pt x="356" y="7"/>
                  </a:lnTo>
                  <a:lnTo>
                    <a:pt x="340" y="12"/>
                  </a:lnTo>
                  <a:lnTo>
                    <a:pt x="324" y="19"/>
                  </a:lnTo>
                  <a:lnTo>
                    <a:pt x="308" y="28"/>
                  </a:lnTo>
                  <a:lnTo>
                    <a:pt x="296" y="39"/>
                  </a:lnTo>
                  <a:lnTo>
                    <a:pt x="287" y="51"/>
                  </a:lnTo>
                  <a:lnTo>
                    <a:pt x="278" y="67"/>
                  </a:lnTo>
                  <a:lnTo>
                    <a:pt x="271" y="85"/>
                  </a:lnTo>
                  <a:lnTo>
                    <a:pt x="271" y="108"/>
                  </a:lnTo>
                  <a:lnTo>
                    <a:pt x="269" y="127"/>
                  </a:lnTo>
                  <a:lnTo>
                    <a:pt x="269" y="150"/>
                  </a:lnTo>
                  <a:lnTo>
                    <a:pt x="266" y="173"/>
                  </a:lnTo>
                  <a:lnTo>
                    <a:pt x="264" y="195"/>
                  </a:lnTo>
                  <a:lnTo>
                    <a:pt x="262" y="221"/>
                  </a:lnTo>
                  <a:lnTo>
                    <a:pt x="257" y="244"/>
                  </a:lnTo>
                  <a:lnTo>
                    <a:pt x="255" y="267"/>
                  </a:lnTo>
                  <a:lnTo>
                    <a:pt x="255" y="292"/>
                  </a:lnTo>
                  <a:lnTo>
                    <a:pt x="250" y="310"/>
                  </a:lnTo>
                  <a:lnTo>
                    <a:pt x="253" y="331"/>
                  </a:lnTo>
                  <a:lnTo>
                    <a:pt x="255" y="352"/>
                  </a:lnTo>
                  <a:lnTo>
                    <a:pt x="262" y="370"/>
                  </a:lnTo>
                  <a:lnTo>
                    <a:pt x="269" y="384"/>
                  </a:lnTo>
                  <a:lnTo>
                    <a:pt x="280" y="395"/>
                  </a:lnTo>
                  <a:lnTo>
                    <a:pt x="296" y="407"/>
                  </a:lnTo>
                  <a:lnTo>
                    <a:pt x="317" y="416"/>
                  </a:lnTo>
                  <a:lnTo>
                    <a:pt x="326" y="418"/>
                  </a:lnTo>
                  <a:lnTo>
                    <a:pt x="335" y="420"/>
                  </a:lnTo>
                  <a:lnTo>
                    <a:pt x="349" y="420"/>
                  </a:lnTo>
                  <a:lnTo>
                    <a:pt x="360" y="420"/>
                  </a:lnTo>
                  <a:lnTo>
                    <a:pt x="374" y="416"/>
                  </a:lnTo>
                  <a:lnTo>
                    <a:pt x="386" y="416"/>
                  </a:lnTo>
                  <a:lnTo>
                    <a:pt x="399" y="411"/>
                  </a:lnTo>
                  <a:lnTo>
                    <a:pt x="413" y="411"/>
                  </a:lnTo>
                  <a:lnTo>
                    <a:pt x="425" y="411"/>
                  </a:lnTo>
                  <a:lnTo>
                    <a:pt x="438" y="411"/>
                  </a:lnTo>
                  <a:lnTo>
                    <a:pt x="450" y="411"/>
                  </a:lnTo>
                  <a:lnTo>
                    <a:pt x="459" y="418"/>
                  </a:lnTo>
                  <a:lnTo>
                    <a:pt x="468" y="423"/>
                  </a:lnTo>
                  <a:lnTo>
                    <a:pt x="477" y="434"/>
                  </a:lnTo>
                  <a:lnTo>
                    <a:pt x="484" y="443"/>
                  </a:lnTo>
                  <a:lnTo>
                    <a:pt x="491" y="462"/>
                  </a:lnTo>
                  <a:lnTo>
                    <a:pt x="498" y="471"/>
                  </a:lnTo>
                  <a:lnTo>
                    <a:pt x="510" y="487"/>
                  </a:lnTo>
                  <a:lnTo>
                    <a:pt x="516" y="498"/>
                  </a:lnTo>
                  <a:lnTo>
                    <a:pt x="521" y="508"/>
                  </a:lnTo>
                  <a:lnTo>
                    <a:pt x="489" y="508"/>
                  </a:lnTo>
                  <a:lnTo>
                    <a:pt x="455" y="505"/>
                  </a:lnTo>
                  <a:lnTo>
                    <a:pt x="420" y="501"/>
                  </a:lnTo>
                  <a:lnTo>
                    <a:pt x="388" y="498"/>
                  </a:lnTo>
                  <a:lnTo>
                    <a:pt x="354" y="494"/>
                  </a:lnTo>
                  <a:lnTo>
                    <a:pt x="319" y="489"/>
                  </a:lnTo>
                  <a:lnTo>
                    <a:pt x="287" y="487"/>
                  </a:lnTo>
                  <a:lnTo>
                    <a:pt x="253" y="485"/>
                  </a:lnTo>
                  <a:lnTo>
                    <a:pt x="218" y="482"/>
                  </a:lnTo>
                  <a:lnTo>
                    <a:pt x="186" y="482"/>
                  </a:lnTo>
                  <a:lnTo>
                    <a:pt x="152" y="487"/>
                  </a:lnTo>
                  <a:lnTo>
                    <a:pt x="124" y="496"/>
                  </a:lnTo>
                  <a:lnTo>
                    <a:pt x="92" y="508"/>
                  </a:lnTo>
                  <a:lnTo>
                    <a:pt x="65" y="526"/>
                  </a:lnTo>
                  <a:lnTo>
                    <a:pt x="39" y="547"/>
                  </a:lnTo>
                  <a:lnTo>
                    <a:pt x="14" y="576"/>
                  </a:lnTo>
                  <a:lnTo>
                    <a:pt x="3" y="599"/>
                  </a:lnTo>
                  <a:lnTo>
                    <a:pt x="0" y="622"/>
                  </a:lnTo>
                  <a:lnTo>
                    <a:pt x="0" y="643"/>
                  </a:lnTo>
                  <a:lnTo>
                    <a:pt x="7" y="664"/>
                  </a:lnTo>
                  <a:lnTo>
                    <a:pt x="16" y="680"/>
                  </a:lnTo>
                  <a:lnTo>
                    <a:pt x="30" y="696"/>
                  </a:lnTo>
                  <a:lnTo>
                    <a:pt x="46" y="710"/>
                  </a:lnTo>
                  <a:lnTo>
                    <a:pt x="67" y="726"/>
                  </a:lnTo>
                  <a:lnTo>
                    <a:pt x="85" y="735"/>
                  </a:lnTo>
                  <a:lnTo>
                    <a:pt x="108" y="746"/>
                  </a:lnTo>
                  <a:lnTo>
                    <a:pt x="131" y="753"/>
                  </a:lnTo>
                  <a:lnTo>
                    <a:pt x="154" y="762"/>
                  </a:lnTo>
                  <a:lnTo>
                    <a:pt x="177" y="767"/>
                  </a:lnTo>
                  <a:lnTo>
                    <a:pt x="200" y="774"/>
                  </a:lnTo>
                  <a:lnTo>
                    <a:pt x="221" y="776"/>
                  </a:lnTo>
                  <a:lnTo>
                    <a:pt x="241" y="781"/>
                  </a:lnTo>
                  <a:lnTo>
                    <a:pt x="255" y="781"/>
                  </a:lnTo>
                  <a:lnTo>
                    <a:pt x="269" y="783"/>
                  </a:lnTo>
                  <a:lnTo>
                    <a:pt x="282" y="783"/>
                  </a:lnTo>
                  <a:lnTo>
                    <a:pt x="299" y="785"/>
                  </a:lnTo>
                  <a:lnTo>
                    <a:pt x="312" y="788"/>
                  </a:lnTo>
                  <a:lnTo>
                    <a:pt x="328" y="788"/>
                  </a:lnTo>
                  <a:lnTo>
                    <a:pt x="342" y="790"/>
                  </a:lnTo>
                  <a:lnTo>
                    <a:pt x="358" y="792"/>
                  </a:lnTo>
                  <a:lnTo>
                    <a:pt x="372" y="792"/>
                  </a:lnTo>
                  <a:lnTo>
                    <a:pt x="388" y="794"/>
                  </a:lnTo>
                  <a:lnTo>
                    <a:pt x="402" y="794"/>
                  </a:lnTo>
                  <a:lnTo>
                    <a:pt x="418" y="794"/>
                  </a:lnTo>
                  <a:lnTo>
                    <a:pt x="434" y="794"/>
                  </a:lnTo>
                  <a:lnTo>
                    <a:pt x="450" y="794"/>
                  </a:lnTo>
                  <a:lnTo>
                    <a:pt x="464" y="794"/>
                  </a:lnTo>
                  <a:lnTo>
                    <a:pt x="480" y="794"/>
                  </a:lnTo>
                  <a:lnTo>
                    <a:pt x="503" y="790"/>
                  </a:lnTo>
                  <a:lnTo>
                    <a:pt x="523" y="785"/>
                  </a:lnTo>
                  <a:lnTo>
                    <a:pt x="544" y="781"/>
                  </a:lnTo>
                  <a:lnTo>
                    <a:pt x="565" y="778"/>
                  </a:lnTo>
                  <a:lnTo>
                    <a:pt x="583" y="774"/>
                  </a:lnTo>
                  <a:lnTo>
                    <a:pt x="604" y="769"/>
                  </a:lnTo>
                  <a:lnTo>
                    <a:pt x="624" y="765"/>
                  </a:lnTo>
                  <a:lnTo>
                    <a:pt x="643" y="760"/>
                  </a:lnTo>
                  <a:lnTo>
                    <a:pt x="661" y="753"/>
                  </a:lnTo>
                  <a:lnTo>
                    <a:pt x="679" y="746"/>
                  </a:lnTo>
                  <a:lnTo>
                    <a:pt x="698" y="739"/>
                  </a:lnTo>
                  <a:lnTo>
                    <a:pt x="718" y="730"/>
                  </a:lnTo>
                  <a:lnTo>
                    <a:pt x="734" y="719"/>
                  </a:lnTo>
                  <a:lnTo>
                    <a:pt x="753" y="707"/>
                  </a:lnTo>
                  <a:lnTo>
                    <a:pt x="771" y="693"/>
                  </a:lnTo>
                  <a:lnTo>
                    <a:pt x="789" y="677"/>
                  </a:lnTo>
                  <a:lnTo>
                    <a:pt x="799" y="668"/>
                  </a:lnTo>
                  <a:lnTo>
                    <a:pt x="812" y="664"/>
                  </a:lnTo>
                  <a:lnTo>
                    <a:pt x="824" y="659"/>
                  </a:lnTo>
                  <a:lnTo>
                    <a:pt x="838" y="659"/>
                  </a:lnTo>
                  <a:lnTo>
                    <a:pt x="849" y="659"/>
                  </a:lnTo>
                  <a:lnTo>
                    <a:pt x="863" y="661"/>
                  </a:lnTo>
                  <a:lnTo>
                    <a:pt x="877" y="661"/>
                  </a:lnTo>
                  <a:lnTo>
                    <a:pt x="893" y="666"/>
                  </a:lnTo>
                  <a:lnTo>
                    <a:pt x="906" y="668"/>
                  </a:lnTo>
                  <a:lnTo>
                    <a:pt x="920" y="671"/>
                  </a:lnTo>
                  <a:lnTo>
                    <a:pt x="934" y="673"/>
                  </a:lnTo>
                  <a:lnTo>
                    <a:pt x="948" y="675"/>
                  </a:lnTo>
                  <a:lnTo>
                    <a:pt x="962" y="677"/>
                  </a:lnTo>
                  <a:lnTo>
                    <a:pt x="975" y="677"/>
                  </a:lnTo>
                  <a:lnTo>
                    <a:pt x="987" y="677"/>
                  </a:lnTo>
                  <a:lnTo>
                    <a:pt x="1001" y="677"/>
                  </a:lnTo>
                  <a:lnTo>
                    <a:pt x="1030" y="666"/>
                  </a:lnTo>
                  <a:lnTo>
                    <a:pt x="1058" y="654"/>
                  </a:lnTo>
                  <a:lnTo>
                    <a:pt x="1081" y="636"/>
                  </a:lnTo>
                  <a:lnTo>
                    <a:pt x="1102" y="615"/>
                  </a:lnTo>
                  <a:lnTo>
                    <a:pt x="1118" y="590"/>
                  </a:lnTo>
                  <a:lnTo>
                    <a:pt x="1136" y="565"/>
                  </a:lnTo>
                  <a:lnTo>
                    <a:pt x="1145" y="535"/>
                  </a:lnTo>
                  <a:lnTo>
                    <a:pt x="1157" y="508"/>
                  </a:lnTo>
                  <a:lnTo>
                    <a:pt x="1161" y="475"/>
                  </a:lnTo>
                  <a:lnTo>
                    <a:pt x="1166" y="443"/>
                  </a:lnTo>
                  <a:lnTo>
                    <a:pt x="1168" y="411"/>
                  </a:lnTo>
                  <a:lnTo>
                    <a:pt x="1168" y="381"/>
                  </a:lnTo>
                  <a:lnTo>
                    <a:pt x="1161" y="349"/>
                  </a:lnTo>
                  <a:lnTo>
                    <a:pt x="1154" y="319"/>
                  </a:lnTo>
                  <a:lnTo>
                    <a:pt x="1145" y="292"/>
                  </a:lnTo>
                  <a:lnTo>
                    <a:pt x="1136" y="269"/>
                  </a:lnTo>
                  <a:lnTo>
                    <a:pt x="1099" y="232"/>
                  </a:lnTo>
                  <a:lnTo>
                    <a:pt x="1067" y="200"/>
                  </a:lnTo>
                  <a:lnTo>
                    <a:pt x="1030" y="173"/>
                  </a:lnTo>
                  <a:lnTo>
                    <a:pt x="994" y="150"/>
                  </a:lnTo>
                  <a:lnTo>
                    <a:pt x="955" y="127"/>
                  </a:lnTo>
                  <a:lnTo>
                    <a:pt x="918" y="108"/>
                  </a:lnTo>
                  <a:lnTo>
                    <a:pt x="877" y="92"/>
                  </a:lnTo>
                  <a:lnTo>
                    <a:pt x="838" y="78"/>
                  </a:lnTo>
                  <a:lnTo>
                    <a:pt x="796" y="65"/>
                  </a:lnTo>
                  <a:lnTo>
                    <a:pt x="755" y="55"/>
                  </a:lnTo>
                  <a:lnTo>
                    <a:pt x="714" y="46"/>
                  </a:lnTo>
                  <a:lnTo>
                    <a:pt x="672" y="37"/>
                  </a:lnTo>
                  <a:lnTo>
                    <a:pt x="629" y="28"/>
                  </a:lnTo>
                  <a:lnTo>
                    <a:pt x="585" y="19"/>
                  </a:lnTo>
                  <a:lnTo>
                    <a:pt x="542" y="10"/>
                  </a:lnTo>
                  <a:lnTo>
                    <a:pt x="500" y="3"/>
                  </a:lnTo>
                  <a:lnTo>
                    <a:pt x="500" y="3"/>
                  </a:lnTo>
                  <a:close/>
                </a:path>
              </a:pathLst>
            </a:custGeom>
            <a:solidFill>
              <a:srgbClr val="8AA1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4" name="Freeform 78"/>
            <p:cNvSpPr>
              <a:spLocks/>
            </p:cNvSpPr>
            <p:nvPr/>
          </p:nvSpPr>
          <p:spPr bwMode="auto">
            <a:xfrm>
              <a:off x="4024" y="2604"/>
              <a:ext cx="550" cy="58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36" y="7"/>
                </a:cxn>
                <a:cxn ang="0">
                  <a:pos x="16" y="28"/>
                </a:cxn>
                <a:cxn ang="0">
                  <a:pos x="2" y="55"/>
                </a:cxn>
                <a:cxn ang="0">
                  <a:pos x="0" y="87"/>
                </a:cxn>
                <a:cxn ang="0">
                  <a:pos x="6" y="115"/>
                </a:cxn>
                <a:cxn ang="0">
                  <a:pos x="25" y="140"/>
                </a:cxn>
                <a:cxn ang="0">
                  <a:pos x="55" y="158"/>
                </a:cxn>
                <a:cxn ang="0">
                  <a:pos x="89" y="177"/>
                </a:cxn>
                <a:cxn ang="0">
                  <a:pos x="133" y="211"/>
                </a:cxn>
                <a:cxn ang="0">
                  <a:pos x="172" y="243"/>
                </a:cxn>
                <a:cxn ang="0">
                  <a:pos x="213" y="280"/>
                </a:cxn>
                <a:cxn ang="0">
                  <a:pos x="245" y="321"/>
                </a:cxn>
                <a:cxn ang="0">
                  <a:pos x="268" y="363"/>
                </a:cxn>
                <a:cxn ang="0">
                  <a:pos x="279" y="409"/>
                </a:cxn>
                <a:cxn ang="0">
                  <a:pos x="273" y="459"/>
                </a:cxn>
                <a:cxn ang="0">
                  <a:pos x="261" y="510"/>
                </a:cxn>
                <a:cxn ang="0">
                  <a:pos x="268" y="546"/>
                </a:cxn>
                <a:cxn ang="0">
                  <a:pos x="289" y="567"/>
                </a:cxn>
                <a:cxn ang="0">
                  <a:pos x="323" y="578"/>
                </a:cxn>
                <a:cxn ang="0">
                  <a:pos x="360" y="578"/>
                </a:cxn>
                <a:cxn ang="0">
                  <a:pos x="396" y="569"/>
                </a:cxn>
                <a:cxn ang="0">
                  <a:pos x="433" y="549"/>
                </a:cxn>
                <a:cxn ang="0">
                  <a:pos x="458" y="523"/>
                </a:cxn>
                <a:cxn ang="0">
                  <a:pos x="484" y="494"/>
                </a:cxn>
                <a:cxn ang="0">
                  <a:pos x="513" y="468"/>
                </a:cxn>
                <a:cxn ang="0">
                  <a:pos x="532" y="438"/>
                </a:cxn>
                <a:cxn ang="0">
                  <a:pos x="546" y="406"/>
                </a:cxn>
                <a:cxn ang="0">
                  <a:pos x="548" y="374"/>
                </a:cxn>
                <a:cxn ang="0">
                  <a:pos x="541" y="344"/>
                </a:cxn>
                <a:cxn ang="0">
                  <a:pos x="523" y="317"/>
                </a:cxn>
                <a:cxn ang="0">
                  <a:pos x="493" y="294"/>
                </a:cxn>
                <a:cxn ang="0">
                  <a:pos x="454" y="257"/>
                </a:cxn>
                <a:cxn ang="0">
                  <a:pos x="410" y="209"/>
                </a:cxn>
                <a:cxn ang="0">
                  <a:pos x="364" y="168"/>
                </a:cxn>
                <a:cxn ang="0">
                  <a:pos x="318" y="131"/>
                </a:cxn>
                <a:cxn ang="0">
                  <a:pos x="268" y="99"/>
                </a:cxn>
                <a:cxn ang="0">
                  <a:pos x="217" y="67"/>
                </a:cxn>
                <a:cxn ang="0">
                  <a:pos x="167" y="39"/>
                </a:cxn>
                <a:cxn ang="0">
                  <a:pos x="114" y="14"/>
                </a:cxn>
                <a:cxn ang="0">
                  <a:pos x="89" y="2"/>
                </a:cxn>
              </a:cxnLst>
              <a:rect l="0" t="0" r="r" b="b"/>
              <a:pathLst>
                <a:path w="550" h="581">
                  <a:moveTo>
                    <a:pt x="89" y="2"/>
                  </a:moveTo>
                  <a:lnTo>
                    <a:pt x="68" y="0"/>
                  </a:lnTo>
                  <a:lnTo>
                    <a:pt x="50" y="2"/>
                  </a:lnTo>
                  <a:lnTo>
                    <a:pt x="36" y="7"/>
                  </a:lnTo>
                  <a:lnTo>
                    <a:pt x="25" y="16"/>
                  </a:lnTo>
                  <a:lnTo>
                    <a:pt x="16" y="28"/>
                  </a:lnTo>
                  <a:lnTo>
                    <a:pt x="9" y="41"/>
                  </a:lnTo>
                  <a:lnTo>
                    <a:pt x="2" y="55"/>
                  </a:lnTo>
                  <a:lnTo>
                    <a:pt x="2" y="71"/>
                  </a:lnTo>
                  <a:lnTo>
                    <a:pt x="0" y="87"/>
                  </a:lnTo>
                  <a:lnTo>
                    <a:pt x="2" y="101"/>
                  </a:lnTo>
                  <a:lnTo>
                    <a:pt x="6" y="115"/>
                  </a:lnTo>
                  <a:lnTo>
                    <a:pt x="16" y="131"/>
                  </a:lnTo>
                  <a:lnTo>
                    <a:pt x="25" y="140"/>
                  </a:lnTo>
                  <a:lnTo>
                    <a:pt x="39" y="152"/>
                  </a:lnTo>
                  <a:lnTo>
                    <a:pt x="55" y="158"/>
                  </a:lnTo>
                  <a:lnTo>
                    <a:pt x="73" y="163"/>
                  </a:lnTo>
                  <a:lnTo>
                    <a:pt x="89" y="177"/>
                  </a:lnTo>
                  <a:lnTo>
                    <a:pt x="110" y="195"/>
                  </a:lnTo>
                  <a:lnTo>
                    <a:pt x="133" y="211"/>
                  </a:lnTo>
                  <a:lnTo>
                    <a:pt x="153" y="227"/>
                  </a:lnTo>
                  <a:lnTo>
                    <a:pt x="172" y="243"/>
                  </a:lnTo>
                  <a:lnTo>
                    <a:pt x="192" y="262"/>
                  </a:lnTo>
                  <a:lnTo>
                    <a:pt x="213" y="280"/>
                  </a:lnTo>
                  <a:lnTo>
                    <a:pt x="231" y="301"/>
                  </a:lnTo>
                  <a:lnTo>
                    <a:pt x="245" y="321"/>
                  </a:lnTo>
                  <a:lnTo>
                    <a:pt x="259" y="342"/>
                  </a:lnTo>
                  <a:lnTo>
                    <a:pt x="268" y="363"/>
                  </a:lnTo>
                  <a:lnTo>
                    <a:pt x="277" y="386"/>
                  </a:lnTo>
                  <a:lnTo>
                    <a:pt x="279" y="409"/>
                  </a:lnTo>
                  <a:lnTo>
                    <a:pt x="279" y="434"/>
                  </a:lnTo>
                  <a:lnTo>
                    <a:pt x="273" y="459"/>
                  </a:lnTo>
                  <a:lnTo>
                    <a:pt x="266" y="489"/>
                  </a:lnTo>
                  <a:lnTo>
                    <a:pt x="261" y="510"/>
                  </a:lnTo>
                  <a:lnTo>
                    <a:pt x="263" y="530"/>
                  </a:lnTo>
                  <a:lnTo>
                    <a:pt x="268" y="546"/>
                  </a:lnTo>
                  <a:lnTo>
                    <a:pt x="277" y="560"/>
                  </a:lnTo>
                  <a:lnTo>
                    <a:pt x="289" y="567"/>
                  </a:lnTo>
                  <a:lnTo>
                    <a:pt x="305" y="576"/>
                  </a:lnTo>
                  <a:lnTo>
                    <a:pt x="323" y="578"/>
                  </a:lnTo>
                  <a:lnTo>
                    <a:pt x="341" y="581"/>
                  </a:lnTo>
                  <a:lnTo>
                    <a:pt x="360" y="578"/>
                  </a:lnTo>
                  <a:lnTo>
                    <a:pt x="380" y="576"/>
                  </a:lnTo>
                  <a:lnTo>
                    <a:pt x="396" y="569"/>
                  </a:lnTo>
                  <a:lnTo>
                    <a:pt x="417" y="560"/>
                  </a:lnTo>
                  <a:lnTo>
                    <a:pt x="433" y="549"/>
                  </a:lnTo>
                  <a:lnTo>
                    <a:pt x="447" y="537"/>
                  </a:lnTo>
                  <a:lnTo>
                    <a:pt x="458" y="523"/>
                  </a:lnTo>
                  <a:lnTo>
                    <a:pt x="468" y="507"/>
                  </a:lnTo>
                  <a:lnTo>
                    <a:pt x="484" y="494"/>
                  </a:lnTo>
                  <a:lnTo>
                    <a:pt x="500" y="482"/>
                  </a:lnTo>
                  <a:lnTo>
                    <a:pt x="513" y="468"/>
                  </a:lnTo>
                  <a:lnTo>
                    <a:pt x="525" y="452"/>
                  </a:lnTo>
                  <a:lnTo>
                    <a:pt x="532" y="438"/>
                  </a:lnTo>
                  <a:lnTo>
                    <a:pt x="541" y="422"/>
                  </a:lnTo>
                  <a:lnTo>
                    <a:pt x="546" y="406"/>
                  </a:lnTo>
                  <a:lnTo>
                    <a:pt x="550" y="393"/>
                  </a:lnTo>
                  <a:lnTo>
                    <a:pt x="548" y="374"/>
                  </a:lnTo>
                  <a:lnTo>
                    <a:pt x="546" y="360"/>
                  </a:lnTo>
                  <a:lnTo>
                    <a:pt x="541" y="344"/>
                  </a:lnTo>
                  <a:lnTo>
                    <a:pt x="534" y="333"/>
                  </a:lnTo>
                  <a:lnTo>
                    <a:pt x="523" y="317"/>
                  </a:lnTo>
                  <a:lnTo>
                    <a:pt x="511" y="305"/>
                  </a:lnTo>
                  <a:lnTo>
                    <a:pt x="493" y="294"/>
                  </a:lnTo>
                  <a:lnTo>
                    <a:pt x="477" y="285"/>
                  </a:lnTo>
                  <a:lnTo>
                    <a:pt x="454" y="257"/>
                  </a:lnTo>
                  <a:lnTo>
                    <a:pt x="433" y="234"/>
                  </a:lnTo>
                  <a:lnTo>
                    <a:pt x="410" y="209"/>
                  </a:lnTo>
                  <a:lnTo>
                    <a:pt x="390" y="188"/>
                  </a:lnTo>
                  <a:lnTo>
                    <a:pt x="364" y="168"/>
                  </a:lnTo>
                  <a:lnTo>
                    <a:pt x="341" y="149"/>
                  </a:lnTo>
                  <a:lnTo>
                    <a:pt x="318" y="131"/>
                  </a:lnTo>
                  <a:lnTo>
                    <a:pt x="296" y="115"/>
                  </a:lnTo>
                  <a:lnTo>
                    <a:pt x="268" y="99"/>
                  </a:lnTo>
                  <a:lnTo>
                    <a:pt x="243" y="80"/>
                  </a:lnTo>
                  <a:lnTo>
                    <a:pt x="217" y="67"/>
                  </a:lnTo>
                  <a:lnTo>
                    <a:pt x="192" y="53"/>
                  </a:lnTo>
                  <a:lnTo>
                    <a:pt x="167" y="39"/>
                  </a:lnTo>
                  <a:lnTo>
                    <a:pt x="139" y="28"/>
                  </a:lnTo>
                  <a:lnTo>
                    <a:pt x="114" y="14"/>
                  </a:lnTo>
                  <a:lnTo>
                    <a:pt x="89" y="2"/>
                  </a:lnTo>
                  <a:lnTo>
                    <a:pt x="89" y="2"/>
                  </a:lnTo>
                  <a:close/>
                </a:path>
              </a:pathLst>
            </a:custGeom>
            <a:solidFill>
              <a:srgbClr val="B8A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5" name="Freeform 79"/>
            <p:cNvSpPr>
              <a:spLocks/>
            </p:cNvSpPr>
            <p:nvPr/>
          </p:nvSpPr>
          <p:spPr bwMode="auto">
            <a:xfrm>
              <a:off x="3741" y="2682"/>
              <a:ext cx="326" cy="535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44" y="14"/>
                </a:cxn>
                <a:cxn ang="0">
                  <a:pos x="14" y="44"/>
                </a:cxn>
                <a:cxn ang="0">
                  <a:pos x="0" y="87"/>
                </a:cxn>
                <a:cxn ang="0">
                  <a:pos x="0" y="136"/>
                </a:cxn>
                <a:cxn ang="0">
                  <a:pos x="12" y="186"/>
                </a:cxn>
                <a:cxn ang="0">
                  <a:pos x="30" y="234"/>
                </a:cxn>
                <a:cxn ang="0">
                  <a:pos x="55" y="278"/>
                </a:cxn>
                <a:cxn ang="0">
                  <a:pos x="81" y="312"/>
                </a:cxn>
                <a:cxn ang="0">
                  <a:pos x="101" y="347"/>
                </a:cxn>
                <a:cxn ang="0">
                  <a:pos x="120" y="388"/>
                </a:cxn>
                <a:cxn ang="0">
                  <a:pos x="138" y="429"/>
                </a:cxn>
                <a:cxn ang="0">
                  <a:pos x="161" y="468"/>
                </a:cxn>
                <a:cxn ang="0">
                  <a:pos x="188" y="503"/>
                </a:cxn>
                <a:cxn ang="0">
                  <a:pos x="221" y="523"/>
                </a:cxn>
                <a:cxn ang="0">
                  <a:pos x="262" y="535"/>
                </a:cxn>
                <a:cxn ang="0">
                  <a:pos x="303" y="517"/>
                </a:cxn>
                <a:cxn ang="0">
                  <a:pos x="322" y="482"/>
                </a:cxn>
                <a:cxn ang="0">
                  <a:pos x="322" y="450"/>
                </a:cxn>
                <a:cxn ang="0">
                  <a:pos x="310" y="418"/>
                </a:cxn>
                <a:cxn ang="0">
                  <a:pos x="292" y="386"/>
                </a:cxn>
                <a:cxn ang="0">
                  <a:pos x="269" y="354"/>
                </a:cxn>
                <a:cxn ang="0">
                  <a:pos x="253" y="321"/>
                </a:cxn>
                <a:cxn ang="0">
                  <a:pos x="239" y="287"/>
                </a:cxn>
                <a:cxn ang="0">
                  <a:pos x="230" y="255"/>
                </a:cxn>
                <a:cxn ang="0">
                  <a:pos x="221" y="218"/>
                </a:cxn>
                <a:cxn ang="0">
                  <a:pos x="214" y="179"/>
                </a:cxn>
                <a:cxn ang="0">
                  <a:pos x="207" y="140"/>
                </a:cxn>
                <a:cxn ang="0">
                  <a:pos x="198" y="106"/>
                </a:cxn>
                <a:cxn ang="0">
                  <a:pos x="184" y="69"/>
                </a:cxn>
                <a:cxn ang="0">
                  <a:pos x="168" y="37"/>
                </a:cxn>
                <a:cxn ang="0">
                  <a:pos x="140" y="12"/>
                </a:cxn>
                <a:cxn ang="0">
                  <a:pos x="124" y="2"/>
                </a:cxn>
              </a:cxnLst>
              <a:rect l="0" t="0" r="r" b="b"/>
              <a:pathLst>
                <a:path w="326" h="535">
                  <a:moveTo>
                    <a:pt x="124" y="2"/>
                  </a:moveTo>
                  <a:lnTo>
                    <a:pt x="92" y="0"/>
                  </a:lnTo>
                  <a:lnTo>
                    <a:pt x="65" y="5"/>
                  </a:lnTo>
                  <a:lnTo>
                    <a:pt x="44" y="14"/>
                  </a:lnTo>
                  <a:lnTo>
                    <a:pt x="28" y="28"/>
                  </a:lnTo>
                  <a:lnTo>
                    <a:pt x="14" y="44"/>
                  </a:lnTo>
                  <a:lnTo>
                    <a:pt x="5" y="64"/>
                  </a:lnTo>
                  <a:lnTo>
                    <a:pt x="0" y="87"/>
                  </a:lnTo>
                  <a:lnTo>
                    <a:pt x="0" y="113"/>
                  </a:lnTo>
                  <a:lnTo>
                    <a:pt x="0" y="136"/>
                  </a:lnTo>
                  <a:lnTo>
                    <a:pt x="5" y="161"/>
                  </a:lnTo>
                  <a:lnTo>
                    <a:pt x="12" y="186"/>
                  </a:lnTo>
                  <a:lnTo>
                    <a:pt x="21" y="211"/>
                  </a:lnTo>
                  <a:lnTo>
                    <a:pt x="30" y="234"/>
                  </a:lnTo>
                  <a:lnTo>
                    <a:pt x="44" y="257"/>
                  </a:lnTo>
                  <a:lnTo>
                    <a:pt x="55" y="278"/>
                  </a:lnTo>
                  <a:lnTo>
                    <a:pt x="71" y="296"/>
                  </a:lnTo>
                  <a:lnTo>
                    <a:pt x="81" y="312"/>
                  </a:lnTo>
                  <a:lnTo>
                    <a:pt x="92" y="328"/>
                  </a:lnTo>
                  <a:lnTo>
                    <a:pt x="101" y="347"/>
                  </a:lnTo>
                  <a:lnTo>
                    <a:pt x="110" y="367"/>
                  </a:lnTo>
                  <a:lnTo>
                    <a:pt x="120" y="388"/>
                  </a:lnTo>
                  <a:lnTo>
                    <a:pt x="129" y="409"/>
                  </a:lnTo>
                  <a:lnTo>
                    <a:pt x="138" y="429"/>
                  </a:lnTo>
                  <a:lnTo>
                    <a:pt x="152" y="450"/>
                  </a:lnTo>
                  <a:lnTo>
                    <a:pt x="161" y="468"/>
                  </a:lnTo>
                  <a:lnTo>
                    <a:pt x="175" y="487"/>
                  </a:lnTo>
                  <a:lnTo>
                    <a:pt x="188" y="503"/>
                  </a:lnTo>
                  <a:lnTo>
                    <a:pt x="205" y="517"/>
                  </a:lnTo>
                  <a:lnTo>
                    <a:pt x="221" y="523"/>
                  </a:lnTo>
                  <a:lnTo>
                    <a:pt x="241" y="533"/>
                  </a:lnTo>
                  <a:lnTo>
                    <a:pt x="262" y="535"/>
                  </a:lnTo>
                  <a:lnTo>
                    <a:pt x="287" y="533"/>
                  </a:lnTo>
                  <a:lnTo>
                    <a:pt x="303" y="517"/>
                  </a:lnTo>
                  <a:lnTo>
                    <a:pt x="315" y="500"/>
                  </a:lnTo>
                  <a:lnTo>
                    <a:pt x="322" y="482"/>
                  </a:lnTo>
                  <a:lnTo>
                    <a:pt x="326" y="468"/>
                  </a:lnTo>
                  <a:lnTo>
                    <a:pt x="322" y="450"/>
                  </a:lnTo>
                  <a:lnTo>
                    <a:pt x="319" y="436"/>
                  </a:lnTo>
                  <a:lnTo>
                    <a:pt x="310" y="418"/>
                  </a:lnTo>
                  <a:lnTo>
                    <a:pt x="303" y="404"/>
                  </a:lnTo>
                  <a:lnTo>
                    <a:pt x="292" y="386"/>
                  </a:lnTo>
                  <a:lnTo>
                    <a:pt x="283" y="370"/>
                  </a:lnTo>
                  <a:lnTo>
                    <a:pt x="269" y="354"/>
                  </a:lnTo>
                  <a:lnTo>
                    <a:pt x="262" y="338"/>
                  </a:lnTo>
                  <a:lnTo>
                    <a:pt x="253" y="321"/>
                  </a:lnTo>
                  <a:lnTo>
                    <a:pt x="244" y="305"/>
                  </a:lnTo>
                  <a:lnTo>
                    <a:pt x="239" y="287"/>
                  </a:lnTo>
                  <a:lnTo>
                    <a:pt x="239" y="273"/>
                  </a:lnTo>
                  <a:lnTo>
                    <a:pt x="230" y="255"/>
                  </a:lnTo>
                  <a:lnTo>
                    <a:pt x="227" y="237"/>
                  </a:lnTo>
                  <a:lnTo>
                    <a:pt x="221" y="218"/>
                  </a:lnTo>
                  <a:lnTo>
                    <a:pt x="218" y="200"/>
                  </a:lnTo>
                  <a:lnTo>
                    <a:pt x="214" y="179"/>
                  </a:lnTo>
                  <a:lnTo>
                    <a:pt x="211" y="161"/>
                  </a:lnTo>
                  <a:lnTo>
                    <a:pt x="207" y="140"/>
                  </a:lnTo>
                  <a:lnTo>
                    <a:pt x="205" y="124"/>
                  </a:lnTo>
                  <a:lnTo>
                    <a:pt x="198" y="106"/>
                  </a:lnTo>
                  <a:lnTo>
                    <a:pt x="193" y="87"/>
                  </a:lnTo>
                  <a:lnTo>
                    <a:pt x="184" y="69"/>
                  </a:lnTo>
                  <a:lnTo>
                    <a:pt x="177" y="53"/>
                  </a:lnTo>
                  <a:lnTo>
                    <a:pt x="168" y="37"/>
                  </a:lnTo>
                  <a:lnTo>
                    <a:pt x="156" y="23"/>
                  </a:lnTo>
                  <a:lnTo>
                    <a:pt x="140" y="12"/>
                  </a:lnTo>
                  <a:lnTo>
                    <a:pt x="124" y="2"/>
                  </a:lnTo>
                  <a:lnTo>
                    <a:pt x="124" y="2"/>
                  </a:lnTo>
                  <a:close/>
                </a:path>
              </a:pathLst>
            </a:custGeom>
            <a:solidFill>
              <a:srgbClr val="B8A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6" name="Freeform 80"/>
            <p:cNvSpPr>
              <a:spLocks/>
            </p:cNvSpPr>
            <p:nvPr/>
          </p:nvSpPr>
          <p:spPr bwMode="auto">
            <a:xfrm>
              <a:off x="3342" y="3047"/>
              <a:ext cx="475" cy="218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23" y="21"/>
                </a:cxn>
                <a:cxn ang="0">
                  <a:pos x="5" y="51"/>
                </a:cxn>
                <a:cxn ang="0">
                  <a:pos x="0" y="87"/>
                </a:cxn>
                <a:cxn ang="0">
                  <a:pos x="7" y="126"/>
                </a:cxn>
                <a:cxn ang="0">
                  <a:pos x="28" y="161"/>
                </a:cxn>
                <a:cxn ang="0">
                  <a:pos x="60" y="188"/>
                </a:cxn>
                <a:cxn ang="0">
                  <a:pos x="99" y="202"/>
                </a:cxn>
                <a:cxn ang="0">
                  <a:pos x="133" y="204"/>
                </a:cxn>
                <a:cxn ang="0">
                  <a:pos x="156" y="209"/>
                </a:cxn>
                <a:cxn ang="0">
                  <a:pos x="181" y="211"/>
                </a:cxn>
                <a:cxn ang="0">
                  <a:pos x="207" y="213"/>
                </a:cxn>
                <a:cxn ang="0">
                  <a:pos x="234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0" y="216"/>
                </a:cxn>
                <a:cxn ang="0">
                  <a:pos x="335" y="213"/>
                </a:cxn>
                <a:cxn ang="0">
                  <a:pos x="360" y="209"/>
                </a:cxn>
                <a:cxn ang="0">
                  <a:pos x="390" y="200"/>
                </a:cxn>
                <a:cxn ang="0">
                  <a:pos x="420" y="191"/>
                </a:cxn>
                <a:cxn ang="0">
                  <a:pos x="445" y="177"/>
                </a:cxn>
                <a:cxn ang="0">
                  <a:pos x="464" y="161"/>
                </a:cxn>
                <a:cxn ang="0">
                  <a:pos x="473" y="135"/>
                </a:cxn>
                <a:cxn ang="0">
                  <a:pos x="473" y="106"/>
                </a:cxn>
                <a:cxn ang="0">
                  <a:pos x="448" y="67"/>
                </a:cxn>
                <a:cxn ang="0">
                  <a:pos x="406" y="37"/>
                </a:cxn>
                <a:cxn ang="0">
                  <a:pos x="360" y="18"/>
                </a:cxn>
                <a:cxn ang="0">
                  <a:pos x="312" y="9"/>
                </a:cxn>
                <a:cxn ang="0">
                  <a:pos x="262" y="7"/>
                </a:cxn>
                <a:cxn ang="0">
                  <a:pos x="211" y="7"/>
                </a:cxn>
                <a:cxn ang="0">
                  <a:pos x="161" y="5"/>
                </a:cxn>
                <a:cxn ang="0">
                  <a:pos x="110" y="2"/>
                </a:cxn>
                <a:cxn ang="0">
                  <a:pos x="87" y="0"/>
                </a:cxn>
              </a:cxnLst>
              <a:rect l="0" t="0" r="r" b="b"/>
              <a:pathLst>
                <a:path w="475" h="218">
                  <a:moveTo>
                    <a:pt x="87" y="0"/>
                  </a:moveTo>
                  <a:lnTo>
                    <a:pt x="62" y="2"/>
                  </a:lnTo>
                  <a:lnTo>
                    <a:pt x="41" y="9"/>
                  </a:lnTo>
                  <a:lnTo>
                    <a:pt x="23" y="21"/>
                  </a:lnTo>
                  <a:lnTo>
                    <a:pt x="14" y="34"/>
                  </a:lnTo>
                  <a:lnTo>
                    <a:pt x="5" y="51"/>
                  </a:lnTo>
                  <a:lnTo>
                    <a:pt x="0" y="69"/>
                  </a:lnTo>
                  <a:lnTo>
                    <a:pt x="0" y="87"/>
                  </a:lnTo>
                  <a:lnTo>
                    <a:pt x="2" y="108"/>
                  </a:lnTo>
                  <a:lnTo>
                    <a:pt x="7" y="126"/>
                  </a:lnTo>
                  <a:lnTo>
                    <a:pt x="16" y="145"/>
                  </a:lnTo>
                  <a:lnTo>
                    <a:pt x="28" y="161"/>
                  </a:lnTo>
                  <a:lnTo>
                    <a:pt x="44" y="177"/>
                  </a:lnTo>
                  <a:lnTo>
                    <a:pt x="60" y="188"/>
                  </a:lnTo>
                  <a:lnTo>
                    <a:pt x="78" y="197"/>
                  </a:lnTo>
                  <a:lnTo>
                    <a:pt x="99" y="202"/>
                  </a:lnTo>
                  <a:lnTo>
                    <a:pt x="122" y="202"/>
                  </a:lnTo>
                  <a:lnTo>
                    <a:pt x="133" y="204"/>
                  </a:lnTo>
                  <a:lnTo>
                    <a:pt x="145" y="207"/>
                  </a:lnTo>
                  <a:lnTo>
                    <a:pt x="156" y="209"/>
                  </a:lnTo>
                  <a:lnTo>
                    <a:pt x="170" y="211"/>
                  </a:lnTo>
                  <a:lnTo>
                    <a:pt x="181" y="211"/>
                  </a:lnTo>
                  <a:lnTo>
                    <a:pt x="195" y="213"/>
                  </a:lnTo>
                  <a:lnTo>
                    <a:pt x="207" y="213"/>
                  </a:lnTo>
                  <a:lnTo>
                    <a:pt x="220" y="216"/>
                  </a:lnTo>
                  <a:lnTo>
                    <a:pt x="234" y="216"/>
                  </a:lnTo>
                  <a:lnTo>
                    <a:pt x="246" y="216"/>
                  </a:lnTo>
                  <a:lnTo>
                    <a:pt x="257" y="216"/>
                  </a:lnTo>
                  <a:lnTo>
                    <a:pt x="271" y="216"/>
                  </a:lnTo>
                  <a:lnTo>
                    <a:pt x="282" y="216"/>
                  </a:lnTo>
                  <a:lnTo>
                    <a:pt x="296" y="216"/>
                  </a:lnTo>
                  <a:lnTo>
                    <a:pt x="310" y="216"/>
                  </a:lnTo>
                  <a:lnTo>
                    <a:pt x="324" y="218"/>
                  </a:lnTo>
                  <a:lnTo>
                    <a:pt x="335" y="213"/>
                  </a:lnTo>
                  <a:lnTo>
                    <a:pt x="347" y="211"/>
                  </a:lnTo>
                  <a:lnTo>
                    <a:pt x="360" y="209"/>
                  </a:lnTo>
                  <a:lnTo>
                    <a:pt x="376" y="207"/>
                  </a:lnTo>
                  <a:lnTo>
                    <a:pt x="390" y="200"/>
                  </a:lnTo>
                  <a:lnTo>
                    <a:pt x="406" y="195"/>
                  </a:lnTo>
                  <a:lnTo>
                    <a:pt x="420" y="191"/>
                  </a:lnTo>
                  <a:lnTo>
                    <a:pt x="436" y="186"/>
                  </a:lnTo>
                  <a:lnTo>
                    <a:pt x="445" y="177"/>
                  </a:lnTo>
                  <a:lnTo>
                    <a:pt x="457" y="170"/>
                  </a:lnTo>
                  <a:lnTo>
                    <a:pt x="464" y="161"/>
                  </a:lnTo>
                  <a:lnTo>
                    <a:pt x="470" y="149"/>
                  </a:lnTo>
                  <a:lnTo>
                    <a:pt x="473" y="135"/>
                  </a:lnTo>
                  <a:lnTo>
                    <a:pt x="475" y="124"/>
                  </a:lnTo>
                  <a:lnTo>
                    <a:pt x="473" y="106"/>
                  </a:lnTo>
                  <a:lnTo>
                    <a:pt x="466" y="90"/>
                  </a:lnTo>
                  <a:lnTo>
                    <a:pt x="448" y="67"/>
                  </a:lnTo>
                  <a:lnTo>
                    <a:pt x="427" y="51"/>
                  </a:lnTo>
                  <a:lnTo>
                    <a:pt x="406" y="37"/>
                  </a:lnTo>
                  <a:lnTo>
                    <a:pt x="386" y="28"/>
                  </a:lnTo>
                  <a:lnTo>
                    <a:pt x="360" y="18"/>
                  </a:lnTo>
                  <a:lnTo>
                    <a:pt x="337" y="14"/>
                  </a:lnTo>
                  <a:lnTo>
                    <a:pt x="312" y="9"/>
                  </a:lnTo>
                  <a:lnTo>
                    <a:pt x="289" y="9"/>
                  </a:lnTo>
                  <a:lnTo>
                    <a:pt x="262" y="7"/>
                  </a:lnTo>
                  <a:lnTo>
                    <a:pt x="236" y="7"/>
                  </a:lnTo>
                  <a:lnTo>
                    <a:pt x="211" y="7"/>
                  </a:lnTo>
                  <a:lnTo>
                    <a:pt x="186" y="7"/>
                  </a:lnTo>
                  <a:lnTo>
                    <a:pt x="161" y="5"/>
                  </a:lnTo>
                  <a:lnTo>
                    <a:pt x="136" y="5"/>
                  </a:lnTo>
                  <a:lnTo>
                    <a:pt x="110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B8A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7" name="Freeform 81"/>
            <p:cNvSpPr>
              <a:spLocks/>
            </p:cNvSpPr>
            <p:nvPr/>
          </p:nvSpPr>
          <p:spPr bwMode="auto">
            <a:xfrm>
              <a:off x="3617" y="2551"/>
              <a:ext cx="937" cy="448"/>
            </a:xfrm>
            <a:custGeom>
              <a:avLst/>
              <a:gdLst/>
              <a:ahLst/>
              <a:cxnLst>
                <a:cxn ang="0">
                  <a:pos x="932" y="427"/>
                </a:cxn>
                <a:cxn ang="0">
                  <a:pos x="909" y="368"/>
                </a:cxn>
                <a:cxn ang="0">
                  <a:pos x="865" y="283"/>
                </a:cxn>
                <a:cxn ang="0">
                  <a:pos x="794" y="186"/>
                </a:cxn>
                <a:cxn ang="0">
                  <a:pos x="698" y="104"/>
                </a:cxn>
                <a:cxn ang="0">
                  <a:pos x="569" y="49"/>
                </a:cxn>
                <a:cxn ang="0">
                  <a:pos x="436" y="16"/>
                </a:cxn>
                <a:cxn ang="0">
                  <a:pos x="315" y="3"/>
                </a:cxn>
                <a:cxn ang="0">
                  <a:pos x="214" y="3"/>
                </a:cxn>
                <a:cxn ang="0">
                  <a:pos x="143" y="12"/>
                </a:cxn>
                <a:cxn ang="0">
                  <a:pos x="106" y="35"/>
                </a:cxn>
                <a:cxn ang="0">
                  <a:pos x="97" y="58"/>
                </a:cxn>
                <a:cxn ang="0">
                  <a:pos x="97" y="85"/>
                </a:cxn>
                <a:cxn ang="0">
                  <a:pos x="99" y="113"/>
                </a:cxn>
                <a:cxn ang="0">
                  <a:pos x="101" y="136"/>
                </a:cxn>
                <a:cxn ang="0">
                  <a:pos x="83" y="163"/>
                </a:cxn>
                <a:cxn ang="0">
                  <a:pos x="44" y="193"/>
                </a:cxn>
                <a:cxn ang="0">
                  <a:pos x="10" y="230"/>
                </a:cxn>
                <a:cxn ang="0">
                  <a:pos x="0" y="257"/>
                </a:cxn>
                <a:cxn ang="0">
                  <a:pos x="5" y="287"/>
                </a:cxn>
                <a:cxn ang="0">
                  <a:pos x="12" y="319"/>
                </a:cxn>
                <a:cxn ang="0">
                  <a:pos x="21" y="347"/>
                </a:cxn>
                <a:cxn ang="0">
                  <a:pos x="30" y="372"/>
                </a:cxn>
                <a:cxn ang="0">
                  <a:pos x="67" y="349"/>
                </a:cxn>
                <a:cxn ang="0">
                  <a:pos x="51" y="333"/>
                </a:cxn>
                <a:cxn ang="0">
                  <a:pos x="44" y="312"/>
                </a:cxn>
                <a:cxn ang="0">
                  <a:pos x="51" y="283"/>
                </a:cxn>
                <a:cxn ang="0">
                  <a:pos x="67" y="248"/>
                </a:cxn>
                <a:cxn ang="0">
                  <a:pos x="92" y="221"/>
                </a:cxn>
                <a:cxn ang="0">
                  <a:pos x="122" y="189"/>
                </a:cxn>
                <a:cxn ang="0">
                  <a:pos x="129" y="156"/>
                </a:cxn>
                <a:cxn ang="0">
                  <a:pos x="131" y="115"/>
                </a:cxn>
                <a:cxn ang="0">
                  <a:pos x="129" y="85"/>
                </a:cxn>
                <a:cxn ang="0">
                  <a:pos x="131" y="69"/>
                </a:cxn>
                <a:cxn ang="0">
                  <a:pos x="143" y="55"/>
                </a:cxn>
                <a:cxn ang="0">
                  <a:pos x="168" y="55"/>
                </a:cxn>
                <a:cxn ang="0">
                  <a:pos x="218" y="49"/>
                </a:cxn>
                <a:cxn ang="0">
                  <a:pos x="306" y="49"/>
                </a:cxn>
                <a:cxn ang="0">
                  <a:pos x="409" y="58"/>
                </a:cxn>
                <a:cxn ang="0">
                  <a:pos x="521" y="76"/>
                </a:cxn>
                <a:cxn ang="0">
                  <a:pos x="622" y="111"/>
                </a:cxn>
                <a:cxn ang="0">
                  <a:pos x="709" y="166"/>
                </a:cxn>
                <a:cxn ang="0">
                  <a:pos x="776" y="237"/>
                </a:cxn>
                <a:cxn ang="0">
                  <a:pos x="833" y="319"/>
                </a:cxn>
                <a:cxn ang="0">
                  <a:pos x="868" y="388"/>
                </a:cxn>
                <a:cxn ang="0">
                  <a:pos x="888" y="436"/>
                </a:cxn>
                <a:cxn ang="0">
                  <a:pos x="937" y="441"/>
                </a:cxn>
              </a:cxnLst>
              <a:rect l="0" t="0" r="r" b="b"/>
              <a:pathLst>
                <a:path w="937" h="448">
                  <a:moveTo>
                    <a:pt x="937" y="441"/>
                  </a:moveTo>
                  <a:lnTo>
                    <a:pt x="934" y="436"/>
                  </a:lnTo>
                  <a:lnTo>
                    <a:pt x="932" y="427"/>
                  </a:lnTo>
                  <a:lnTo>
                    <a:pt x="927" y="411"/>
                  </a:lnTo>
                  <a:lnTo>
                    <a:pt x="920" y="393"/>
                  </a:lnTo>
                  <a:lnTo>
                    <a:pt x="909" y="368"/>
                  </a:lnTo>
                  <a:lnTo>
                    <a:pt x="895" y="342"/>
                  </a:lnTo>
                  <a:lnTo>
                    <a:pt x="881" y="312"/>
                  </a:lnTo>
                  <a:lnTo>
                    <a:pt x="865" y="283"/>
                  </a:lnTo>
                  <a:lnTo>
                    <a:pt x="845" y="251"/>
                  </a:lnTo>
                  <a:lnTo>
                    <a:pt x="822" y="218"/>
                  </a:lnTo>
                  <a:lnTo>
                    <a:pt x="794" y="186"/>
                  </a:lnTo>
                  <a:lnTo>
                    <a:pt x="764" y="159"/>
                  </a:lnTo>
                  <a:lnTo>
                    <a:pt x="732" y="129"/>
                  </a:lnTo>
                  <a:lnTo>
                    <a:pt x="698" y="104"/>
                  </a:lnTo>
                  <a:lnTo>
                    <a:pt x="657" y="81"/>
                  </a:lnTo>
                  <a:lnTo>
                    <a:pt x="615" y="65"/>
                  </a:lnTo>
                  <a:lnTo>
                    <a:pt x="569" y="49"/>
                  </a:lnTo>
                  <a:lnTo>
                    <a:pt x="524" y="35"/>
                  </a:lnTo>
                  <a:lnTo>
                    <a:pt x="478" y="23"/>
                  </a:lnTo>
                  <a:lnTo>
                    <a:pt x="436" y="16"/>
                  </a:lnTo>
                  <a:lnTo>
                    <a:pt x="393" y="10"/>
                  </a:lnTo>
                  <a:lnTo>
                    <a:pt x="354" y="5"/>
                  </a:lnTo>
                  <a:lnTo>
                    <a:pt x="315" y="3"/>
                  </a:lnTo>
                  <a:lnTo>
                    <a:pt x="280" y="3"/>
                  </a:lnTo>
                  <a:lnTo>
                    <a:pt x="244" y="0"/>
                  </a:lnTo>
                  <a:lnTo>
                    <a:pt x="214" y="3"/>
                  </a:lnTo>
                  <a:lnTo>
                    <a:pt x="186" y="5"/>
                  </a:lnTo>
                  <a:lnTo>
                    <a:pt x="163" y="10"/>
                  </a:lnTo>
                  <a:lnTo>
                    <a:pt x="143" y="12"/>
                  </a:lnTo>
                  <a:lnTo>
                    <a:pt x="124" y="19"/>
                  </a:lnTo>
                  <a:lnTo>
                    <a:pt x="113" y="28"/>
                  </a:lnTo>
                  <a:lnTo>
                    <a:pt x="106" y="35"/>
                  </a:lnTo>
                  <a:lnTo>
                    <a:pt x="101" y="42"/>
                  </a:lnTo>
                  <a:lnTo>
                    <a:pt x="99" y="51"/>
                  </a:lnTo>
                  <a:lnTo>
                    <a:pt x="97" y="58"/>
                  </a:lnTo>
                  <a:lnTo>
                    <a:pt x="97" y="69"/>
                  </a:lnTo>
                  <a:lnTo>
                    <a:pt x="97" y="76"/>
                  </a:lnTo>
                  <a:lnTo>
                    <a:pt x="97" y="85"/>
                  </a:lnTo>
                  <a:lnTo>
                    <a:pt x="97" y="94"/>
                  </a:lnTo>
                  <a:lnTo>
                    <a:pt x="99" y="104"/>
                  </a:lnTo>
                  <a:lnTo>
                    <a:pt x="99" y="113"/>
                  </a:lnTo>
                  <a:lnTo>
                    <a:pt x="99" y="120"/>
                  </a:lnTo>
                  <a:lnTo>
                    <a:pt x="99" y="127"/>
                  </a:lnTo>
                  <a:lnTo>
                    <a:pt x="101" y="136"/>
                  </a:lnTo>
                  <a:lnTo>
                    <a:pt x="99" y="147"/>
                  </a:lnTo>
                  <a:lnTo>
                    <a:pt x="95" y="159"/>
                  </a:lnTo>
                  <a:lnTo>
                    <a:pt x="83" y="163"/>
                  </a:lnTo>
                  <a:lnTo>
                    <a:pt x="72" y="172"/>
                  </a:lnTo>
                  <a:lnTo>
                    <a:pt x="58" y="182"/>
                  </a:lnTo>
                  <a:lnTo>
                    <a:pt x="44" y="193"/>
                  </a:lnTo>
                  <a:lnTo>
                    <a:pt x="30" y="205"/>
                  </a:lnTo>
                  <a:lnTo>
                    <a:pt x="19" y="218"/>
                  </a:lnTo>
                  <a:lnTo>
                    <a:pt x="10" y="230"/>
                  </a:lnTo>
                  <a:lnTo>
                    <a:pt x="5" y="244"/>
                  </a:lnTo>
                  <a:lnTo>
                    <a:pt x="0" y="251"/>
                  </a:lnTo>
                  <a:lnTo>
                    <a:pt x="0" y="257"/>
                  </a:lnTo>
                  <a:lnTo>
                    <a:pt x="0" y="267"/>
                  </a:lnTo>
                  <a:lnTo>
                    <a:pt x="3" y="276"/>
                  </a:lnTo>
                  <a:lnTo>
                    <a:pt x="5" y="287"/>
                  </a:lnTo>
                  <a:lnTo>
                    <a:pt x="7" y="296"/>
                  </a:lnTo>
                  <a:lnTo>
                    <a:pt x="7" y="308"/>
                  </a:lnTo>
                  <a:lnTo>
                    <a:pt x="12" y="319"/>
                  </a:lnTo>
                  <a:lnTo>
                    <a:pt x="14" y="329"/>
                  </a:lnTo>
                  <a:lnTo>
                    <a:pt x="19" y="340"/>
                  </a:lnTo>
                  <a:lnTo>
                    <a:pt x="21" y="347"/>
                  </a:lnTo>
                  <a:lnTo>
                    <a:pt x="23" y="356"/>
                  </a:lnTo>
                  <a:lnTo>
                    <a:pt x="28" y="368"/>
                  </a:lnTo>
                  <a:lnTo>
                    <a:pt x="30" y="372"/>
                  </a:lnTo>
                  <a:lnTo>
                    <a:pt x="76" y="351"/>
                  </a:lnTo>
                  <a:lnTo>
                    <a:pt x="74" y="349"/>
                  </a:lnTo>
                  <a:lnTo>
                    <a:pt x="67" y="349"/>
                  </a:lnTo>
                  <a:lnTo>
                    <a:pt x="60" y="342"/>
                  </a:lnTo>
                  <a:lnTo>
                    <a:pt x="53" y="338"/>
                  </a:lnTo>
                  <a:lnTo>
                    <a:pt x="51" y="333"/>
                  </a:lnTo>
                  <a:lnTo>
                    <a:pt x="46" y="326"/>
                  </a:lnTo>
                  <a:lnTo>
                    <a:pt x="44" y="319"/>
                  </a:lnTo>
                  <a:lnTo>
                    <a:pt x="44" y="312"/>
                  </a:lnTo>
                  <a:lnTo>
                    <a:pt x="44" y="303"/>
                  </a:lnTo>
                  <a:lnTo>
                    <a:pt x="46" y="294"/>
                  </a:lnTo>
                  <a:lnTo>
                    <a:pt x="51" y="283"/>
                  </a:lnTo>
                  <a:lnTo>
                    <a:pt x="56" y="271"/>
                  </a:lnTo>
                  <a:lnTo>
                    <a:pt x="60" y="257"/>
                  </a:lnTo>
                  <a:lnTo>
                    <a:pt x="67" y="248"/>
                  </a:lnTo>
                  <a:lnTo>
                    <a:pt x="72" y="237"/>
                  </a:lnTo>
                  <a:lnTo>
                    <a:pt x="78" y="232"/>
                  </a:lnTo>
                  <a:lnTo>
                    <a:pt x="92" y="221"/>
                  </a:lnTo>
                  <a:lnTo>
                    <a:pt x="104" y="211"/>
                  </a:lnTo>
                  <a:lnTo>
                    <a:pt x="113" y="200"/>
                  </a:lnTo>
                  <a:lnTo>
                    <a:pt x="122" y="189"/>
                  </a:lnTo>
                  <a:lnTo>
                    <a:pt x="124" y="179"/>
                  </a:lnTo>
                  <a:lnTo>
                    <a:pt x="129" y="170"/>
                  </a:lnTo>
                  <a:lnTo>
                    <a:pt x="129" y="156"/>
                  </a:lnTo>
                  <a:lnTo>
                    <a:pt x="131" y="145"/>
                  </a:lnTo>
                  <a:lnTo>
                    <a:pt x="131" y="127"/>
                  </a:lnTo>
                  <a:lnTo>
                    <a:pt x="131" y="115"/>
                  </a:lnTo>
                  <a:lnTo>
                    <a:pt x="129" y="104"/>
                  </a:lnTo>
                  <a:lnTo>
                    <a:pt x="129" y="94"/>
                  </a:lnTo>
                  <a:lnTo>
                    <a:pt x="129" y="85"/>
                  </a:lnTo>
                  <a:lnTo>
                    <a:pt x="129" y="81"/>
                  </a:lnTo>
                  <a:lnTo>
                    <a:pt x="129" y="74"/>
                  </a:lnTo>
                  <a:lnTo>
                    <a:pt x="131" y="69"/>
                  </a:lnTo>
                  <a:lnTo>
                    <a:pt x="131" y="62"/>
                  </a:lnTo>
                  <a:lnTo>
                    <a:pt x="138" y="58"/>
                  </a:lnTo>
                  <a:lnTo>
                    <a:pt x="143" y="55"/>
                  </a:lnTo>
                  <a:lnTo>
                    <a:pt x="150" y="55"/>
                  </a:lnTo>
                  <a:lnTo>
                    <a:pt x="159" y="55"/>
                  </a:lnTo>
                  <a:lnTo>
                    <a:pt x="168" y="55"/>
                  </a:lnTo>
                  <a:lnTo>
                    <a:pt x="179" y="51"/>
                  </a:lnTo>
                  <a:lnTo>
                    <a:pt x="198" y="51"/>
                  </a:lnTo>
                  <a:lnTo>
                    <a:pt x="218" y="49"/>
                  </a:lnTo>
                  <a:lnTo>
                    <a:pt x="244" y="49"/>
                  </a:lnTo>
                  <a:lnTo>
                    <a:pt x="273" y="49"/>
                  </a:lnTo>
                  <a:lnTo>
                    <a:pt x="306" y="49"/>
                  </a:lnTo>
                  <a:lnTo>
                    <a:pt x="338" y="51"/>
                  </a:lnTo>
                  <a:lnTo>
                    <a:pt x="372" y="55"/>
                  </a:lnTo>
                  <a:lnTo>
                    <a:pt x="409" y="58"/>
                  </a:lnTo>
                  <a:lnTo>
                    <a:pt x="446" y="62"/>
                  </a:lnTo>
                  <a:lnTo>
                    <a:pt x="482" y="69"/>
                  </a:lnTo>
                  <a:lnTo>
                    <a:pt x="521" y="76"/>
                  </a:lnTo>
                  <a:lnTo>
                    <a:pt x="556" y="85"/>
                  </a:lnTo>
                  <a:lnTo>
                    <a:pt x="590" y="99"/>
                  </a:lnTo>
                  <a:lnTo>
                    <a:pt x="622" y="111"/>
                  </a:lnTo>
                  <a:lnTo>
                    <a:pt x="654" y="127"/>
                  </a:lnTo>
                  <a:lnTo>
                    <a:pt x="682" y="145"/>
                  </a:lnTo>
                  <a:lnTo>
                    <a:pt x="709" y="166"/>
                  </a:lnTo>
                  <a:lnTo>
                    <a:pt x="732" y="186"/>
                  </a:lnTo>
                  <a:lnTo>
                    <a:pt x="758" y="211"/>
                  </a:lnTo>
                  <a:lnTo>
                    <a:pt x="776" y="237"/>
                  </a:lnTo>
                  <a:lnTo>
                    <a:pt x="797" y="264"/>
                  </a:lnTo>
                  <a:lnTo>
                    <a:pt x="815" y="292"/>
                  </a:lnTo>
                  <a:lnTo>
                    <a:pt x="833" y="319"/>
                  </a:lnTo>
                  <a:lnTo>
                    <a:pt x="845" y="342"/>
                  </a:lnTo>
                  <a:lnTo>
                    <a:pt x="859" y="368"/>
                  </a:lnTo>
                  <a:lnTo>
                    <a:pt x="868" y="388"/>
                  </a:lnTo>
                  <a:lnTo>
                    <a:pt x="877" y="409"/>
                  </a:lnTo>
                  <a:lnTo>
                    <a:pt x="884" y="425"/>
                  </a:lnTo>
                  <a:lnTo>
                    <a:pt x="888" y="436"/>
                  </a:lnTo>
                  <a:lnTo>
                    <a:pt x="893" y="443"/>
                  </a:lnTo>
                  <a:lnTo>
                    <a:pt x="893" y="448"/>
                  </a:lnTo>
                  <a:lnTo>
                    <a:pt x="937" y="441"/>
                  </a:lnTo>
                  <a:lnTo>
                    <a:pt x="937" y="441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8" name="Freeform 82"/>
            <p:cNvSpPr>
              <a:spLocks/>
            </p:cNvSpPr>
            <p:nvPr/>
          </p:nvSpPr>
          <p:spPr bwMode="auto">
            <a:xfrm>
              <a:off x="3333" y="2645"/>
              <a:ext cx="837" cy="668"/>
            </a:xfrm>
            <a:custGeom>
              <a:avLst/>
              <a:gdLst/>
              <a:ahLst/>
              <a:cxnLst>
                <a:cxn ang="0">
                  <a:pos x="656" y="33"/>
                </a:cxn>
                <a:cxn ang="0">
                  <a:pos x="713" y="113"/>
                </a:cxn>
                <a:cxn ang="0">
                  <a:pos x="785" y="241"/>
                </a:cxn>
                <a:cxn ang="0">
                  <a:pos x="830" y="379"/>
                </a:cxn>
                <a:cxn ang="0">
                  <a:pos x="824" y="512"/>
                </a:cxn>
                <a:cxn ang="0">
                  <a:pos x="720" y="606"/>
                </a:cxn>
                <a:cxn ang="0">
                  <a:pos x="557" y="657"/>
                </a:cxn>
                <a:cxn ang="0">
                  <a:pos x="372" y="668"/>
                </a:cxn>
                <a:cxn ang="0">
                  <a:pos x="195" y="650"/>
                </a:cxn>
                <a:cxn ang="0">
                  <a:pos x="62" y="606"/>
                </a:cxn>
                <a:cxn ang="0">
                  <a:pos x="5" y="547"/>
                </a:cxn>
                <a:cxn ang="0">
                  <a:pos x="0" y="485"/>
                </a:cxn>
                <a:cxn ang="0">
                  <a:pos x="16" y="441"/>
                </a:cxn>
                <a:cxn ang="0">
                  <a:pos x="46" y="411"/>
                </a:cxn>
                <a:cxn ang="0">
                  <a:pos x="94" y="395"/>
                </a:cxn>
                <a:cxn ang="0">
                  <a:pos x="161" y="388"/>
                </a:cxn>
                <a:cxn ang="0">
                  <a:pos x="241" y="384"/>
                </a:cxn>
                <a:cxn ang="0">
                  <a:pos x="323" y="375"/>
                </a:cxn>
                <a:cxn ang="0">
                  <a:pos x="401" y="370"/>
                </a:cxn>
                <a:cxn ang="0">
                  <a:pos x="473" y="370"/>
                </a:cxn>
                <a:cxn ang="0">
                  <a:pos x="532" y="388"/>
                </a:cxn>
                <a:cxn ang="0">
                  <a:pos x="578" y="425"/>
                </a:cxn>
                <a:cxn ang="0">
                  <a:pos x="606" y="459"/>
                </a:cxn>
                <a:cxn ang="0">
                  <a:pos x="615" y="478"/>
                </a:cxn>
                <a:cxn ang="0">
                  <a:pos x="596" y="487"/>
                </a:cxn>
                <a:cxn ang="0">
                  <a:pos x="571" y="471"/>
                </a:cxn>
                <a:cxn ang="0">
                  <a:pos x="541" y="446"/>
                </a:cxn>
                <a:cxn ang="0">
                  <a:pos x="518" y="427"/>
                </a:cxn>
                <a:cxn ang="0">
                  <a:pos x="491" y="416"/>
                </a:cxn>
                <a:cxn ang="0">
                  <a:pos x="445" y="411"/>
                </a:cxn>
                <a:cxn ang="0">
                  <a:pos x="374" y="414"/>
                </a:cxn>
                <a:cxn ang="0">
                  <a:pos x="266" y="423"/>
                </a:cxn>
                <a:cxn ang="0">
                  <a:pos x="174" y="423"/>
                </a:cxn>
                <a:cxn ang="0">
                  <a:pos x="110" y="423"/>
                </a:cxn>
                <a:cxn ang="0">
                  <a:pos x="69" y="427"/>
                </a:cxn>
                <a:cxn ang="0">
                  <a:pos x="44" y="448"/>
                </a:cxn>
                <a:cxn ang="0">
                  <a:pos x="34" y="498"/>
                </a:cxn>
                <a:cxn ang="0">
                  <a:pos x="44" y="549"/>
                </a:cxn>
                <a:cxn ang="0">
                  <a:pos x="87" y="590"/>
                </a:cxn>
                <a:cxn ang="0">
                  <a:pos x="158" y="615"/>
                </a:cxn>
                <a:cxn ang="0">
                  <a:pos x="262" y="625"/>
                </a:cxn>
                <a:cxn ang="0">
                  <a:pos x="390" y="618"/>
                </a:cxn>
                <a:cxn ang="0">
                  <a:pos x="532" y="599"/>
                </a:cxn>
                <a:cxn ang="0">
                  <a:pos x="640" y="579"/>
                </a:cxn>
                <a:cxn ang="0">
                  <a:pos x="718" y="549"/>
                </a:cxn>
                <a:cxn ang="0">
                  <a:pos x="762" y="503"/>
                </a:cxn>
                <a:cxn ang="0">
                  <a:pos x="782" y="439"/>
                </a:cxn>
                <a:cxn ang="0">
                  <a:pos x="778" y="352"/>
                </a:cxn>
                <a:cxn ang="0">
                  <a:pos x="752" y="267"/>
                </a:cxn>
                <a:cxn ang="0">
                  <a:pos x="713" y="193"/>
                </a:cxn>
                <a:cxn ang="0">
                  <a:pos x="670" y="129"/>
                </a:cxn>
                <a:cxn ang="0">
                  <a:pos x="629" y="78"/>
                </a:cxn>
                <a:cxn ang="0">
                  <a:pos x="599" y="37"/>
                </a:cxn>
                <a:cxn ang="0">
                  <a:pos x="585" y="10"/>
                </a:cxn>
                <a:cxn ang="0">
                  <a:pos x="603" y="0"/>
                </a:cxn>
                <a:cxn ang="0">
                  <a:pos x="638" y="14"/>
                </a:cxn>
              </a:cxnLst>
              <a:rect l="0" t="0" r="r" b="b"/>
              <a:pathLst>
                <a:path w="837" h="668">
                  <a:moveTo>
                    <a:pt x="642" y="17"/>
                  </a:moveTo>
                  <a:lnTo>
                    <a:pt x="645" y="21"/>
                  </a:lnTo>
                  <a:lnTo>
                    <a:pt x="656" y="33"/>
                  </a:lnTo>
                  <a:lnTo>
                    <a:pt x="670" y="53"/>
                  </a:lnTo>
                  <a:lnTo>
                    <a:pt x="691" y="81"/>
                  </a:lnTo>
                  <a:lnTo>
                    <a:pt x="713" y="113"/>
                  </a:lnTo>
                  <a:lnTo>
                    <a:pt x="736" y="154"/>
                  </a:lnTo>
                  <a:lnTo>
                    <a:pt x="759" y="196"/>
                  </a:lnTo>
                  <a:lnTo>
                    <a:pt x="785" y="241"/>
                  </a:lnTo>
                  <a:lnTo>
                    <a:pt x="803" y="285"/>
                  </a:lnTo>
                  <a:lnTo>
                    <a:pt x="819" y="333"/>
                  </a:lnTo>
                  <a:lnTo>
                    <a:pt x="830" y="379"/>
                  </a:lnTo>
                  <a:lnTo>
                    <a:pt x="837" y="427"/>
                  </a:lnTo>
                  <a:lnTo>
                    <a:pt x="833" y="471"/>
                  </a:lnTo>
                  <a:lnTo>
                    <a:pt x="824" y="512"/>
                  </a:lnTo>
                  <a:lnTo>
                    <a:pt x="801" y="547"/>
                  </a:lnTo>
                  <a:lnTo>
                    <a:pt x="766" y="581"/>
                  </a:lnTo>
                  <a:lnTo>
                    <a:pt x="720" y="606"/>
                  </a:lnTo>
                  <a:lnTo>
                    <a:pt x="672" y="627"/>
                  </a:lnTo>
                  <a:lnTo>
                    <a:pt x="617" y="643"/>
                  </a:lnTo>
                  <a:lnTo>
                    <a:pt x="557" y="657"/>
                  </a:lnTo>
                  <a:lnTo>
                    <a:pt x="496" y="664"/>
                  </a:lnTo>
                  <a:lnTo>
                    <a:pt x="434" y="668"/>
                  </a:lnTo>
                  <a:lnTo>
                    <a:pt x="372" y="668"/>
                  </a:lnTo>
                  <a:lnTo>
                    <a:pt x="310" y="666"/>
                  </a:lnTo>
                  <a:lnTo>
                    <a:pt x="250" y="657"/>
                  </a:lnTo>
                  <a:lnTo>
                    <a:pt x="195" y="650"/>
                  </a:lnTo>
                  <a:lnTo>
                    <a:pt x="142" y="636"/>
                  </a:lnTo>
                  <a:lnTo>
                    <a:pt x="99" y="625"/>
                  </a:lnTo>
                  <a:lnTo>
                    <a:pt x="62" y="606"/>
                  </a:lnTo>
                  <a:lnTo>
                    <a:pt x="32" y="588"/>
                  </a:lnTo>
                  <a:lnTo>
                    <a:pt x="11" y="567"/>
                  </a:lnTo>
                  <a:lnTo>
                    <a:pt x="5" y="547"/>
                  </a:lnTo>
                  <a:lnTo>
                    <a:pt x="0" y="524"/>
                  </a:lnTo>
                  <a:lnTo>
                    <a:pt x="0" y="503"/>
                  </a:lnTo>
                  <a:lnTo>
                    <a:pt x="0" y="485"/>
                  </a:lnTo>
                  <a:lnTo>
                    <a:pt x="5" y="469"/>
                  </a:lnTo>
                  <a:lnTo>
                    <a:pt x="9" y="455"/>
                  </a:lnTo>
                  <a:lnTo>
                    <a:pt x="16" y="441"/>
                  </a:lnTo>
                  <a:lnTo>
                    <a:pt x="23" y="430"/>
                  </a:lnTo>
                  <a:lnTo>
                    <a:pt x="34" y="423"/>
                  </a:lnTo>
                  <a:lnTo>
                    <a:pt x="46" y="411"/>
                  </a:lnTo>
                  <a:lnTo>
                    <a:pt x="60" y="404"/>
                  </a:lnTo>
                  <a:lnTo>
                    <a:pt x="76" y="400"/>
                  </a:lnTo>
                  <a:lnTo>
                    <a:pt x="94" y="395"/>
                  </a:lnTo>
                  <a:lnTo>
                    <a:pt x="112" y="391"/>
                  </a:lnTo>
                  <a:lnTo>
                    <a:pt x="135" y="391"/>
                  </a:lnTo>
                  <a:lnTo>
                    <a:pt x="161" y="388"/>
                  </a:lnTo>
                  <a:lnTo>
                    <a:pt x="186" y="388"/>
                  </a:lnTo>
                  <a:lnTo>
                    <a:pt x="213" y="384"/>
                  </a:lnTo>
                  <a:lnTo>
                    <a:pt x="241" y="384"/>
                  </a:lnTo>
                  <a:lnTo>
                    <a:pt x="268" y="379"/>
                  </a:lnTo>
                  <a:lnTo>
                    <a:pt x="296" y="377"/>
                  </a:lnTo>
                  <a:lnTo>
                    <a:pt x="323" y="375"/>
                  </a:lnTo>
                  <a:lnTo>
                    <a:pt x="349" y="372"/>
                  </a:lnTo>
                  <a:lnTo>
                    <a:pt x="376" y="370"/>
                  </a:lnTo>
                  <a:lnTo>
                    <a:pt x="401" y="370"/>
                  </a:lnTo>
                  <a:lnTo>
                    <a:pt x="427" y="368"/>
                  </a:lnTo>
                  <a:lnTo>
                    <a:pt x="450" y="370"/>
                  </a:lnTo>
                  <a:lnTo>
                    <a:pt x="473" y="370"/>
                  </a:lnTo>
                  <a:lnTo>
                    <a:pt x="493" y="377"/>
                  </a:lnTo>
                  <a:lnTo>
                    <a:pt x="512" y="379"/>
                  </a:lnTo>
                  <a:lnTo>
                    <a:pt x="532" y="388"/>
                  </a:lnTo>
                  <a:lnTo>
                    <a:pt x="548" y="397"/>
                  </a:lnTo>
                  <a:lnTo>
                    <a:pt x="564" y="411"/>
                  </a:lnTo>
                  <a:lnTo>
                    <a:pt x="578" y="425"/>
                  </a:lnTo>
                  <a:lnTo>
                    <a:pt x="590" y="436"/>
                  </a:lnTo>
                  <a:lnTo>
                    <a:pt x="596" y="448"/>
                  </a:lnTo>
                  <a:lnTo>
                    <a:pt x="606" y="459"/>
                  </a:lnTo>
                  <a:lnTo>
                    <a:pt x="610" y="466"/>
                  </a:lnTo>
                  <a:lnTo>
                    <a:pt x="615" y="473"/>
                  </a:lnTo>
                  <a:lnTo>
                    <a:pt x="615" y="478"/>
                  </a:lnTo>
                  <a:lnTo>
                    <a:pt x="615" y="482"/>
                  </a:lnTo>
                  <a:lnTo>
                    <a:pt x="608" y="487"/>
                  </a:lnTo>
                  <a:lnTo>
                    <a:pt x="596" y="487"/>
                  </a:lnTo>
                  <a:lnTo>
                    <a:pt x="590" y="480"/>
                  </a:lnTo>
                  <a:lnTo>
                    <a:pt x="583" y="476"/>
                  </a:lnTo>
                  <a:lnTo>
                    <a:pt x="571" y="471"/>
                  </a:lnTo>
                  <a:lnTo>
                    <a:pt x="562" y="464"/>
                  </a:lnTo>
                  <a:lnTo>
                    <a:pt x="551" y="455"/>
                  </a:lnTo>
                  <a:lnTo>
                    <a:pt x="541" y="446"/>
                  </a:lnTo>
                  <a:lnTo>
                    <a:pt x="532" y="439"/>
                  </a:lnTo>
                  <a:lnTo>
                    <a:pt x="525" y="434"/>
                  </a:lnTo>
                  <a:lnTo>
                    <a:pt x="518" y="427"/>
                  </a:lnTo>
                  <a:lnTo>
                    <a:pt x="509" y="423"/>
                  </a:lnTo>
                  <a:lnTo>
                    <a:pt x="500" y="418"/>
                  </a:lnTo>
                  <a:lnTo>
                    <a:pt x="491" y="416"/>
                  </a:lnTo>
                  <a:lnTo>
                    <a:pt x="475" y="411"/>
                  </a:lnTo>
                  <a:lnTo>
                    <a:pt x="461" y="411"/>
                  </a:lnTo>
                  <a:lnTo>
                    <a:pt x="445" y="411"/>
                  </a:lnTo>
                  <a:lnTo>
                    <a:pt x="427" y="411"/>
                  </a:lnTo>
                  <a:lnTo>
                    <a:pt x="401" y="411"/>
                  </a:lnTo>
                  <a:lnTo>
                    <a:pt x="374" y="414"/>
                  </a:lnTo>
                  <a:lnTo>
                    <a:pt x="342" y="416"/>
                  </a:lnTo>
                  <a:lnTo>
                    <a:pt x="305" y="420"/>
                  </a:lnTo>
                  <a:lnTo>
                    <a:pt x="266" y="423"/>
                  </a:lnTo>
                  <a:lnTo>
                    <a:pt x="232" y="423"/>
                  </a:lnTo>
                  <a:lnTo>
                    <a:pt x="200" y="423"/>
                  </a:lnTo>
                  <a:lnTo>
                    <a:pt x="174" y="423"/>
                  </a:lnTo>
                  <a:lnTo>
                    <a:pt x="149" y="423"/>
                  </a:lnTo>
                  <a:lnTo>
                    <a:pt x="128" y="423"/>
                  </a:lnTo>
                  <a:lnTo>
                    <a:pt x="110" y="423"/>
                  </a:lnTo>
                  <a:lnTo>
                    <a:pt x="94" y="423"/>
                  </a:lnTo>
                  <a:lnTo>
                    <a:pt x="80" y="423"/>
                  </a:lnTo>
                  <a:lnTo>
                    <a:pt x="69" y="427"/>
                  </a:lnTo>
                  <a:lnTo>
                    <a:pt x="57" y="432"/>
                  </a:lnTo>
                  <a:lnTo>
                    <a:pt x="50" y="441"/>
                  </a:lnTo>
                  <a:lnTo>
                    <a:pt x="44" y="448"/>
                  </a:lnTo>
                  <a:lnTo>
                    <a:pt x="41" y="462"/>
                  </a:lnTo>
                  <a:lnTo>
                    <a:pt x="37" y="478"/>
                  </a:lnTo>
                  <a:lnTo>
                    <a:pt x="34" y="498"/>
                  </a:lnTo>
                  <a:lnTo>
                    <a:pt x="32" y="515"/>
                  </a:lnTo>
                  <a:lnTo>
                    <a:pt x="37" y="533"/>
                  </a:lnTo>
                  <a:lnTo>
                    <a:pt x="44" y="549"/>
                  </a:lnTo>
                  <a:lnTo>
                    <a:pt x="55" y="565"/>
                  </a:lnTo>
                  <a:lnTo>
                    <a:pt x="69" y="576"/>
                  </a:lnTo>
                  <a:lnTo>
                    <a:pt x="87" y="590"/>
                  </a:lnTo>
                  <a:lnTo>
                    <a:pt x="108" y="599"/>
                  </a:lnTo>
                  <a:lnTo>
                    <a:pt x="133" y="609"/>
                  </a:lnTo>
                  <a:lnTo>
                    <a:pt x="158" y="615"/>
                  </a:lnTo>
                  <a:lnTo>
                    <a:pt x="190" y="620"/>
                  </a:lnTo>
                  <a:lnTo>
                    <a:pt x="225" y="622"/>
                  </a:lnTo>
                  <a:lnTo>
                    <a:pt x="262" y="625"/>
                  </a:lnTo>
                  <a:lnTo>
                    <a:pt x="301" y="622"/>
                  </a:lnTo>
                  <a:lnTo>
                    <a:pt x="344" y="622"/>
                  </a:lnTo>
                  <a:lnTo>
                    <a:pt x="390" y="618"/>
                  </a:lnTo>
                  <a:lnTo>
                    <a:pt x="440" y="615"/>
                  </a:lnTo>
                  <a:lnTo>
                    <a:pt x="489" y="609"/>
                  </a:lnTo>
                  <a:lnTo>
                    <a:pt x="532" y="599"/>
                  </a:lnTo>
                  <a:lnTo>
                    <a:pt x="571" y="593"/>
                  </a:lnTo>
                  <a:lnTo>
                    <a:pt x="608" y="586"/>
                  </a:lnTo>
                  <a:lnTo>
                    <a:pt x="640" y="579"/>
                  </a:lnTo>
                  <a:lnTo>
                    <a:pt x="670" y="570"/>
                  </a:lnTo>
                  <a:lnTo>
                    <a:pt x="695" y="558"/>
                  </a:lnTo>
                  <a:lnTo>
                    <a:pt x="718" y="549"/>
                  </a:lnTo>
                  <a:lnTo>
                    <a:pt x="734" y="535"/>
                  </a:lnTo>
                  <a:lnTo>
                    <a:pt x="752" y="519"/>
                  </a:lnTo>
                  <a:lnTo>
                    <a:pt x="762" y="503"/>
                  </a:lnTo>
                  <a:lnTo>
                    <a:pt x="773" y="485"/>
                  </a:lnTo>
                  <a:lnTo>
                    <a:pt x="778" y="462"/>
                  </a:lnTo>
                  <a:lnTo>
                    <a:pt x="782" y="439"/>
                  </a:lnTo>
                  <a:lnTo>
                    <a:pt x="785" y="411"/>
                  </a:lnTo>
                  <a:lnTo>
                    <a:pt x="785" y="384"/>
                  </a:lnTo>
                  <a:lnTo>
                    <a:pt x="778" y="352"/>
                  </a:lnTo>
                  <a:lnTo>
                    <a:pt x="773" y="324"/>
                  </a:lnTo>
                  <a:lnTo>
                    <a:pt x="762" y="294"/>
                  </a:lnTo>
                  <a:lnTo>
                    <a:pt x="752" y="267"/>
                  </a:lnTo>
                  <a:lnTo>
                    <a:pt x="741" y="241"/>
                  </a:lnTo>
                  <a:lnTo>
                    <a:pt x="727" y="216"/>
                  </a:lnTo>
                  <a:lnTo>
                    <a:pt x="713" y="193"/>
                  </a:lnTo>
                  <a:lnTo>
                    <a:pt x="700" y="170"/>
                  </a:lnTo>
                  <a:lnTo>
                    <a:pt x="684" y="150"/>
                  </a:lnTo>
                  <a:lnTo>
                    <a:pt x="670" y="129"/>
                  </a:lnTo>
                  <a:lnTo>
                    <a:pt x="654" y="111"/>
                  </a:lnTo>
                  <a:lnTo>
                    <a:pt x="642" y="95"/>
                  </a:lnTo>
                  <a:lnTo>
                    <a:pt x="629" y="78"/>
                  </a:lnTo>
                  <a:lnTo>
                    <a:pt x="617" y="62"/>
                  </a:lnTo>
                  <a:lnTo>
                    <a:pt x="606" y="49"/>
                  </a:lnTo>
                  <a:lnTo>
                    <a:pt x="599" y="37"/>
                  </a:lnTo>
                  <a:lnTo>
                    <a:pt x="590" y="26"/>
                  </a:lnTo>
                  <a:lnTo>
                    <a:pt x="587" y="17"/>
                  </a:lnTo>
                  <a:lnTo>
                    <a:pt x="585" y="10"/>
                  </a:lnTo>
                  <a:lnTo>
                    <a:pt x="587" y="5"/>
                  </a:lnTo>
                  <a:lnTo>
                    <a:pt x="592" y="0"/>
                  </a:lnTo>
                  <a:lnTo>
                    <a:pt x="603" y="0"/>
                  </a:lnTo>
                  <a:lnTo>
                    <a:pt x="617" y="5"/>
                  </a:lnTo>
                  <a:lnTo>
                    <a:pt x="629" y="10"/>
                  </a:lnTo>
                  <a:lnTo>
                    <a:pt x="638" y="14"/>
                  </a:lnTo>
                  <a:lnTo>
                    <a:pt x="642" y="17"/>
                  </a:lnTo>
                  <a:lnTo>
                    <a:pt x="642" y="17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9" name="Freeform 83"/>
            <p:cNvSpPr>
              <a:spLocks/>
            </p:cNvSpPr>
            <p:nvPr/>
          </p:nvSpPr>
          <p:spPr bwMode="auto">
            <a:xfrm>
              <a:off x="3728" y="2694"/>
              <a:ext cx="190" cy="36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80" y="4"/>
                </a:cxn>
                <a:cxn ang="0">
                  <a:pos x="62" y="11"/>
                </a:cxn>
                <a:cxn ang="0">
                  <a:pos x="41" y="25"/>
                </a:cxn>
                <a:cxn ang="0">
                  <a:pos x="20" y="48"/>
                </a:cxn>
                <a:cxn ang="0">
                  <a:pos x="6" y="73"/>
                </a:cxn>
                <a:cxn ang="0">
                  <a:pos x="0" y="105"/>
                </a:cxn>
                <a:cxn ang="0">
                  <a:pos x="4" y="147"/>
                </a:cxn>
                <a:cxn ang="0">
                  <a:pos x="23" y="190"/>
                </a:cxn>
                <a:cxn ang="0">
                  <a:pos x="48" y="231"/>
                </a:cxn>
                <a:cxn ang="0">
                  <a:pos x="73" y="268"/>
                </a:cxn>
                <a:cxn ang="0">
                  <a:pos x="98" y="300"/>
                </a:cxn>
                <a:cxn ang="0">
                  <a:pos x="123" y="323"/>
                </a:cxn>
                <a:cxn ang="0">
                  <a:pos x="142" y="342"/>
                </a:cxn>
                <a:cxn ang="0">
                  <a:pos x="158" y="353"/>
                </a:cxn>
                <a:cxn ang="0">
                  <a:pos x="167" y="362"/>
                </a:cxn>
                <a:cxn ang="0">
                  <a:pos x="172" y="362"/>
                </a:cxn>
                <a:cxn ang="0">
                  <a:pos x="183" y="355"/>
                </a:cxn>
                <a:cxn ang="0">
                  <a:pos x="190" y="346"/>
                </a:cxn>
                <a:cxn ang="0">
                  <a:pos x="183" y="332"/>
                </a:cxn>
                <a:cxn ang="0">
                  <a:pos x="172" y="321"/>
                </a:cxn>
                <a:cxn ang="0">
                  <a:pos x="151" y="307"/>
                </a:cxn>
                <a:cxn ang="0">
                  <a:pos x="126" y="284"/>
                </a:cxn>
                <a:cxn ang="0">
                  <a:pos x="105" y="259"/>
                </a:cxn>
                <a:cxn ang="0">
                  <a:pos x="87" y="229"/>
                </a:cxn>
                <a:cxn ang="0">
                  <a:pos x="71" y="197"/>
                </a:cxn>
                <a:cxn ang="0">
                  <a:pos x="57" y="165"/>
                </a:cxn>
                <a:cxn ang="0">
                  <a:pos x="50" y="133"/>
                </a:cxn>
                <a:cxn ang="0">
                  <a:pos x="48" y="108"/>
                </a:cxn>
                <a:cxn ang="0">
                  <a:pos x="50" y="87"/>
                </a:cxn>
                <a:cxn ang="0">
                  <a:pos x="57" y="68"/>
                </a:cxn>
                <a:cxn ang="0">
                  <a:pos x="71" y="50"/>
                </a:cxn>
                <a:cxn ang="0">
                  <a:pos x="91" y="36"/>
                </a:cxn>
                <a:cxn ang="0">
                  <a:pos x="110" y="32"/>
                </a:cxn>
                <a:cxn ang="0">
                  <a:pos x="94" y="0"/>
                </a:cxn>
              </a:cxnLst>
              <a:rect l="0" t="0" r="r" b="b"/>
              <a:pathLst>
                <a:path w="190" h="362">
                  <a:moveTo>
                    <a:pt x="94" y="0"/>
                  </a:moveTo>
                  <a:lnTo>
                    <a:pt x="91" y="0"/>
                  </a:lnTo>
                  <a:lnTo>
                    <a:pt x="87" y="2"/>
                  </a:lnTo>
                  <a:lnTo>
                    <a:pt x="80" y="4"/>
                  </a:lnTo>
                  <a:lnTo>
                    <a:pt x="73" y="9"/>
                  </a:lnTo>
                  <a:lnTo>
                    <a:pt x="62" y="11"/>
                  </a:lnTo>
                  <a:lnTo>
                    <a:pt x="52" y="18"/>
                  </a:lnTo>
                  <a:lnTo>
                    <a:pt x="41" y="25"/>
                  </a:lnTo>
                  <a:lnTo>
                    <a:pt x="32" y="36"/>
                  </a:lnTo>
                  <a:lnTo>
                    <a:pt x="20" y="48"/>
                  </a:lnTo>
                  <a:lnTo>
                    <a:pt x="13" y="59"/>
                  </a:lnTo>
                  <a:lnTo>
                    <a:pt x="6" y="73"/>
                  </a:lnTo>
                  <a:lnTo>
                    <a:pt x="2" y="89"/>
                  </a:lnTo>
                  <a:lnTo>
                    <a:pt x="0" y="105"/>
                  </a:lnTo>
                  <a:lnTo>
                    <a:pt x="0" y="126"/>
                  </a:lnTo>
                  <a:lnTo>
                    <a:pt x="4" y="147"/>
                  </a:lnTo>
                  <a:lnTo>
                    <a:pt x="13" y="169"/>
                  </a:lnTo>
                  <a:lnTo>
                    <a:pt x="23" y="190"/>
                  </a:lnTo>
                  <a:lnTo>
                    <a:pt x="34" y="213"/>
                  </a:lnTo>
                  <a:lnTo>
                    <a:pt x="48" y="231"/>
                  </a:lnTo>
                  <a:lnTo>
                    <a:pt x="59" y="252"/>
                  </a:lnTo>
                  <a:lnTo>
                    <a:pt x="73" y="268"/>
                  </a:lnTo>
                  <a:lnTo>
                    <a:pt x="84" y="284"/>
                  </a:lnTo>
                  <a:lnTo>
                    <a:pt x="98" y="300"/>
                  </a:lnTo>
                  <a:lnTo>
                    <a:pt x="112" y="314"/>
                  </a:lnTo>
                  <a:lnTo>
                    <a:pt x="123" y="323"/>
                  </a:lnTo>
                  <a:lnTo>
                    <a:pt x="133" y="332"/>
                  </a:lnTo>
                  <a:lnTo>
                    <a:pt x="142" y="342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65" y="360"/>
                  </a:lnTo>
                  <a:lnTo>
                    <a:pt x="167" y="362"/>
                  </a:lnTo>
                  <a:lnTo>
                    <a:pt x="169" y="362"/>
                  </a:lnTo>
                  <a:lnTo>
                    <a:pt x="172" y="362"/>
                  </a:lnTo>
                  <a:lnTo>
                    <a:pt x="176" y="360"/>
                  </a:lnTo>
                  <a:lnTo>
                    <a:pt x="183" y="355"/>
                  </a:lnTo>
                  <a:lnTo>
                    <a:pt x="190" y="353"/>
                  </a:lnTo>
                  <a:lnTo>
                    <a:pt x="190" y="346"/>
                  </a:lnTo>
                  <a:lnTo>
                    <a:pt x="190" y="339"/>
                  </a:lnTo>
                  <a:lnTo>
                    <a:pt x="183" y="332"/>
                  </a:lnTo>
                  <a:lnTo>
                    <a:pt x="181" y="328"/>
                  </a:lnTo>
                  <a:lnTo>
                    <a:pt x="172" y="321"/>
                  </a:lnTo>
                  <a:lnTo>
                    <a:pt x="162" y="316"/>
                  </a:lnTo>
                  <a:lnTo>
                    <a:pt x="151" y="307"/>
                  </a:lnTo>
                  <a:lnTo>
                    <a:pt x="137" y="298"/>
                  </a:lnTo>
                  <a:lnTo>
                    <a:pt x="126" y="284"/>
                  </a:lnTo>
                  <a:lnTo>
                    <a:pt x="117" y="275"/>
                  </a:lnTo>
                  <a:lnTo>
                    <a:pt x="105" y="259"/>
                  </a:lnTo>
                  <a:lnTo>
                    <a:pt x="96" y="245"/>
                  </a:lnTo>
                  <a:lnTo>
                    <a:pt x="87" y="229"/>
                  </a:lnTo>
                  <a:lnTo>
                    <a:pt x="78" y="213"/>
                  </a:lnTo>
                  <a:lnTo>
                    <a:pt x="71" y="197"/>
                  </a:lnTo>
                  <a:lnTo>
                    <a:pt x="64" y="181"/>
                  </a:lnTo>
                  <a:lnTo>
                    <a:pt x="57" y="165"/>
                  </a:lnTo>
                  <a:lnTo>
                    <a:pt x="52" y="149"/>
                  </a:lnTo>
                  <a:lnTo>
                    <a:pt x="50" y="133"/>
                  </a:lnTo>
                  <a:lnTo>
                    <a:pt x="50" y="121"/>
                  </a:lnTo>
                  <a:lnTo>
                    <a:pt x="48" y="108"/>
                  </a:lnTo>
                  <a:lnTo>
                    <a:pt x="50" y="96"/>
                  </a:lnTo>
                  <a:lnTo>
                    <a:pt x="50" y="87"/>
                  </a:lnTo>
                  <a:lnTo>
                    <a:pt x="52" y="78"/>
                  </a:lnTo>
                  <a:lnTo>
                    <a:pt x="57" y="68"/>
                  </a:lnTo>
                  <a:lnTo>
                    <a:pt x="62" y="62"/>
                  </a:lnTo>
                  <a:lnTo>
                    <a:pt x="71" y="50"/>
                  </a:lnTo>
                  <a:lnTo>
                    <a:pt x="82" y="43"/>
                  </a:lnTo>
                  <a:lnTo>
                    <a:pt x="91" y="36"/>
                  </a:lnTo>
                  <a:lnTo>
                    <a:pt x="103" y="32"/>
                  </a:lnTo>
                  <a:lnTo>
                    <a:pt x="110" y="32"/>
                  </a:lnTo>
                  <a:lnTo>
                    <a:pt x="112" y="32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0" name="Freeform 84"/>
            <p:cNvSpPr>
              <a:spLocks/>
            </p:cNvSpPr>
            <p:nvPr/>
          </p:nvSpPr>
          <p:spPr bwMode="auto">
            <a:xfrm>
              <a:off x="4113" y="2937"/>
              <a:ext cx="418" cy="282"/>
            </a:xfrm>
            <a:custGeom>
              <a:avLst/>
              <a:gdLst/>
              <a:ahLst/>
              <a:cxnLst>
                <a:cxn ang="0">
                  <a:pos x="418" y="69"/>
                </a:cxn>
                <a:cxn ang="0">
                  <a:pos x="408" y="83"/>
                </a:cxn>
                <a:cxn ang="0">
                  <a:pos x="392" y="110"/>
                </a:cxn>
                <a:cxn ang="0">
                  <a:pos x="367" y="144"/>
                </a:cxn>
                <a:cxn ang="0">
                  <a:pos x="337" y="184"/>
                </a:cxn>
                <a:cxn ang="0">
                  <a:pos x="298" y="218"/>
                </a:cxn>
                <a:cxn ang="0">
                  <a:pos x="255" y="250"/>
                </a:cxn>
                <a:cxn ang="0">
                  <a:pos x="202" y="273"/>
                </a:cxn>
                <a:cxn ang="0">
                  <a:pos x="147" y="280"/>
                </a:cxn>
                <a:cxn ang="0">
                  <a:pos x="101" y="280"/>
                </a:cxn>
                <a:cxn ang="0">
                  <a:pos x="64" y="275"/>
                </a:cxn>
                <a:cxn ang="0">
                  <a:pos x="39" y="266"/>
                </a:cxn>
                <a:cxn ang="0">
                  <a:pos x="21" y="255"/>
                </a:cxn>
                <a:cxn ang="0">
                  <a:pos x="7" y="245"/>
                </a:cxn>
                <a:cxn ang="0">
                  <a:pos x="0" y="234"/>
                </a:cxn>
                <a:cxn ang="0">
                  <a:pos x="5" y="186"/>
                </a:cxn>
                <a:cxn ang="0">
                  <a:pos x="18" y="195"/>
                </a:cxn>
                <a:cxn ang="0">
                  <a:pos x="37" y="206"/>
                </a:cxn>
                <a:cxn ang="0">
                  <a:pos x="62" y="216"/>
                </a:cxn>
                <a:cxn ang="0">
                  <a:pos x="94" y="220"/>
                </a:cxn>
                <a:cxn ang="0">
                  <a:pos x="135" y="223"/>
                </a:cxn>
                <a:cxn ang="0">
                  <a:pos x="179" y="213"/>
                </a:cxn>
                <a:cxn ang="0">
                  <a:pos x="234" y="195"/>
                </a:cxn>
                <a:cxn ang="0">
                  <a:pos x="282" y="167"/>
                </a:cxn>
                <a:cxn ang="0">
                  <a:pos x="321" y="135"/>
                </a:cxn>
                <a:cxn ang="0">
                  <a:pos x="351" y="103"/>
                </a:cxn>
                <a:cxn ang="0">
                  <a:pos x="374" y="71"/>
                </a:cxn>
                <a:cxn ang="0">
                  <a:pos x="385" y="41"/>
                </a:cxn>
                <a:cxn ang="0">
                  <a:pos x="397" y="21"/>
                </a:cxn>
                <a:cxn ang="0">
                  <a:pos x="402" y="4"/>
                </a:cxn>
                <a:cxn ang="0">
                  <a:pos x="404" y="0"/>
                </a:cxn>
                <a:cxn ang="0">
                  <a:pos x="418" y="66"/>
                </a:cxn>
              </a:cxnLst>
              <a:rect l="0" t="0" r="r" b="b"/>
              <a:pathLst>
                <a:path w="418" h="282">
                  <a:moveTo>
                    <a:pt x="418" y="66"/>
                  </a:moveTo>
                  <a:lnTo>
                    <a:pt x="418" y="69"/>
                  </a:lnTo>
                  <a:lnTo>
                    <a:pt x="415" y="73"/>
                  </a:lnTo>
                  <a:lnTo>
                    <a:pt x="408" y="83"/>
                  </a:lnTo>
                  <a:lnTo>
                    <a:pt x="402" y="96"/>
                  </a:lnTo>
                  <a:lnTo>
                    <a:pt x="392" y="110"/>
                  </a:lnTo>
                  <a:lnTo>
                    <a:pt x="381" y="128"/>
                  </a:lnTo>
                  <a:lnTo>
                    <a:pt x="367" y="144"/>
                  </a:lnTo>
                  <a:lnTo>
                    <a:pt x="353" y="165"/>
                  </a:lnTo>
                  <a:lnTo>
                    <a:pt x="337" y="184"/>
                  </a:lnTo>
                  <a:lnTo>
                    <a:pt x="319" y="202"/>
                  </a:lnTo>
                  <a:lnTo>
                    <a:pt x="298" y="218"/>
                  </a:lnTo>
                  <a:lnTo>
                    <a:pt x="278" y="236"/>
                  </a:lnTo>
                  <a:lnTo>
                    <a:pt x="255" y="250"/>
                  </a:lnTo>
                  <a:lnTo>
                    <a:pt x="229" y="262"/>
                  </a:lnTo>
                  <a:lnTo>
                    <a:pt x="202" y="273"/>
                  </a:lnTo>
                  <a:lnTo>
                    <a:pt x="177" y="280"/>
                  </a:lnTo>
                  <a:lnTo>
                    <a:pt x="147" y="280"/>
                  </a:lnTo>
                  <a:lnTo>
                    <a:pt x="124" y="282"/>
                  </a:lnTo>
                  <a:lnTo>
                    <a:pt x="101" y="280"/>
                  </a:lnTo>
                  <a:lnTo>
                    <a:pt x="83" y="280"/>
                  </a:lnTo>
                  <a:lnTo>
                    <a:pt x="64" y="275"/>
                  </a:lnTo>
                  <a:lnTo>
                    <a:pt x="53" y="271"/>
                  </a:lnTo>
                  <a:lnTo>
                    <a:pt x="39" y="266"/>
                  </a:lnTo>
                  <a:lnTo>
                    <a:pt x="30" y="262"/>
                  </a:lnTo>
                  <a:lnTo>
                    <a:pt x="21" y="255"/>
                  </a:lnTo>
                  <a:lnTo>
                    <a:pt x="14" y="250"/>
                  </a:lnTo>
                  <a:lnTo>
                    <a:pt x="7" y="245"/>
                  </a:lnTo>
                  <a:lnTo>
                    <a:pt x="5" y="241"/>
                  </a:lnTo>
                  <a:lnTo>
                    <a:pt x="0" y="234"/>
                  </a:lnTo>
                  <a:lnTo>
                    <a:pt x="0" y="232"/>
                  </a:lnTo>
                  <a:lnTo>
                    <a:pt x="5" y="186"/>
                  </a:lnTo>
                  <a:lnTo>
                    <a:pt x="7" y="188"/>
                  </a:lnTo>
                  <a:lnTo>
                    <a:pt x="18" y="195"/>
                  </a:lnTo>
                  <a:lnTo>
                    <a:pt x="25" y="200"/>
                  </a:lnTo>
                  <a:lnTo>
                    <a:pt x="37" y="206"/>
                  </a:lnTo>
                  <a:lnTo>
                    <a:pt x="46" y="209"/>
                  </a:lnTo>
                  <a:lnTo>
                    <a:pt x="62" y="216"/>
                  </a:lnTo>
                  <a:lnTo>
                    <a:pt x="76" y="218"/>
                  </a:lnTo>
                  <a:lnTo>
                    <a:pt x="94" y="220"/>
                  </a:lnTo>
                  <a:lnTo>
                    <a:pt x="112" y="220"/>
                  </a:lnTo>
                  <a:lnTo>
                    <a:pt x="135" y="223"/>
                  </a:lnTo>
                  <a:lnTo>
                    <a:pt x="156" y="218"/>
                  </a:lnTo>
                  <a:lnTo>
                    <a:pt x="179" y="213"/>
                  </a:lnTo>
                  <a:lnTo>
                    <a:pt x="204" y="206"/>
                  </a:lnTo>
                  <a:lnTo>
                    <a:pt x="234" y="195"/>
                  </a:lnTo>
                  <a:lnTo>
                    <a:pt x="259" y="181"/>
                  </a:lnTo>
                  <a:lnTo>
                    <a:pt x="282" y="167"/>
                  </a:lnTo>
                  <a:lnTo>
                    <a:pt x="303" y="151"/>
                  </a:lnTo>
                  <a:lnTo>
                    <a:pt x="321" y="135"/>
                  </a:lnTo>
                  <a:lnTo>
                    <a:pt x="337" y="119"/>
                  </a:lnTo>
                  <a:lnTo>
                    <a:pt x="351" y="103"/>
                  </a:lnTo>
                  <a:lnTo>
                    <a:pt x="363" y="85"/>
                  </a:lnTo>
                  <a:lnTo>
                    <a:pt x="374" y="71"/>
                  </a:lnTo>
                  <a:lnTo>
                    <a:pt x="381" y="55"/>
                  </a:lnTo>
                  <a:lnTo>
                    <a:pt x="385" y="41"/>
                  </a:lnTo>
                  <a:lnTo>
                    <a:pt x="390" y="30"/>
                  </a:lnTo>
                  <a:lnTo>
                    <a:pt x="397" y="21"/>
                  </a:lnTo>
                  <a:lnTo>
                    <a:pt x="399" y="11"/>
                  </a:lnTo>
                  <a:lnTo>
                    <a:pt x="402" y="4"/>
                  </a:lnTo>
                  <a:lnTo>
                    <a:pt x="402" y="0"/>
                  </a:lnTo>
                  <a:lnTo>
                    <a:pt x="404" y="0"/>
                  </a:lnTo>
                  <a:lnTo>
                    <a:pt x="418" y="66"/>
                  </a:lnTo>
                  <a:lnTo>
                    <a:pt x="418" y="66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1" name="Freeform 85"/>
            <p:cNvSpPr>
              <a:spLocks/>
            </p:cNvSpPr>
            <p:nvPr/>
          </p:nvSpPr>
          <p:spPr bwMode="auto">
            <a:xfrm>
              <a:off x="3567" y="2524"/>
              <a:ext cx="181" cy="378"/>
            </a:xfrm>
            <a:custGeom>
              <a:avLst/>
              <a:gdLst/>
              <a:ahLst/>
              <a:cxnLst>
                <a:cxn ang="0">
                  <a:pos x="163" y="7"/>
                </a:cxn>
                <a:cxn ang="0">
                  <a:pos x="142" y="2"/>
                </a:cxn>
                <a:cxn ang="0">
                  <a:pos x="124" y="0"/>
                </a:cxn>
                <a:cxn ang="0">
                  <a:pos x="106" y="2"/>
                </a:cxn>
                <a:cxn ang="0">
                  <a:pos x="87" y="7"/>
                </a:cxn>
                <a:cxn ang="0">
                  <a:pos x="71" y="18"/>
                </a:cxn>
                <a:cxn ang="0">
                  <a:pos x="62" y="39"/>
                </a:cxn>
                <a:cxn ang="0">
                  <a:pos x="57" y="64"/>
                </a:cxn>
                <a:cxn ang="0">
                  <a:pos x="55" y="99"/>
                </a:cxn>
                <a:cxn ang="0">
                  <a:pos x="48" y="131"/>
                </a:cxn>
                <a:cxn ang="0">
                  <a:pos x="44" y="167"/>
                </a:cxn>
                <a:cxn ang="0">
                  <a:pos x="37" y="199"/>
                </a:cxn>
                <a:cxn ang="0">
                  <a:pos x="30" y="229"/>
                </a:cxn>
                <a:cxn ang="0">
                  <a:pos x="23" y="255"/>
                </a:cxn>
                <a:cxn ang="0">
                  <a:pos x="16" y="273"/>
                </a:cxn>
                <a:cxn ang="0">
                  <a:pos x="11" y="289"/>
                </a:cxn>
                <a:cxn ang="0">
                  <a:pos x="2" y="314"/>
                </a:cxn>
                <a:cxn ang="0">
                  <a:pos x="0" y="337"/>
                </a:cxn>
                <a:cxn ang="0">
                  <a:pos x="5" y="362"/>
                </a:cxn>
                <a:cxn ang="0">
                  <a:pos x="11" y="378"/>
                </a:cxn>
                <a:cxn ang="0">
                  <a:pos x="21" y="372"/>
                </a:cxn>
                <a:cxn ang="0">
                  <a:pos x="28" y="351"/>
                </a:cxn>
                <a:cxn ang="0">
                  <a:pos x="32" y="337"/>
                </a:cxn>
                <a:cxn ang="0">
                  <a:pos x="32" y="330"/>
                </a:cxn>
                <a:cxn ang="0">
                  <a:pos x="37" y="314"/>
                </a:cxn>
                <a:cxn ang="0">
                  <a:pos x="39" y="298"/>
                </a:cxn>
                <a:cxn ang="0">
                  <a:pos x="46" y="280"/>
                </a:cxn>
                <a:cxn ang="0">
                  <a:pos x="53" y="259"/>
                </a:cxn>
                <a:cxn ang="0">
                  <a:pos x="60" y="238"/>
                </a:cxn>
                <a:cxn ang="0">
                  <a:pos x="69" y="216"/>
                </a:cxn>
                <a:cxn ang="0">
                  <a:pos x="76" y="195"/>
                </a:cxn>
                <a:cxn ang="0">
                  <a:pos x="85" y="172"/>
                </a:cxn>
                <a:cxn ang="0">
                  <a:pos x="94" y="144"/>
                </a:cxn>
                <a:cxn ang="0">
                  <a:pos x="101" y="119"/>
                </a:cxn>
                <a:cxn ang="0">
                  <a:pos x="110" y="94"/>
                </a:cxn>
                <a:cxn ang="0">
                  <a:pos x="115" y="71"/>
                </a:cxn>
                <a:cxn ang="0">
                  <a:pos x="122" y="57"/>
                </a:cxn>
                <a:cxn ang="0">
                  <a:pos x="124" y="48"/>
                </a:cxn>
                <a:cxn ang="0">
                  <a:pos x="181" y="43"/>
                </a:cxn>
                <a:cxn ang="0">
                  <a:pos x="167" y="11"/>
                </a:cxn>
              </a:cxnLst>
              <a:rect l="0" t="0" r="r" b="b"/>
              <a:pathLst>
                <a:path w="181" h="378">
                  <a:moveTo>
                    <a:pt x="167" y="11"/>
                  </a:moveTo>
                  <a:lnTo>
                    <a:pt x="163" y="7"/>
                  </a:lnTo>
                  <a:lnTo>
                    <a:pt x="151" y="4"/>
                  </a:lnTo>
                  <a:lnTo>
                    <a:pt x="142" y="2"/>
                  </a:lnTo>
                  <a:lnTo>
                    <a:pt x="135" y="2"/>
                  </a:lnTo>
                  <a:lnTo>
                    <a:pt x="124" y="0"/>
                  </a:lnTo>
                  <a:lnTo>
                    <a:pt x="117" y="2"/>
                  </a:lnTo>
                  <a:lnTo>
                    <a:pt x="106" y="2"/>
                  </a:lnTo>
                  <a:lnTo>
                    <a:pt x="96" y="4"/>
                  </a:lnTo>
                  <a:lnTo>
                    <a:pt x="87" y="7"/>
                  </a:lnTo>
                  <a:lnTo>
                    <a:pt x="80" y="11"/>
                  </a:lnTo>
                  <a:lnTo>
                    <a:pt x="71" y="18"/>
                  </a:lnTo>
                  <a:lnTo>
                    <a:pt x="67" y="27"/>
                  </a:lnTo>
                  <a:lnTo>
                    <a:pt x="62" y="39"/>
                  </a:lnTo>
                  <a:lnTo>
                    <a:pt x="62" y="53"/>
                  </a:lnTo>
                  <a:lnTo>
                    <a:pt x="57" y="64"/>
                  </a:lnTo>
                  <a:lnTo>
                    <a:pt x="57" y="82"/>
                  </a:lnTo>
                  <a:lnTo>
                    <a:pt x="55" y="99"/>
                  </a:lnTo>
                  <a:lnTo>
                    <a:pt x="53" y="115"/>
                  </a:lnTo>
                  <a:lnTo>
                    <a:pt x="48" y="131"/>
                  </a:lnTo>
                  <a:lnTo>
                    <a:pt x="46" y="149"/>
                  </a:lnTo>
                  <a:lnTo>
                    <a:pt x="44" y="167"/>
                  </a:lnTo>
                  <a:lnTo>
                    <a:pt x="39" y="186"/>
                  </a:lnTo>
                  <a:lnTo>
                    <a:pt x="37" y="199"/>
                  </a:lnTo>
                  <a:lnTo>
                    <a:pt x="32" y="216"/>
                  </a:lnTo>
                  <a:lnTo>
                    <a:pt x="30" y="229"/>
                  </a:lnTo>
                  <a:lnTo>
                    <a:pt x="25" y="243"/>
                  </a:lnTo>
                  <a:lnTo>
                    <a:pt x="23" y="255"/>
                  </a:lnTo>
                  <a:lnTo>
                    <a:pt x="18" y="266"/>
                  </a:lnTo>
                  <a:lnTo>
                    <a:pt x="16" y="273"/>
                  </a:lnTo>
                  <a:lnTo>
                    <a:pt x="16" y="282"/>
                  </a:lnTo>
                  <a:lnTo>
                    <a:pt x="11" y="289"/>
                  </a:lnTo>
                  <a:lnTo>
                    <a:pt x="7" y="303"/>
                  </a:lnTo>
                  <a:lnTo>
                    <a:pt x="2" y="314"/>
                  </a:lnTo>
                  <a:lnTo>
                    <a:pt x="2" y="328"/>
                  </a:lnTo>
                  <a:lnTo>
                    <a:pt x="0" y="337"/>
                  </a:lnTo>
                  <a:lnTo>
                    <a:pt x="2" y="351"/>
                  </a:lnTo>
                  <a:lnTo>
                    <a:pt x="5" y="362"/>
                  </a:lnTo>
                  <a:lnTo>
                    <a:pt x="9" y="374"/>
                  </a:lnTo>
                  <a:lnTo>
                    <a:pt x="11" y="378"/>
                  </a:lnTo>
                  <a:lnTo>
                    <a:pt x="16" y="378"/>
                  </a:lnTo>
                  <a:lnTo>
                    <a:pt x="21" y="372"/>
                  </a:lnTo>
                  <a:lnTo>
                    <a:pt x="25" y="362"/>
                  </a:lnTo>
                  <a:lnTo>
                    <a:pt x="28" y="351"/>
                  </a:lnTo>
                  <a:lnTo>
                    <a:pt x="30" y="344"/>
                  </a:lnTo>
                  <a:lnTo>
                    <a:pt x="32" y="337"/>
                  </a:lnTo>
                  <a:lnTo>
                    <a:pt x="32" y="335"/>
                  </a:lnTo>
                  <a:lnTo>
                    <a:pt x="32" y="330"/>
                  </a:lnTo>
                  <a:lnTo>
                    <a:pt x="37" y="321"/>
                  </a:lnTo>
                  <a:lnTo>
                    <a:pt x="37" y="314"/>
                  </a:lnTo>
                  <a:lnTo>
                    <a:pt x="39" y="307"/>
                  </a:lnTo>
                  <a:lnTo>
                    <a:pt x="39" y="298"/>
                  </a:lnTo>
                  <a:lnTo>
                    <a:pt x="44" y="291"/>
                  </a:lnTo>
                  <a:lnTo>
                    <a:pt x="46" y="280"/>
                  </a:lnTo>
                  <a:lnTo>
                    <a:pt x="48" y="271"/>
                  </a:lnTo>
                  <a:lnTo>
                    <a:pt x="53" y="259"/>
                  </a:lnTo>
                  <a:lnTo>
                    <a:pt x="57" y="250"/>
                  </a:lnTo>
                  <a:lnTo>
                    <a:pt x="60" y="238"/>
                  </a:lnTo>
                  <a:lnTo>
                    <a:pt x="64" y="227"/>
                  </a:lnTo>
                  <a:lnTo>
                    <a:pt x="69" y="216"/>
                  </a:lnTo>
                  <a:lnTo>
                    <a:pt x="73" y="206"/>
                  </a:lnTo>
                  <a:lnTo>
                    <a:pt x="76" y="195"/>
                  </a:lnTo>
                  <a:lnTo>
                    <a:pt x="80" y="183"/>
                  </a:lnTo>
                  <a:lnTo>
                    <a:pt x="85" y="172"/>
                  </a:lnTo>
                  <a:lnTo>
                    <a:pt x="89" y="158"/>
                  </a:lnTo>
                  <a:lnTo>
                    <a:pt x="94" y="144"/>
                  </a:lnTo>
                  <a:lnTo>
                    <a:pt x="96" y="131"/>
                  </a:lnTo>
                  <a:lnTo>
                    <a:pt x="101" y="119"/>
                  </a:lnTo>
                  <a:lnTo>
                    <a:pt x="108" y="108"/>
                  </a:lnTo>
                  <a:lnTo>
                    <a:pt x="110" y="94"/>
                  </a:lnTo>
                  <a:lnTo>
                    <a:pt x="112" y="82"/>
                  </a:lnTo>
                  <a:lnTo>
                    <a:pt x="115" y="71"/>
                  </a:lnTo>
                  <a:lnTo>
                    <a:pt x="119" y="64"/>
                  </a:lnTo>
                  <a:lnTo>
                    <a:pt x="122" y="57"/>
                  </a:lnTo>
                  <a:lnTo>
                    <a:pt x="122" y="53"/>
                  </a:lnTo>
                  <a:lnTo>
                    <a:pt x="124" y="48"/>
                  </a:lnTo>
                  <a:lnTo>
                    <a:pt x="124" y="48"/>
                  </a:lnTo>
                  <a:lnTo>
                    <a:pt x="181" y="43"/>
                  </a:lnTo>
                  <a:lnTo>
                    <a:pt x="167" y="11"/>
                  </a:lnTo>
                  <a:lnTo>
                    <a:pt x="167" y="11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2" name="Freeform 86"/>
            <p:cNvSpPr>
              <a:spLocks/>
            </p:cNvSpPr>
            <p:nvPr/>
          </p:nvSpPr>
          <p:spPr bwMode="auto">
            <a:xfrm>
              <a:off x="1211" y="2005"/>
              <a:ext cx="209" cy="177"/>
            </a:xfrm>
            <a:custGeom>
              <a:avLst/>
              <a:gdLst/>
              <a:ahLst/>
              <a:cxnLst>
                <a:cxn ang="0">
                  <a:pos x="73" y="2"/>
                </a:cxn>
                <a:cxn ang="0">
                  <a:pos x="82" y="0"/>
                </a:cxn>
                <a:cxn ang="0">
                  <a:pos x="92" y="0"/>
                </a:cxn>
                <a:cxn ang="0">
                  <a:pos x="101" y="0"/>
                </a:cxn>
                <a:cxn ang="0">
                  <a:pos x="110" y="0"/>
                </a:cxn>
                <a:cxn ang="0">
                  <a:pos x="119" y="0"/>
                </a:cxn>
                <a:cxn ang="0">
                  <a:pos x="128" y="0"/>
                </a:cxn>
                <a:cxn ang="0">
                  <a:pos x="137" y="0"/>
                </a:cxn>
                <a:cxn ang="0">
                  <a:pos x="149" y="2"/>
                </a:cxn>
                <a:cxn ang="0">
                  <a:pos x="156" y="2"/>
                </a:cxn>
                <a:cxn ang="0">
                  <a:pos x="165" y="5"/>
                </a:cxn>
                <a:cxn ang="0">
                  <a:pos x="174" y="9"/>
                </a:cxn>
                <a:cxn ang="0">
                  <a:pos x="181" y="14"/>
                </a:cxn>
                <a:cxn ang="0">
                  <a:pos x="188" y="19"/>
                </a:cxn>
                <a:cxn ang="0">
                  <a:pos x="195" y="25"/>
                </a:cxn>
                <a:cxn ang="0">
                  <a:pos x="197" y="32"/>
                </a:cxn>
                <a:cxn ang="0">
                  <a:pos x="204" y="44"/>
                </a:cxn>
                <a:cxn ang="0">
                  <a:pos x="209" y="62"/>
                </a:cxn>
                <a:cxn ang="0">
                  <a:pos x="209" y="80"/>
                </a:cxn>
                <a:cxn ang="0">
                  <a:pos x="204" y="97"/>
                </a:cxn>
                <a:cxn ang="0">
                  <a:pos x="197" y="115"/>
                </a:cxn>
                <a:cxn ang="0">
                  <a:pos x="188" y="129"/>
                </a:cxn>
                <a:cxn ang="0">
                  <a:pos x="179" y="142"/>
                </a:cxn>
                <a:cxn ang="0">
                  <a:pos x="165" y="154"/>
                </a:cxn>
                <a:cxn ang="0">
                  <a:pos x="151" y="163"/>
                </a:cxn>
                <a:cxn ang="0">
                  <a:pos x="135" y="170"/>
                </a:cxn>
                <a:cxn ang="0">
                  <a:pos x="119" y="175"/>
                </a:cxn>
                <a:cxn ang="0">
                  <a:pos x="103" y="177"/>
                </a:cxn>
                <a:cxn ang="0">
                  <a:pos x="85" y="177"/>
                </a:cxn>
                <a:cxn ang="0">
                  <a:pos x="69" y="172"/>
                </a:cxn>
                <a:cxn ang="0">
                  <a:pos x="53" y="163"/>
                </a:cxn>
                <a:cxn ang="0">
                  <a:pos x="39" y="152"/>
                </a:cxn>
                <a:cxn ang="0">
                  <a:pos x="27" y="138"/>
                </a:cxn>
                <a:cxn ang="0">
                  <a:pos x="18" y="129"/>
                </a:cxn>
                <a:cxn ang="0">
                  <a:pos x="14" y="122"/>
                </a:cxn>
                <a:cxn ang="0">
                  <a:pos x="7" y="115"/>
                </a:cxn>
                <a:cxn ang="0">
                  <a:pos x="4" y="108"/>
                </a:cxn>
                <a:cxn ang="0">
                  <a:pos x="0" y="99"/>
                </a:cxn>
                <a:cxn ang="0">
                  <a:pos x="0" y="90"/>
                </a:cxn>
                <a:cxn ang="0">
                  <a:pos x="0" y="83"/>
                </a:cxn>
                <a:cxn ang="0">
                  <a:pos x="2" y="74"/>
                </a:cxn>
                <a:cxn ang="0">
                  <a:pos x="2" y="64"/>
                </a:cxn>
                <a:cxn ang="0">
                  <a:pos x="7" y="58"/>
                </a:cxn>
                <a:cxn ang="0">
                  <a:pos x="9" y="48"/>
                </a:cxn>
                <a:cxn ang="0">
                  <a:pos x="16" y="41"/>
                </a:cxn>
                <a:cxn ang="0">
                  <a:pos x="20" y="32"/>
                </a:cxn>
                <a:cxn ang="0">
                  <a:pos x="30" y="28"/>
                </a:cxn>
                <a:cxn ang="0">
                  <a:pos x="36" y="23"/>
                </a:cxn>
                <a:cxn ang="0">
                  <a:pos x="48" y="19"/>
                </a:cxn>
                <a:cxn ang="0">
                  <a:pos x="53" y="14"/>
                </a:cxn>
                <a:cxn ang="0">
                  <a:pos x="62" y="9"/>
                </a:cxn>
                <a:cxn ang="0">
                  <a:pos x="69" y="5"/>
                </a:cxn>
                <a:cxn ang="0">
                  <a:pos x="73" y="2"/>
                </a:cxn>
                <a:cxn ang="0">
                  <a:pos x="73" y="2"/>
                </a:cxn>
              </a:cxnLst>
              <a:rect l="0" t="0" r="r" b="b"/>
              <a:pathLst>
                <a:path w="209" h="177">
                  <a:moveTo>
                    <a:pt x="73" y="2"/>
                  </a:moveTo>
                  <a:lnTo>
                    <a:pt x="82" y="0"/>
                  </a:lnTo>
                  <a:lnTo>
                    <a:pt x="92" y="0"/>
                  </a:lnTo>
                  <a:lnTo>
                    <a:pt x="101" y="0"/>
                  </a:lnTo>
                  <a:lnTo>
                    <a:pt x="110" y="0"/>
                  </a:lnTo>
                  <a:lnTo>
                    <a:pt x="119" y="0"/>
                  </a:lnTo>
                  <a:lnTo>
                    <a:pt x="128" y="0"/>
                  </a:lnTo>
                  <a:lnTo>
                    <a:pt x="137" y="0"/>
                  </a:lnTo>
                  <a:lnTo>
                    <a:pt x="149" y="2"/>
                  </a:lnTo>
                  <a:lnTo>
                    <a:pt x="156" y="2"/>
                  </a:lnTo>
                  <a:lnTo>
                    <a:pt x="165" y="5"/>
                  </a:lnTo>
                  <a:lnTo>
                    <a:pt x="174" y="9"/>
                  </a:lnTo>
                  <a:lnTo>
                    <a:pt x="181" y="14"/>
                  </a:lnTo>
                  <a:lnTo>
                    <a:pt x="188" y="19"/>
                  </a:lnTo>
                  <a:lnTo>
                    <a:pt x="195" y="25"/>
                  </a:lnTo>
                  <a:lnTo>
                    <a:pt x="197" y="32"/>
                  </a:lnTo>
                  <a:lnTo>
                    <a:pt x="204" y="44"/>
                  </a:lnTo>
                  <a:lnTo>
                    <a:pt x="209" y="62"/>
                  </a:lnTo>
                  <a:lnTo>
                    <a:pt x="209" y="80"/>
                  </a:lnTo>
                  <a:lnTo>
                    <a:pt x="204" y="97"/>
                  </a:lnTo>
                  <a:lnTo>
                    <a:pt x="197" y="115"/>
                  </a:lnTo>
                  <a:lnTo>
                    <a:pt x="188" y="129"/>
                  </a:lnTo>
                  <a:lnTo>
                    <a:pt x="179" y="142"/>
                  </a:lnTo>
                  <a:lnTo>
                    <a:pt x="165" y="154"/>
                  </a:lnTo>
                  <a:lnTo>
                    <a:pt x="151" y="163"/>
                  </a:lnTo>
                  <a:lnTo>
                    <a:pt x="135" y="170"/>
                  </a:lnTo>
                  <a:lnTo>
                    <a:pt x="119" y="175"/>
                  </a:lnTo>
                  <a:lnTo>
                    <a:pt x="103" y="177"/>
                  </a:lnTo>
                  <a:lnTo>
                    <a:pt x="85" y="177"/>
                  </a:lnTo>
                  <a:lnTo>
                    <a:pt x="69" y="172"/>
                  </a:lnTo>
                  <a:lnTo>
                    <a:pt x="53" y="163"/>
                  </a:lnTo>
                  <a:lnTo>
                    <a:pt x="39" y="152"/>
                  </a:lnTo>
                  <a:lnTo>
                    <a:pt x="27" y="138"/>
                  </a:lnTo>
                  <a:lnTo>
                    <a:pt x="18" y="129"/>
                  </a:lnTo>
                  <a:lnTo>
                    <a:pt x="14" y="122"/>
                  </a:lnTo>
                  <a:lnTo>
                    <a:pt x="7" y="115"/>
                  </a:lnTo>
                  <a:lnTo>
                    <a:pt x="4" y="108"/>
                  </a:lnTo>
                  <a:lnTo>
                    <a:pt x="0" y="99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2" y="74"/>
                  </a:lnTo>
                  <a:lnTo>
                    <a:pt x="2" y="64"/>
                  </a:lnTo>
                  <a:lnTo>
                    <a:pt x="7" y="58"/>
                  </a:lnTo>
                  <a:lnTo>
                    <a:pt x="9" y="48"/>
                  </a:lnTo>
                  <a:lnTo>
                    <a:pt x="16" y="41"/>
                  </a:lnTo>
                  <a:lnTo>
                    <a:pt x="20" y="32"/>
                  </a:lnTo>
                  <a:lnTo>
                    <a:pt x="30" y="28"/>
                  </a:lnTo>
                  <a:lnTo>
                    <a:pt x="36" y="23"/>
                  </a:lnTo>
                  <a:lnTo>
                    <a:pt x="48" y="19"/>
                  </a:lnTo>
                  <a:lnTo>
                    <a:pt x="53" y="14"/>
                  </a:lnTo>
                  <a:lnTo>
                    <a:pt x="62" y="9"/>
                  </a:lnTo>
                  <a:lnTo>
                    <a:pt x="69" y="5"/>
                  </a:lnTo>
                  <a:lnTo>
                    <a:pt x="73" y="2"/>
                  </a:lnTo>
                  <a:lnTo>
                    <a:pt x="73" y="2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3" name="Freeform 87"/>
            <p:cNvSpPr>
              <a:spLocks/>
            </p:cNvSpPr>
            <p:nvPr/>
          </p:nvSpPr>
          <p:spPr bwMode="auto">
            <a:xfrm>
              <a:off x="963" y="2964"/>
              <a:ext cx="656" cy="248"/>
            </a:xfrm>
            <a:custGeom>
              <a:avLst/>
              <a:gdLst/>
              <a:ahLst/>
              <a:cxnLst>
                <a:cxn ang="0">
                  <a:pos x="112" y="7"/>
                </a:cxn>
                <a:cxn ang="0">
                  <a:pos x="186" y="21"/>
                </a:cxn>
                <a:cxn ang="0">
                  <a:pos x="255" y="30"/>
                </a:cxn>
                <a:cxn ang="0">
                  <a:pos x="326" y="35"/>
                </a:cxn>
                <a:cxn ang="0">
                  <a:pos x="392" y="42"/>
                </a:cxn>
                <a:cxn ang="0">
                  <a:pos x="459" y="49"/>
                </a:cxn>
                <a:cxn ang="0">
                  <a:pos x="528" y="60"/>
                </a:cxn>
                <a:cxn ang="0">
                  <a:pos x="599" y="83"/>
                </a:cxn>
                <a:cxn ang="0">
                  <a:pos x="647" y="115"/>
                </a:cxn>
                <a:cxn ang="0">
                  <a:pos x="656" y="150"/>
                </a:cxn>
                <a:cxn ang="0">
                  <a:pos x="647" y="182"/>
                </a:cxn>
                <a:cxn ang="0">
                  <a:pos x="626" y="207"/>
                </a:cxn>
                <a:cxn ang="0">
                  <a:pos x="594" y="225"/>
                </a:cxn>
                <a:cxn ang="0">
                  <a:pos x="555" y="239"/>
                </a:cxn>
                <a:cxn ang="0">
                  <a:pos x="514" y="246"/>
                </a:cxn>
                <a:cxn ang="0">
                  <a:pos x="477" y="246"/>
                </a:cxn>
                <a:cxn ang="0">
                  <a:pos x="445" y="246"/>
                </a:cxn>
                <a:cxn ang="0">
                  <a:pos x="418" y="246"/>
                </a:cxn>
                <a:cxn ang="0">
                  <a:pos x="374" y="241"/>
                </a:cxn>
                <a:cxn ang="0">
                  <a:pos x="319" y="235"/>
                </a:cxn>
                <a:cxn ang="0">
                  <a:pos x="268" y="232"/>
                </a:cxn>
                <a:cxn ang="0">
                  <a:pos x="223" y="230"/>
                </a:cxn>
                <a:cxn ang="0">
                  <a:pos x="177" y="225"/>
                </a:cxn>
                <a:cxn ang="0">
                  <a:pos x="131" y="214"/>
                </a:cxn>
                <a:cxn ang="0">
                  <a:pos x="87" y="196"/>
                </a:cxn>
                <a:cxn ang="0">
                  <a:pos x="46" y="163"/>
                </a:cxn>
                <a:cxn ang="0">
                  <a:pos x="14" y="129"/>
                </a:cxn>
                <a:cxn ang="0">
                  <a:pos x="2" y="104"/>
                </a:cxn>
                <a:cxn ang="0">
                  <a:pos x="0" y="83"/>
                </a:cxn>
                <a:cxn ang="0">
                  <a:pos x="2" y="65"/>
                </a:cxn>
                <a:cxn ang="0">
                  <a:pos x="11" y="46"/>
                </a:cxn>
                <a:cxn ang="0">
                  <a:pos x="25" y="30"/>
                </a:cxn>
                <a:cxn ang="0">
                  <a:pos x="44" y="17"/>
                </a:cxn>
                <a:cxn ang="0">
                  <a:pos x="64" y="5"/>
                </a:cxn>
                <a:cxn ang="0">
                  <a:pos x="78" y="0"/>
                </a:cxn>
              </a:cxnLst>
              <a:rect l="0" t="0" r="r" b="b"/>
              <a:pathLst>
                <a:path w="656" h="248">
                  <a:moveTo>
                    <a:pt x="78" y="0"/>
                  </a:moveTo>
                  <a:lnTo>
                    <a:pt x="112" y="7"/>
                  </a:lnTo>
                  <a:lnTo>
                    <a:pt x="151" y="14"/>
                  </a:lnTo>
                  <a:lnTo>
                    <a:pt x="186" y="21"/>
                  </a:lnTo>
                  <a:lnTo>
                    <a:pt x="223" y="26"/>
                  </a:lnTo>
                  <a:lnTo>
                    <a:pt x="255" y="30"/>
                  </a:lnTo>
                  <a:lnTo>
                    <a:pt x="289" y="33"/>
                  </a:lnTo>
                  <a:lnTo>
                    <a:pt x="326" y="35"/>
                  </a:lnTo>
                  <a:lnTo>
                    <a:pt x="360" y="39"/>
                  </a:lnTo>
                  <a:lnTo>
                    <a:pt x="392" y="42"/>
                  </a:lnTo>
                  <a:lnTo>
                    <a:pt x="427" y="44"/>
                  </a:lnTo>
                  <a:lnTo>
                    <a:pt x="459" y="49"/>
                  </a:lnTo>
                  <a:lnTo>
                    <a:pt x="493" y="56"/>
                  </a:lnTo>
                  <a:lnTo>
                    <a:pt x="528" y="60"/>
                  </a:lnTo>
                  <a:lnTo>
                    <a:pt x="562" y="72"/>
                  </a:lnTo>
                  <a:lnTo>
                    <a:pt x="599" y="83"/>
                  </a:lnTo>
                  <a:lnTo>
                    <a:pt x="636" y="97"/>
                  </a:lnTo>
                  <a:lnTo>
                    <a:pt x="647" y="115"/>
                  </a:lnTo>
                  <a:lnTo>
                    <a:pt x="654" y="134"/>
                  </a:lnTo>
                  <a:lnTo>
                    <a:pt x="656" y="150"/>
                  </a:lnTo>
                  <a:lnTo>
                    <a:pt x="654" y="168"/>
                  </a:lnTo>
                  <a:lnTo>
                    <a:pt x="647" y="182"/>
                  </a:lnTo>
                  <a:lnTo>
                    <a:pt x="638" y="196"/>
                  </a:lnTo>
                  <a:lnTo>
                    <a:pt x="626" y="207"/>
                  </a:lnTo>
                  <a:lnTo>
                    <a:pt x="613" y="218"/>
                  </a:lnTo>
                  <a:lnTo>
                    <a:pt x="594" y="225"/>
                  </a:lnTo>
                  <a:lnTo>
                    <a:pt x="576" y="235"/>
                  </a:lnTo>
                  <a:lnTo>
                    <a:pt x="555" y="239"/>
                  </a:lnTo>
                  <a:lnTo>
                    <a:pt x="535" y="244"/>
                  </a:lnTo>
                  <a:lnTo>
                    <a:pt x="514" y="246"/>
                  </a:lnTo>
                  <a:lnTo>
                    <a:pt x="496" y="248"/>
                  </a:lnTo>
                  <a:lnTo>
                    <a:pt x="477" y="246"/>
                  </a:lnTo>
                  <a:lnTo>
                    <a:pt x="459" y="246"/>
                  </a:lnTo>
                  <a:lnTo>
                    <a:pt x="445" y="246"/>
                  </a:lnTo>
                  <a:lnTo>
                    <a:pt x="431" y="246"/>
                  </a:lnTo>
                  <a:lnTo>
                    <a:pt x="418" y="246"/>
                  </a:lnTo>
                  <a:lnTo>
                    <a:pt x="404" y="246"/>
                  </a:lnTo>
                  <a:lnTo>
                    <a:pt x="374" y="241"/>
                  </a:lnTo>
                  <a:lnTo>
                    <a:pt x="346" y="237"/>
                  </a:lnTo>
                  <a:lnTo>
                    <a:pt x="319" y="235"/>
                  </a:lnTo>
                  <a:lnTo>
                    <a:pt x="294" y="235"/>
                  </a:lnTo>
                  <a:lnTo>
                    <a:pt x="268" y="232"/>
                  </a:lnTo>
                  <a:lnTo>
                    <a:pt x="245" y="232"/>
                  </a:lnTo>
                  <a:lnTo>
                    <a:pt x="223" y="230"/>
                  </a:lnTo>
                  <a:lnTo>
                    <a:pt x="200" y="230"/>
                  </a:lnTo>
                  <a:lnTo>
                    <a:pt x="177" y="225"/>
                  </a:lnTo>
                  <a:lnTo>
                    <a:pt x="154" y="221"/>
                  </a:lnTo>
                  <a:lnTo>
                    <a:pt x="131" y="214"/>
                  </a:lnTo>
                  <a:lnTo>
                    <a:pt x="110" y="207"/>
                  </a:lnTo>
                  <a:lnTo>
                    <a:pt x="87" y="196"/>
                  </a:lnTo>
                  <a:lnTo>
                    <a:pt x="67" y="182"/>
                  </a:lnTo>
                  <a:lnTo>
                    <a:pt x="46" y="163"/>
                  </a:lnTo>
                  <a:lnTo>
                    <a:pt x="23" y="143"/>
                  </a:lnTo>
                  <a:lnTo>
                    <a:pt x="14" y="129"/>
                  </a:lnTo>
                  <a:lnTo>
                    <a:pt x="7" y="117"/>
                  </a:lnTo>
                  <a:lnTo>
                    <a:pt x="2" y="104"/>
                  </a:lnTo>
                  <a:lnTo>
                    <a:pt x="0" y="95"/>
                  </a:lnTo>
                  <a:lnTo>
                    <a:pt x="0" y="83"/>
                  </a:lnTo>
                  <a:lnTo>
                    <a:pt x="0" y="72"/>
                  </a:lnTo>
                  <a:lnTo>
                    <a:pt x="2" y="65"/>
                  </a:lnTo>
                  <a:lnTo>
                    <a:pt x="7" y="56"/>
                  </a:lnTo>
                  <a:lnTo>
                    <a:pt x="11" y="46"/>
                  </a:lnTo>
                  <a:lnTo>
                    <a:pt x="18" y="39"/>
                  </a:lnTo>
                  <a:lnTo>
                    <a:pt x="25" y="30"/>
                  </a:lnTo>
                  <a:lnTo>
                    <a:pt x="34" y="26"/>
                  </a:lnTo>
                  <a:lnTo>
                    <a:pt x="44" y="17"/>
                  </a:lnTo>
                  <a:lnTo>
                    <a:pt x="53" y="12"/>
                  </a:lnTo>
                  <a:lnTo>
                    <a:pt x="64" y="5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4" name="Freeform 88"/>
            <p:cNvSpPr>
              <a:spLocks/>
            </p:cNvSpPr>
            <p:nvPr/>
          </p:nvSpPr>
          <p:spPr bwMode="auto">
            <a:xfrm>
              <a:off x="1270" y="1897"/>
              <a:ext cx="131" cy="172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7" y="3"/>
                </a:cxn>
                <a:cxn ang="0">
                  <a:pos x="33" y="14"/>
                </a:cxn>
                <a:cxn ang="0">
                  <a:pos x="28" y="16"/>
                </a:cxn>
                <a:cxn ang="0">
                  <a:pos x="26" y="26"/>
                </a:cxn>
                <a:cxn ang="0">
                  <a:pos x="21" y="35"/>
                </a:cxn>
                <a:cxn ang="0">
                  <a:pos x="19" y="44"/>
                </a:cxn>
                <a:cxn ang="0">
                  <a:pos x="14" y="53"/>
                </a:cxn>
                <a:cxn ang="0">
                  <a:pos x="10" y="60"/>
                </a:cxn>
                <a:cxn ang="0">
                  <a:pos x="7" y="69"/>
                </a:cxn>
                <a:cxn ang="0">
                  <a:pos x="5" y="78"/>
                </a:cxn>
                <a:cxn ang="0">
                  <a:pos x="0" y="85"/>
                </a:cxn>
                <a:cxn ang="0">
                  <a:pos x="0" y="94"/>
                </a:cxn>
                <a:cxn ang="0">
                  <a:pos x="0" y="99"/>
                </a:cxn>
                <a:cxn ang="0">
                  <a:pos x="5" y="106"/>
                </a:cxn>
                <a:cxn ang="0">
                  <a:pos x="10" y="115"/>
                </a:cxn>
                <a:cxn ang="0">
                  <a:pos x="19" y="127"/>
                </a:cxn>
                <a:cxn ang="0">
                  <a:pos x="33" y="140"/>
                </a:cxn>
                <a:cxn ang="0">
                  <a:pos x="46" y="154"/>
                </a:cxn>
                <a:cxn ang="0">
                  <a:pos x="58" y="163"/>
                </a:cxn>
                <a:cxn ang="0">
                  <a:pos x="72" y="170"/>
                </a:cxn>
                <a:cxn ang="0">
                  <a:pos x="83" y="172"/>
                </a:cxn>
                <a:cxn ang="0">
                  <a:pos x="90" y="172"/>
                </a:cxn>
                <a:cxn ang="0">
                  <a:pos x="90" y="166"/>
                </a:cxn>
                <a:cxn ang="0">
                  <a:pos x="92" y="161"/>
                </a:cxn>
                <a:cxn ang="0">
                  <a:pos x="95" y="154"/>
                </a:cxn>
                <a:cxn ang="0">
                  <a:pos x="99" y="147"/>
                </a:cxn>
                <a:cxn ang="0">
                  <a:pos x="101" y="138"/>
                </a:cxn>
                <a:cxn ang="0">
                  <a:pos x="106" y="129"/>
                </a:cxn>
                <a:cxn ang="0">
                  <a:pos x="111" y="120"/>
                </a:cxn>
                <a:cxn ang="0">
                  <a:pos x="115" y="113"/>
                </a:cxn>
                <a:cxn ang="0">
                  <a:pos x="117" y="101"/>
                </a:cxn>
                <a:cxn ang="0">
                  <a:pos x="120" y="92"/>
                </a:cxn>
                <a:cxn ang="0">
                  <a:pos x="122" y="85"/>
                </a:cxn>
                <a:cxn ang="0">
                  <a:pos x="127" y="78"/>
                </a:cxn>
                <a:cxn ang="0">
                  <a:pos x="129" y="69"/>
                </a:cxn>
                <a:cxn ang="0">
                  <a:pos x="131" y="67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131" h="172">
                  <a:moveTo>
                    <a:pt x="39" y="0"/>
                  </a:moveTo>
                  <a:lnTo>
                    <a:pt x="37" y="3"/>
                  </a:lnTo>
                  <a:lnTo>
                    <a:pt x="33" y="14"/>
                  </a:lnTo>
                  <a:lnTo>
                    <a:pt x="28" y="16"/>
                  </a:lnTo>
                  <a:lnTo>
                    <a:pt x="26" y="26"/>
                  </a:lnTo>
                  <a:lnTo>
                    <a:pt x="21" y="35"/>
                  </a:lnTo>
                  <a:lnTo>
                    <a:pt x="19" y="44"/>
                  </a:lnTo>
                  <a:lnTo>
                    <a:pt x="14" y="53"/>
                  </a:lnTo>
                  <a:lnTo>
                    <a:pt x="10" y="60"/>
                  </a:lnTo>
                  <a:lnTo>
                    <a:pt x="7" y="69"/>
                  </a:lnTo>
                  <a:lnTo>
                    <a:pt x="5" y="78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0" y="99"/>
                  </a:lnTo>
                  <a:lnTo>
                    <a:pt x="5" y="106"/>
                  </a:lnTo>
                  <a:lnTo>
                    <a:pt x="10" y="115"/>
                  </a:lnTo>
                  <a:lnTo>
                    <a:pt x="19" y="127"/>
                  </a:lnTo>
                  <a:lnTo>
                    <a:pt x="33" y="140"/>
                  </a:lnTo>
                  <a:lnTo>
                    <a:pt x="46" y="154"/>
                  </a:lnTo>
                  <a:lnTo>
                    <a:pt x="58" y="163"/>
                  </a:lnTo>
                  <a:lnTo>
                    <a:pt x="72" y="170"/>
                  </a:lnTo>
                  <a:lnTo>
                    <a:pt x="83" y="172"/>
                  </a:lnTo>
                  <a:lnTo>
                    <a:pt x="90" y="172"/>
                  </a:lnTo>
                  <a:lnTo>
                    <a:pt x="90" y="166"/>
                  </a:lnTo>
                  <a:lnTo>
                    <a:pt x="92" y="161"/>
                  </a:lnTo>
                  <a:lnTo>
                    <a:pt x="95" y="154"/>
                  </a:lnTo>
                  <a:lnTo>
                    <a:pt x="99" y="147"/>
                  </a:lnTo>
                  <a:lnTo>
                    <a:pt x="101" y="138"/>
                  </a:lnTo>
                  <a:lnTo>
                    <a:pt x="106" y="129"/>
                  </a:lnTo>
                  <a:lnTo>
                    <a:pt x="111" y="120"/>
                  </a:lnTo>
                  <a:lnTo>
                    <a:pt x="115" y="113"/>
                  </a:lnTo>
                  <a:lnTo>
                    <a:pt x="117" y="101"/>
                  </a:lnTo>
                  <a:lnTo>
                    <a:pt x="120" y="92"/>
                  </a:lnTo>
                  <a:lnTo>
                    <a:pt x="122" y="85"/>
                  </a:lnTo>
                  <a:lnTo>
                    <a:pt x="127" y="78"/>
                  </a:lnTo>
                  <a:lnTo>
                    <a:pt x="129" y="69"/>
                  </a:lnTo>
                  <a:lnTo>
                    <a:pt x="131" y="67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5" name="Freeform 89"/>
            <p:cNvSpPr>
              <a:spLocks/>
            </p:cNvSpPr>
            <p:nvPr/>
          </p:nvSpPr>
          <p:spPr bwMode="auto">
            <a:xfrm>
              <a:off x="1688" y="2625"/>
              <a:ext cx="440" cy="716"/>
            </a:xfrm>
            <a:custGeom>
              <a:avLst/>
              <a:gdLst/>
              <a:ahLst/>
              <a:cxnLst>
                <a:cxn ang="0">
                  <a:pos x="122" y="2"/>
                </a:cxn>
                <a:cxn ang="0">
                  <a:pos x="167" y="2"/>
                </a:cxn>
                <a:cxn ang="0">
                  <a:pos x="213" y="7"/>
                </a:cxn>
                <a:cxn ang="0">
                  <a:pos x="257" y="14"/>
                </a:cxn>
                <a:cxn ang="0">
                  <a:pos x="298" y="25"/>
                </a:cxn>
                <a:cxn ang="0">
                  <a:pos x="340" y="43"/>
                </a:cxn>
                <a:cxn ang="0">
                  <a:pos x="376" y="69"/>
                </a:cxn>
                <a:cxn ang="0">
                  <a:pos x="411" y="103"/>
                </a:cxn>
                <a:cxn ang="0">
                  <a:pos x="431" y="156"/>
                </a:cxn>
                <a:cxn ang="0">
                  <a:pos x="440" y="220"/>
                </a:cxn>
                <a:cxn ang="0">
                  <a:pos x="438" y="282"/>
                </a:cxn>
                <a:cxn ang="0">
                  <a:pos x="429" y="344"/>
                </a:cxn>
                <a:cxn ang="0">
                  <a:pos x="413" y="406"/>
                </a:cxn>
                <a:cxn ang="0">
                  <a:pos x="395" y="463"/>
                </a:cxn>
                <a:cxn ang="0">
                  <a:pos x="372" y="523"/>
                </a:cxn>
                <a:cxn ang="0">
                  <a:pos x="351" y="580"/>
                </a:cxn>
                <a:cxn ang="0">
                  <a:pos x="330" y="619"/>
                </a:cxn>
                <a:cxn ang="0">
                  <a:pos x="317" y="642"/>
                </a:cxn>
                <a:cxn ang="0">
                  <a:pos x="298" y="663"/>
                </a:cxn>
                <a:cxn ang="0">
                  <a:pos x="280" y="681"/>
                </a:cxn>
                <a:cxn ang="0">
                  <a:pos x="259" y="695"/>
                </a:cxn>
                <a:cxn ang="0">
                  <a:pos x="236" y="707"/>
                </a:cxn>
                <a:cxn ang="0">
                  <a:pos x="211" y="716"/>
                </a:cxn>
                <a:cxn ang="0">
                  <a:pos x="184" y="716"/>
                </a:cxn>
                <a:cxn ang="0">
                  <a:pos x="161" y="714"/>
                </a:cxn>
                <a:cxn ang="0">
                  <a:pos x="138" y="709"/>
                </a:cxn>
                <a:cxn ang="0">
                  <a:pos x="115" y="704"/>
                </a:cxn>
                <a:cxn ang="0">
                  <a:pos x="92" y="700"/>
                </a:cxn>
                <a:cxn ang="0">
                  <a:pos x="71" y="693"/>
                </a:cxn>
                <a:cxn ang="0">
                  <a:pos x="53" y="684"/>
                </a:cxn>
                <a:cxn ang="0">
                  <a:pos x="41" y="668"/>
                </a:cxn>
                <a:cxn ang="0">
                  <a:pos x="37" y="647"/>
                </a:cxn>
                <a:cxn ang="0">
                  <a:pos x="39" y="606"/>
                </a:cxn>
                <a:cxn ang="0">
                  <a:pos x="46" y="551"/>
                </a:cxn>
                <a:cxn ang="0">
                  <a:pos x="57" y="496"/>
                </a:cxn>
                <a:cxn ang="0">
                  <a:pos x="71" y="443"/>
                </a:cxn>
                <a:cxn ang="0">
                  <a:pos x="85" y="390"/>
                </a:cxn>
                <a:cxn ang="0">
                  <a:pos x="96" y="335"/>
                </a:cxn>
                <a:cxn ang="0">
                  <a:pos x="99" y="280"/>
                </a:cxn>
                <a:cxn ang="0">
                  <a:pos x="99" y="225"/>
                </a:cxn>
                <a:cxn ang="0">
                  <a:pos x="92" y="188"/>
                </a:cxn>
                <a:cxn ang="0">
                  <a:pos x="89" y="170"/>
                </a:cxn>
                <a:cxn ang="0">
                  <a:pos x="85" y="151"/>
                </a:cxn>
                <a:cxn ang="0">
                  <a:pos x="80" y="133"/>
                </a:cxn>
                <a:cxn ang="0">
                  <a:pos x="71" y="117"/>
                </a:cxn>
                <a:cxn ang="0">
                  <a:pos x="62" y="101"/>
                </a:cxn>
                <a:cxn ang="0">
                  <a:pos x="48" y="92"/>
                </a:cxn>
                <a:cxn ang="0">
                  <a:pos x="32" y="87"/>
                </a:cxn>
                <a:cxn ang="0">
                  <a:pos x="11" y="80"/>
                </a:cxn>
                <a:cxn ang="0">
                  <a:pos x="0" y="62"/>
                </a:cxn>
                <a:cxn ang="0">
                  <a:pos x="5" y="43"/>
                </a:cxn>
                <a:cxn ang="0">
                  <a:pos x="11" y="30"/>
                </a:cxn>
                <a:cxn ang="0">
                  <a:pos x="25" y="20"/>
                </a:cxn>
                <a:cxn ang="0">
                  <a:pos x="39" y="11"/>
                </a:cxn>
                <a:cxn ang="0">
                  <a:pos x="57" y="4"/>
                </a:cxn>
                <a:cxn ang="0">
                  <a:pos x="73" y="2"/>
                </a:cxn>
                <a:cxn ang="0">
                  <a:pos x="89" y="0"/>
                </a:cxn>
                <a:cxn ang="0">
                  <a:pos x="99" y="2"/>
                </a:cxn>
              </a:cxnLst>
              <a:rect l="0" t="0" r="r" b="b"/>
              <a:pathLst>
                <a:path w="440" h="716">
                  <a:moveTo>
                    <a:pt x="99" y="2"/>
                  </a:moveTo>
                  <a:lnTo>
                    <a:pt x="122" y="2"/>
                  </a:lnTo>
                  <a:lnTo>
                    <a:pt x="145" y="2"/>
                  </a:lnTo>
                  <a:lnTo>
                    <a:pt x="167" y="2"/>
                  </a:lnTo>
                  <a:lnTo>
                    <a:pt x="190" y="7"/>
                  </a:lnTo>
                  <a:lnTo>
                    <a:pt x="213" y="7"/>
                  </a:lnTo>
                  <a:lnTo>
                    <a:pt x="234" y="11"/>
                  </a:lnTo>
                  <a:lnTo>
                    <a:pt x="257" y="14"/>
                  </a:lnTo>
                  <a:lnTo>
                    <a:pt x="280" y="20"/>
                  </a:lnTo>
                  <a:lnTo>
                    <a:pt x="298" y="25"/>
                  </a:lnTo>
                  <a:lnTo>
                    <a:pt x="319" y="34"/>
                  </a:lnTo>
                  <a:lnTo>
                    <a:pt x="340" y="43"/>
                  </a:lnTo>
                  <a:lnTo>
                    <a:pt x="360" y="55"/>
                  </a:lnTo>
                  <a:lnTo>
                    <a:pt x="376" y="69"/>
                  </a:lnTo>
                  <a:lnTo>
                    <a:pt x="395" y="87"/>
                  </a:lnTo>
                  <a:lnTo>
                    <a:pt x="411" y="103"/>
                  </a:lnTo>
                  <a:lnTo>
                    <a:pt x="427" y="126"/>
                  </a:lnTo>
                  <a:lnTo>
                    <a:pt x="431" y="156"/>
                  </a:lnTo>
                  <a:lnTo>
                    <a:pt x="438" y="188"/>
                  </a:lnTo>
                  <a:lnTo>
                    <a:pt x="440" y="220"/>
                  </a:lnTo>
                  <a:lnTo>
                    <a:pt x="440" y="250"/>
                  </a:lnTo>
                  <a:lnTo>
                    <a:pt x="438" y="282"/>
                  </a:lnTo>
                  <a:lnTo>
                    <a:pt x="434" y="314"/>
                  </a:lnTo>
                  <a:lnTo>
                    <a:pt x="429" y="344"/>
                  </a:lnTo>
                  <a:lnTo>
                    <a:pt x="422" y="376"/>
                  </a:lnTo>
                  <a:lnTo>
                    <a:pt x="413" y="406"/>
                  </a:lnTo>
                  <a:lnTo>
                    <a:pt x="404" y="436"/>
                  </a:lnTo>
                  <a:lnTo>
                    <a:pt x="395" y="463"/>
                  </a:lnTo>
                  <a:lnTo>
                    <a:pt x="385" y="496"/>
                  </a:lnTo>
                  <a:lnTo>
                    <a:pt x="372" y="523"/>
                  </a:lnTo>
                  <a:lnTo>
                    <a:pt x="362" y="553"/>
                  </a:lnTo>
                  <a:lnTo>
                    <a:pt x="351" y="580"/>
                  </a:lnTo>
                  <a:lnTo>
                    <a:pt x="340" y="610"/>
                  </a:lnTo>
                  <a:lnTo>
                    <a:pt x="330" y="619"/>
                  </a:lnTo>
                  <a:lnTo>
                    <a:pt x="323" y="631"/>
                  </a:lnTo>
                  <a:lnTo>
                    <a:pt x="317" y="642"/>
                  </a:lnTo>
                  <a:lnTo>
                    <a:pt x="307" y="654"/>
                  </a:lnTo>
                  <a:lnTo>
                    <a:pt x="298" y="663"/>
                  </a:lnTo>
                  <a:lnTo>
                    <a:pt x="291" y="675"/>
                  </a:lnTo>
                  <a:lnTo>
                    <a:pt x="280" y="681"/>
                  </a:lnTo>
                  <a:lnTo>
                    <a:pt x="271" y="691"/>
                  </a:lnTo>
                  <a:lnTo>
                    <a:pt x="259" y="695"/>
                  </a:lnTo>
                  <a:lnTo>
                    <a:pt x="248" y="702"/>
                  </a:lnTo>
                  <a:lnTo>
                    <a:pt x="236" y="707"/>
                  </a:lnTo>
                  <a:lnTo>
                    <a:pt x="225" y="714"/>
                  </a:lnTo>
                  <a:lnTo>
                    <a:pt x="211" y="716"/>
                  </a:lnTo>
                  <a:lnTo>
                    <a:pt x="200" y="716"/>
                  </a:lnTo>
                  <a:lnTo>
                    <a:pt x="184" y="716"/>
                  </a:lnTo>
                  <a:lnTo>
                    <a:pt x="172" y="716"/>
                  </a:lnTo>
                  <a:lnTo>
                    <a:pt x="161" y="714"/>
                  </a:lnTo>
                  <a:lnTo>
                    <a:pt x="151" y="711"/>
                  </a:lnTo>
                  <a:lnTo>
                    <a:pt x="138" y="709"/>
                  </a:lnTo>
                  <a:lnTo>
                    <a:pt x="128" y="707"/>
                  </a:lnTo>
                  <a:lnTo>
                    <a:pt x="115" y="704"/>
                  </a:lnTo>
                  <a:lnTo>
                    <a:pt x="103" y="702"/>
                  </a:lnTo>
                  <a:lnTo>
                    <a:pt x="92" y="700"/>
                  </a:lnTo>
                  <a:lnTo>
                    <a:pt x="83" y="697"/>
                  </a:lnTo>
                  <a:lnTo>
                    <a:pt x="71" y="693"/>
                  </a:lnTo>
                  <a:lnTo>
                    <a:pt x="64" y="688"/>
                  </a:lnTo>
                  <a:lnTo>
                    <a:pt x="53" y="684"/>
                  </a:lnTo>
                  <a:lnTo>
                    <a:pt x="48" y="677"/>
                  </a:lnTo>
                  <a:lnTo>
                    <a:pt x="41" y="668"/>
                  </a:lnTo>
                  <a:lnTo>
                    <a:pt x="39" y="661"/>
                  </a:lnTo>
                  <a:lnTo>
                    <a:pt x="37" y="647"/>
                  </a:lnTo>
                  <a:lnTo>
                    <a:pt x="39" y="635"/>
                  </a:lnTo>
                  <a:lnTo>
                    <a:pt x="39" y="606"/>
                  </a:lnTo>
                  <a:lnTo>
                    <a:pt x="44" y="578"/>
                  </a:lnTo>
                  <a:lnTo>
                    <a:pt x="46" y="551"/>
                  </a:lnTo>
                  <a:lnTo>
                    <a:pt x="53" y="525"/>
                  </a:lnTo>
                  <a:lnTo>
                    <a:pt x="57" y="496"/>
                  </a:lnTo>
                  <a:lnTo>
                    <a:pt x="64" y="470"/>
                  </a:lnTo>
                  <a:lnTo>
                    <a:pt x="71" y="443"/>
                  </a:lnTo>
                  <a:lnTo>
                    <a:pt x="80" y="417"/>
                  </a:lnTo>
                  <a:lnTo>
                    <a:pt x="85" y="390"/>
                  </a:lnTo>
                  <a:lnTo>
                    <a:pt x="92" y="362"/>
                  </a:lnTo>
                  <a:lnTo>
                    <a:pt x="96" y="335"/>
                  </a:lnTo>
                  <a:lnTo>
                    <a:pt x="99" y="307"/>
                  </a:lnTo>
                  <a:lnTo>
                    <a:pt x="99" y="280"/>
                  </a:lnTo>
                  <a:lnTo>
                    <a:pt x="101" y="252"/>
                  </a:lnTo>
                  <a:lnTo>
                    <a:pt x="99" y="225"/>
                  </a:lnTo>
                  <a:lnTo>
                    <a:pt x="96" y="197"/>
                  </a:lnTo>
                  <a:lnTo>
                    <a:pt x="92" y="188"/>
                  </a:lnTo>
                  <a:lnTo>
                    <a:pt x="92" y="181"/>
                  </a:lnTo>
                  <a:lnTo>
                    <a:pt x="89" y="170"/>
                  </a:lnTo>
                  <a:lnTo>
                    <a:pt x="89" y="163"/>
                  </a:lnTo>
                  <a:lnTo>
                    <a:pt x="85" y="151"/>
                  </a:lnTo>
                  <a:lnTo>
                    <a:pt x="83" y="142"/>
                  </a:lnTo>
                  <a:lnTo>
                    <a:pt x="80" y="133"/>
                  </a:lnTo>
                  <a:lnTo>
                    <a:pt x="78" y="126"/>
                  </a:lnTo>
                  <a:lnTo>
                    <a:pt x="71" y="117"/>
                  </a:lnTo>
                  <a:lnTo>
                    <a:pt x="69" y="110"/>
                  </a:lnTo>
                  <a:lnTo>
                    <a:pt x="62" y="101"/>
                  </a:lnTo>
                  <a:lnTo>
                    <a:pt x="57" y="98"/>
                  </a:lnTo>
                  <a:lnTo>
                    <a:pt x="48" y="92"/>
                  </a:lnTo>
                  <a:lnTo>
                    <a:pt x="41" y="89"/>
                  </a:lnTo>
                  <a:lnTo>
                    <a:pt x="32" y="87"/>
                  </a:lnTo>
                  <a:lnTo>
                    <a:pt x="23" y="89"/>
                  </a:lnTo>
                  <a:lnTo>
                    <a:pt x="11" y="80"/>
                  </a:lnTo>
                  <a:lnTo>
                    <a:pt x="5" y="73"/>
                  </a:lnTo>
                  <a:lnTo>
                    <a:pt x="0" y="62"/>
                  </a:lnTo>
                  <a:lnTo>
                    <a:pt x="2" y="53"/>
                  </a:lnTo>
                  <a:lnTo>
                    <a:pt x="5" y="43"/>
                  </a:lnTo>
                  <a:lnTo>
                    <a:pt x="7" y="39"/>
                  </a:lnTo>
                  <a:lnTo>
                    <a:pt x="11" y="30"/>
                  </a:lnTo>
                  <a:lnTo>
                    <a:pt x="18" y="25"/>
                  </a:lnTo>
                  <a:lnTo>
                    <a:pt x="25" y="20"/>
                  </a:lnTo>
                  <a:lnTo>
                    <a:pt x="32" y="16"/>
                  </a:lnTo>
                  <a:lnTo>
                    <a:pt x="39" y="11"/>
                  </a:lnTo>
                  <a:lnTo>
                    <a:pt x="48" y="7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3" y="2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9" y="2"/>
                  </a:lnTo>
                  <a:lnTo>
                    <a:pt x="99" y="2"/>
                  </a:lnTo>
                  <a:close/>
                </a:path>
              </a:pathLst>
            </a:custGeom>
            <a:solidFill>
              <a:srgbClr val="00C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6" name="Freeform 90"/>
            <p:cNvSpPr>
              <a:spLocks/>
            </p:cNvSpPr>
            <p:nvPr/>
          </p:nvSpPr>
          <p:spPr bwMode="auto">
            <a:xfrm>
              <a:off x="1303" y="1744"/>
              <a:ext cx="128" cy="234"/>
            </a:xfrm>
            <a:custGeom>
              <a:avLst/>
              <a:gdLst/>
              <a:ahLst/>
              <a:cxnLst>
                <a:cxn ang="0">
                  <a:pos x="112" y="6"/>
                </a:cxn>
                <a:cxn ang="0">
                  <a:pos x="110" y="4"/>
                </a:cxn>
                <a:cxn ang="0">
                  <a:pos x="105" y="2"/>
                </a:cxn>
                <a:cxn ang="0">
                  <a:pos x="96" y="0"/>
                </a:cxn>
                <a:cxn ang="0">
                  <a:pos x="84" y="0"/>
                </a:cxn>
                <a:cxn ang="0">
                  <a:pos x="73" y="0"/>
                </a:cxn>
                <a:cxn ang="0">
                  <a:pos x="64" y="2"/>
                </a:cxn>
                <a:cxn ang="0">
                  <a:pos x="52" y="9"/>
                </a:cxn>
                <a:cxn ang="0">
                  <a:pos x="48" y="18"/>
                </a:cxn>
                <a:cxn ang="0">
                  <a:pos x="41" y="27"/>
                </a:cxn>
                <a:cxn ang="0">
                  <a:pos x="39" y="39"/>
                </a:cxn>
                <a:cxn ang="0">
                  <a:pos x="34" y="45"/>
                </a:cxn>
                <a:cxn ang="0">
                  <a:pos x="34" y="57"/>
                </a:cxn>
                <a:cxn ang="0">
                  <a:pos x="32" y="64"/>
                </a:cxn>
                <a:cxn ang="0">
                  <a:pos x="32" y="68"/>
                </a:cxn>
                <a:cxn ang="0">
                  <a:pos x="27" y="73"/>
                </a:cxn>
                <a:cxn ang="0">
                  <a:pos x="27" y="75"/>
                </a:cxn>
                <a:cxn ang="0">
                  <a:pos x="18" y="78"/>
                </a:cxn>
                <a:cxn ang="0">
                  <a:pos x="6" y="82"/>
                </a:cxn>
                <a:cxn ang="0">
                  <a:pos x="4" y="84"/>
                </a:cxn>
                <a:cxn ang="0">
                  <a:pos x="0" y="89"/>
                </a:cxn>
                <a:cxn ang="0">
                  <a:pos x="0" y="94"/>
                </a:cxn>
                <a:cxn ang="0">
                  <a:pos x="0" y="103"/>
                </a:cxn>
                <a:cxn ang="0">
                  <a:pos x="2" y="110"/>
                </a:cxn>
                <a:cxn ang="0">
                  <a:pos x="4" y="117"/>
                </a:cxn>
                <a:cxn ang="0">
                  <a:pos x="6" y="123"/>
                </a:cxn>
                <a:cxn ang="0">
                  <a:pos x="9" y="133"/>
                </a:cxn>
                <a:cxn ang="0">
                  <a:pos x="11" y="144"/>
                </a:cxn>
                <a:cxn ang="0">
                  <a:pos x="11" y="153"/>
                </a:cxn>
                <a:cxn ang="0">
                  <a:pos x="9" y="156"/>
                </a:cxn>
                <a:cxn ang="0">
                  <a:pos x="9" y="165"/>
                </a:cxn>
                <a:cxn ang="0">
                  <a:pos x="11" y="174"/>
                </a:cxn>
                <a:cxn ang="0">
                  <a:pos x="18" y="183"/>
                </a:cxn>
                <a:cxn ang="0">
                  <a:pos x="20" y="195"/>
                </a:cxn>
                <a:cxn ang="0">
                  <a:pos x="27" y="204"/>
                </a:cxn>
                <a:cxn ang="0">
                  <a:pos x="32" y="213"/>
                </a:cxn>
                <a:cxn ang="0">
                  <a:pos x="39" y="220"/>
                </a:cxn>
                <a:cxn ang="0">
                  <a:pos x="41" y="222"/>
                </a:cxn>
                <a:cxn ang="0">
                  <a:pos x="50" y="227"/>
                </a:cxn>
                <a:cxn ang="0">
                  <a:pos x="57" y="227"/>
                </a:cxn>
                <a:cxn ang="0">
                  <a:pos x="66" y="229"/>
                </a:cxn>
                <a:cxn ang="0">
                  <a:pos x="73" y="229"/>
                </a:cxn>
                <a:cxn ang="0">
                  <a:pos x="80" y="231"/>
                </a:cxn>
                <a:cxn ang="0">
                  <a:pos x="84" y="231"/>
                </a:cxn>
                <a:cxn ang="0">
                  <a:pos x="87" y="234"/>
                </a:cxn>
                <a:cxn ang="0">
                  <a:pos x="110" y="137"/>
                </a:cxn>
                <a:cxn ang="0">
                  <a:pos x="128" y="27"/>
                </a:cxn>
                <a:cxn ang="0">
                  <a:pos x="112" y="6"/>
                </a:cxn>
                <a:cxn ang="0">
                  <a:pos x="112" y="6"/>
                </a:cxn>
              </a:cxnLst>
              <a:rect l="0" t="0" r="r" b="b"/>
              <a:pathLst>
                <a:path w="128" h="234">
                  <a:moveTo>
                    <a:pt x="112" y="6"/>
                  </a:moveTo>
                  <a:lnTo>
                    <a:pt x="110" y="4"/>
                  </a:lnTo>
                  <a:lnTo>
                    <a:pt x="105" y="2"/>
                  </a:lnTo>
                  <a:lnTo>
                    <a:pt x="96" y="0"/>
                  </a:lnTo>
                  <a:lnTo>
                    <a:pt x="84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2" y="9"/>
                  </a:lnTo>
                  <a:lnTo>
                    <a:pt x="48" y="18"/>
                  </a:lnTo>
                  <a:lnTo>
                    <a:pt x="41" y="27"/>
                  </a:lnTo>
                  <a:lnTo>
                    <a:pt x="39" y="39"/>
                  </a:lnTo>
                  <a:lnTo>
                    <a:pt x="34" y="45"/>
                  </a:lnTo>
                  <a:lnTo>
                    <a:pt x="34" y="57"/>
                  </a:lnTo>
                  <a:lnTo>
                    <a:pt x="32" y="64"/>
                  </a:lnTo>
                  <a:lnTo>
                    <a:pt x="32" y="68"/>
                  </a:lnTo>
                  <a:lnTo>
                    <a:pt x="27" y="73"/>
                  </a:lnTo>
                  <a:lnTo>
                    <a:pt x="27" y="75"/>
                  </a:lnTo>
                  <a:lnTo>
                    <a:pt x="18" y="78"/>
                  </a:lnTo>
                  <a:lnTo>
                    <a:pt x="6" y="82"/>
                  </a:lnTo>
                  <a:lnTo>
                    <a:pt x="4" y="84"/>
                  </a:lnTo>
                  <a:lnTo>
                    <a:pt x="0" y="89"/>
                  </a:lnTo>
                  <a:lnTo>
                    <a:pt x="0" y="94"/>
                  </a:lnTo>
                  <a:lnTo>
                    <a:pt x="0" y="103"/>
                  </a:lnTo>
                  <a:lnTo>
                    <a:pt x="2" y="110"/>
                  </a:lnTo>
                  <a:lnTo>
                    <a:pt x="4" y="117"/>
                  </a:lnTo>
                  <a:lnTo>
                    <a:pt x="6" y="123"/>
                  </a:lnTo>
                  <a:lnTo>
                    <a:pt x="9" y="133"/>
                  </a:lnTo>
                  <a:lnTo>
                    <a:pt x="11" y="144"/>
                  </a:lnTo>
                  <a:lnTo>
                    <a:pt x="11" y="153"/>
                  </a:lnTo>
                  <a:lnTo>
                    <a:pt x="9" y="156"/>
                  </a:lnTo>
                  <a:lnTo>
                    <a:pt x="9" y="165"/>
                  </a:lnTo>
                  <a:lnTo>
                    <a:pt x="11" y="174"/>
                  </a:lnTo>
                  <a:lnTo>
                    <a:pt x="18" y="183"/>
                  </a:lnTo>
                  <a:lnTo>
                    <a:pt x="20" y="195"/>
                  </a:lnTo>
                  <a:lnTo>
                    <a:pt x="27" y="204"/>
                  </a:lnTo>
                  <a:lnTo>
                    <a:pt x="32" y="213"/>
                  </a:lnTo>
                  <a:lnTo>
                    <a:pt x="39" y="220"/>
                  </a:lnTo>
                  <a:lnTo>
                    <a:pt x="41" y="222"/>
                  </a:lnTo>
                  <a:lnTo>
                    <a:pt x="50" y="227"/>
                  </a:lnTo>
                  <a:lnTo>
                    <a:pt x="57" y="227"/>
                  </a:lnTo>
                  <a:lnTo>
                    <a:pt x="66" y="229"/>
                  </a:lnTo>
                  <a:lnTo>
                    <a:pt x="73" y="229"/>
                  </a:lnTo>
                  <a:lnTo>
                    <a:pt x="80" y="231"/>
                  </a:lnTo>
                  <a:lnTo>
                    <a:pt x="84" y="231"/>
                  </a:lnTo>
                  <a:lnTo>
                    <a:pt x="87" y="234"/>
                  </a:lnTo>
                  <a:lnTo>
                    <a:pt x="110" y="137"/>
                  </a:lnTo>
                  <a:lnTo>
                    <a:pt x="128" y="27"/>
                  </a:lnTo>
                  <a:lnTo>
                    <a:pt x="112" y="6"/>
                  </a:lnTo>
                  <a:lnTo>
                    <a:pt x="112" y="6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7" name="Freeform 91"/>
            <p:cNvSpPr>
              <a:spLocks/>
            </p:cNvSpPr>
            <p:nvPr/>
          </p:nvSpPr>
          <p:spPr bwMode="auto">
            <a:xfrm>
              <a:off x="972" y="2684"/>
              <a:ext cx="1007" cy="714"/>
            </a:xfrm>
            <a:custGeom>
              <a:avLst/>
              <a:gdLst/>
              <a:ahLst/>
              <a:cxnLst>
                <a:cxn ang="0">
                  <a:pos x="849" y="3"/>
                </a:cxn>
                <a:cxn ang="0">
                  <a:pos x="916" y="26"/>
                </a:cxn>
                <a:cxn ang="0">
                  <a:pos x="971" y="72"/>
                </a:cxn>
                <a:cxn ang="0">
                  <a:pos x="1000" y="129"/>
                </a:cxn>
                <a:cxn ang="0">
                  <a:pos x="1007" y="198"/>
                </a:cxn>
                <a:cxn ang="0">
                  <a:pos x="980" y="271"/>
                </a:cxn>
                <a:cxn ang="0">
                  <a:pos x="948" y="358"/>
                </a:cxn>
                <a:cxn ang="0">
                  <a:pos x="904" y="441"/>
                </a:cxn>
                <a:cxn ang="0">
                  <a:pos x="856" y="521"/>
                </a:cxn>
                <a:cxn ang="0">
                  <a:pos x="805" y="602"/>
                </a:cxn>
                <a:cxn ang="0">
                  <a:pos x="755" y="684"/>
                </a:cxn>
                <a:cxn ang="0">
                  <a:pos x="723" y="707"/>
                </a:cxn>
                <a:cxn ang="0">
                  <a:pos x="691" y="714"/>
                </a:cxn>
                <a:cxn ang="0">
                  <a:pos x="659" y="712"/>
                </a:cxn>
                <a:cxn ang="0">
                  <a:pos x="624" y="707"/>
                </a:cxn>
                <a:cxn ang="0">
                  <a:pos x="588" y="700"/>
                </a:cxn>
                <a:cxn ang="0">
                  <a:pos x="546" y="689"/>
                </a:cxn>
                <a:cxn ang="0">
                  <a:pos x="514" y="657"/>
                </a:cxn>
                <a:cxn ang="0">
                  <a:pos x="498" y="618"/>
                </a:cxn>
                <a:cxn ang="0">
                  <a:pos x="493" y="572"/>
                </a:cxn>
                <a:cxn ang="0">
                  <a:pos x="505" y="531"/>
                </a:cxn>
                <a:cxn ang="0">
                  <a:pos x="516" y="498"/>
                </a:cxn>
                <a:cxn ang="0">
                  <a:pos x="521" y="473"/>
                </a:cxn>
                <a:cxn ang="0">
                  <a:pos x="526" y="448"/>
                </a:cxn>
                <a:cxn ang="0">
                  <a:pos x="496" y="441"/>
                </a:cxn>
                <a:cxn ang="0">
                  <a:pos x="457" y="441"/>
                </a:cxn>
                <a:cxn ang="0">
                  <a:pos x="415" y="446"/>
                </a:cxn>
                <a:cxn ang="0">
                  <a:pos x="374" y="450"/>
                </a:cxn>
                <a:cxn ang="0">
                  <a:pos x="335" y="455"/>
                </a:cxn>
                <a:cxn ang="0">
                  <a:pos x="289" y="453"/>
                </a:cxn>
                <a:cxn ang="0">
                  <a:pos x="234" y="437"/>
                </a:cxn>
                <a:cxn ang="0">
                  <a:pos x="184" y="416"/>
                </a:cxn>
                <a:cxn ang="0">
                  <a:pos x="136" y="388"/>
                </a:cxn>
                <a:cxn ang="0">
                  <a:pos x="90" y="354"/>
                </a:cxn>
                <a:cxn ang="0">
                  <a:pos x="46" y="315"/>
                </a:cxn>
                <a:cxn ang="0">
                  <a:pos x="25" y="274"/>
                </a:cxn>
                <a:cxn ang="0">
                  <a:pos x="9" y="232"/>
                </a:cxn>
                <a:cxn ang="0">
                  <a:pos x="0" y="189"/>
                </a:cxn>
                <a:cxn ang="0">
                  <a:pos x="5" y="145"/>
                </a:cxn>
                <a:cxn ang="0">
                  <a:pos x="23" y="104"/>
                </a:cxn>
                <a:cxn ang="0">
                  <a:pos x="64" y="78"/>
                </a:cxn>
                <a:cxn ang="0">
                  <a:pos x="110" y="72"/>
                </a:cxn>
                <a:cxn ang="0">
                  <a:pos x="161" y="74"/>
                </a:cxn>
                <a:cxn ang="0">
                  <a:pos x="209" y="83"/>
                </a:cxn>
                <a:cxn ang="0">
                  <a:pos x="257" y="90"/>
                </a:cxn>
                <a:cxn ang="0">
                  <a:pos x="305" y="95"/>
                </a:cxn>
                <a:cxn ang="0">
                  <a:pos x="356" y="95"/>
                </a:cxn>
                <a:cxn ang="0">
                  <a:pos x="402" y="85"/>
                </a:cxn>
                <a:cxn ang="0">
                  <a:pos x="448" y="72"/>
                </a:cxn>
                <a:cxn ang="0">
                  <a:pos x="493" y="60"/>
                </a:cxn>
                <a:cxn ang="0">
                  <a:pos x="544" y="58"/>
                </a:cxn>
                <a:cxn ang="0">
                  <a:pos x="590" y="46"/>
                </a:cxn>
                <a:cxn ang="0">
                  <a:pos x="638" y="35"/>
                </a:cxn>
                <a:cxn ang="0">
                  <a:pos x="686" y="23"/>
                </a:cxn>
                <a:cxn ang="0">
                  <a:pos x="734" y="12"/>
                </a:cxn>
                <a:cxn ang="0">
                  <a:pos x="785" y="3"/>
                </a:cxn>
              </a:cxnLst>
              <a:rect l="0" t="0" r="r" b="b"/>
              <a:pathLst>
                <a:path w="1007" h="714">
                  <a:moveTo>
                    <a:pt x="803" y="3"/>
                  </a:moveTo>
                  <a:lnTo>
                    <a:pt x="826" y="0"/>
                  </a:lnTo>
                  <a:lnTo>
                    <a:pt x="849" y="3"/>
                  </a:lnTo>
                  <a:lnTo>
                    <a:pt x="872" y="7"/>
                  </a:lnTo>
                  <a:lnTo>
                    <a:pt x="895" y="14"/>
                  </a:lnTo>
                  <a:lnTo>
                    <a:pt x="916" y="26"/>
                  </a:lnTo>
                  <a:lnTo>
                    <a:pt x="934" y="39"/>
                  </a:lnTo>
                  <a:lnTo>
                    <a:pt x="952" y="53"/>
                  </a:lnTo>
                  <a:lnTo>
                    <a:pt x="971" y="72"/>
                  </a:lnTo>
                  <a:lnTo>
                    <a:pt x="982" y="88"/>
                  </a:lnTo>
                  <a:lnTo>
                    <a:pt x="994" y="108"/>
                  </a:lnTo>
                  <a:lnTo>
                    <a:pt x="1000" y="129"/>
                  </a:lnTo>
                  <a:lnTo>
                    <a:pt x="1007" y="152"/>
                  </a:lnTo>
                  <a:lnTo>
                    <a:pt x="1007" y="175"/>
                  </a:lnTo>
                  <a:lnTo>
                    <a:pt x="1007" y="198"/>
                  </a:lnTo>
                  <a:lnTo>
                    <a:pt x="1000" y="221"/>
                  </a:lnTo>
                  <a:lnTo>
                    <a:pt x="989" y="244"/>
                  </a:lnTo>
                  <a:lnTo>
                    <a:pt x="980" y="271"/>
                  </a:lnTo>
                  <a:lnTo>
                    <a:pt x="971" y="301"/>
                  </a:lnTo>
                  <a:lnTo>
                    <a:pt x="959" y="329"/>
                  </a:lnTo>
                  <a:lnTo>
                    <a:pt x="948" y="358"/>
                  </a:lnTo>
                  <a:lnTo>
                    <a:pt x="934" y="386"/>
                  </a:lnTo>
                  <a:lnTo>
                    <a:pt x="920" y="414"/>
                  </a:lnTo>
                  <a:lnTo>
                    <a:pt x="904" y="441"/>
                  </a:lnTo>
                  <a:lnTo>
                    <a:pt x="890" y="469"/>
                  </a:lnTo>
                  <a:lnTo>
                    <a:pt x="872" y="496"/>
                  </a:lnTo>
                  <a:lnTo>
                    <a:pt x="856" y="521"/>
                  </a:lnTo>
                  <a:lnTo>
                    <a:pt x="840" y="549"/>
                  </a:lnTo>
                  <a:lnTo>
                    <a:pt x="822" y="576"/>
                  </a:lnTo>
                  <a:lnTo>
                    <a:pt x="805" y="602"/>
                  </a:lnTo>
                  <a:lnTo>
                    <a:pt x="787" y="629"/>
                  </a:lnTo>
                  <a:lnTo>
                    <a:pt x="771" y="657"/>
                  </a:lnTo>
                  <a:lnTo>
                    <a:pt x="755" y="684"/>
                  </a:lnTo>
                  <a:lnTo>
                    <a:pt x="744" y="694"/>
                  </a:lnTo>
                  <a:lnTo>
                    <a:pt x="734" y="703"/>
                  </a:lnTo>
                  <a:lnTo>
                    <a:pt x="723" y="707"/>
                  </a:lnTo>
                  <a:lnTo>
                    <a:pt x="714" y="712"/>
                  </a:lnTo>
                  <a:lnTo>
                    <a:pt x="702" y="714"/>
                  </a:lnTo>
                  <a:lnTo>
                    <a:pt x="691" y="714"/>
                  </a:lnTo>
                  <a:lnTo>
                    <a:pt x="682" y="714"/>
                  </a:lnTo>
                  <a:lnTo>
                    <a:pt x="670" y="714"/>
                  </a:lnTo>
                  <a:lnTo>
                    <a:pt x="659" y="712"/>
                  </a:lnTo>
                  <a:lnTo>
                    <a:pt x="647" y="710"/>
                  </a:lnTo>
                  <a:lnTo>
                    <a:pt x="636" y="707"/>
                  </a:lnTo>
                  <a:lnTo>
                    <a:pt x="624" y="707"/>
                  </a:lnTo>
                  <a:lnTo>
                    <a:pt x="610" y="705"/>
                  </a:lnTo>
                  <a:lnTo>
                    <a:pt x="599" y="703"/>
                  </a:lnTo>
                  <a:lnTo>
                    <a:pt x="588" y="700"/>
                  </a:lnTo>
                  <a:lnTo>
                    <a:pt x="578" y="700"/>
                  </a:lnTo>
                  <a:lnTo>
                    <a:pt x="560" y="696"/>
                  </a:lnTo>
                  <a:lnTo>
                    <a:pt x="546" y="689"/>
                  </a:lnTo>
                  <a:lnTo>
                    <a:pt x="535" y="680"/>
                  </a:lnTo>
                  <a:lnTo>
                    <a:pt x="526" y="668"/>
                  </a:lnTo>
                  <a:lnTo>
                    <a:pt x="514" y="657"/>
                  </a:lnTo>
                  <a:lnTo>
                    <a:pt x="507" y="645"/>
                  </a:lnTo>
                  <a:lnTo>
                    <a:pt x="500" y="632"/>
                  </a:lnTo>
                  <a:lnTo>
                    <a:pt x="498" y="618"/>
                  </a:lnTo>
                  <a:lnTo>
                    <a:pt x="493" y="602"/>
                  </a:lnTo>
                  <a:lnTo>
                    <a:pt x="493" y="588"/>
                  </a:lnTo>
                  <a:lnTo>
                    <a:pt x="493" y="572"/>
                  </a:lnTo>
                  <a:lnTo>
                    <a:pt x="496" y="558"/>
                  </a:lnTo>
                  <a:lnTo>
                    <a:pt x="498" y="544"/>
                  </a:lnTo>
                  <a:lnTo>
                    <a:pt x="505" y="531"/>
                  </a:lnTo>
                  <a:lnTo>
                    <a:pt x="507" y="515"/>
                  </a:lnTo>
                  <a:lnTo>
                    <a:pt x="516" y="505"/>
                  </a:lnTo>
                  <a:lnTo>
                    <a:pt x="516" y="498"/>
                  </a:lnTo>
                  <a:lnTo>
                    <a:pt x="519" y="489"/>
                  </a:lnTo>
                  <a:lnTo>
                    <a:pt x="519" y="482"/>
                  </a:lnTo>
                  <a:lnTo>
                    <a:pt x="521" y="473"/>
                  </a:lnTo>
                  <a:lnTo>
                    <a:pt x="521" y="464"/>
                  </a:lnTo>
                  <a:lnTo>
                    <a:pt x="523" y="455"/>
                  </a:lnTo>
                  <a:lnTo>
                    <a:pt x="526" y="448"/>
                  </a:lnTo>
                  <a:lnTo>
                    <a:pt x="526" y="443"/>
                  </a:lnTo>
                  <a:lnTo>
                    <a:pt x="512" y="441"/>
                  </a:lnTo>
                  <a:lnTo>
                    <a:pt x="496" y="441"/>
                  </a:lnTo>
                  <a:lnTo>
                    <a:pt x="482" y="441"/>
                  </a:lnTo>
                  <a:lnTo>
                    <a:pt x="471" y="441"/>
                  </a:lnTo>
                  <a:lnTo>
                    <a:pt x="457" y="441"/>
                  </a:lnTo>
                  <a:lnTo>
                    <a:pt x="443" y="441"/>
                  </a:lnTo>
                  <a:lnTo>
                    <a:pt x="429" y="443"/>
                  </a:lnTo>
                  <a:lnTo>
                    <a:pt x="415" y="446"/>
                  </a:lnTo>
                  <a:lnTo>
                    <a:pt x="402" y="448"/>
                  </a:lnTo>
                  <a:lnTo>
                    <a:pt x="388" y="448"/>
                  </a:lnTo>
                  <a:lnTo>
                    <a:pt x="374" y="450"/>
                  </a:lnTo>
                  <a:lnTo>
                    <a:pt x="363" y="453"/>
                  </a:lnTo>
                  <a:lnTo>
                    <a:pt x="349" y="453"/>
                  </a:lnTo>
                  <a:lnTo>
                    <a:pt x="335" y="455"/>
                  </a:lnTo>
                  <a:lnTo>
                    <a:pt x="319" y="455"/>
                  </a:lnTo>
                  <a:lnTo>
                    <a:pt x="308" y="455"/>
                  </a:lnTo>
                  <a:lnTo>
                    <a:pt x="289" y="453"/>
                  </a:lnTo>
                  <a:lnTo>
                    <a:pt x="271" y="448"/>
                  </a:lnTo>
                  <a:lnTo>
                    <a:pt x="253" y="441"/>
                  </a:lnTo>
                  <a:lnTo>
                    <a:pt x="234" y="437"/>
                  </a:lnTo>
                  <a:lnTo>
                    <a:pt x="218" y="430"/>
                  </a:lnTo>
                  <a:lnTo>
                    <a:pt x="200" y="425"/>
                  </a:lnTo>
                  <a:lnTo>
                    <a:pt x="184" y="416"/>
                  </a:lnTo>
                  <a:lnTo>
                    <a:pt x="168" y="409"/>
                  </a:lnTo>
                  <a:lnTo>
                    <a:pt x="152" y="397"/>
                  </a:lnTo>
                  <a:lnTo>
                    <a:pt x="136" y="388"/>
                  </a:lnTo>
                  <a:lnTo>
                    <a:pt x="119" y="377"/>
                  </a:lnTo>
                  <a:lnTo>
                    <a:pt x="106" y="365"/>
                  </a:lnTo>
                  <a:lnTo>
                    <a:pt x="90" y="354"/>
                  </a:lnTo>
                  <a:lnTo>
                    <a:pt x="76" y="340"/>
                  </a:lnTo>
                  <a:lnTo>
                    <a:pt x="60" y="326"/>
                  </a:lnTo>
                  <a:lnTo>
                    <a:pt x="46" y="315"/>
                  </a:lnTo>
                  <a:lnTo>
                    <a:pt x="39" y="301"/>
                  </a:lnTo>
                  <a:lnTo>
                    <a:pt x="32" y="287"/>
                  </a:lnTo>
                  <a:lnTo>
                    <a:pt x="25" y="274"/>
                  </a:lnTo>
                  <a:lnTo>
                    <a:pt x="21" y="260"/>
                  </a:lnTo>
                  <a:lnTo>
                    <a:pt x="14" y="246"/>
                  </a:lnTo>
                  <a:lnTo>
                    <a:pt x="9" y="232"/>
                  </a:lnTo>
                  <a:lnTo>
                    <a:pt x="5" y="216"/>
                  </a:lnTo>
                  <a:lnTo>
                    <a:pt x="5" y="202"/>
                  </a:lnTo>
                  <a:lnTo>
                    <a:pt x="0" y="189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5" y="145"/>
                  </a:lnTo>
                  <a:lnTo>
                    <a:pt x="9" y="131"/>
                  </a:lnTo>
                  <a:lnTo>
                    <a:pt x="16" y="118"/>
                  </a:lnTo>
                  <a:lnTo>
                    <a:pt x="23" y="104"/>
                  </a:lnTo>
                  <a:lnTo>
                    <a:pt x="37" y="92"/>
                  </a:lnTo>
                  <a:lnTo>
                    <a:pt x="51" y="83"/>
                  </a:lnTo>
                  <a:lnTo>
                    <a:pt x="64" y="78"/>
                  </a:lnTo>
                  <a:lnTo>
                    <a:pt x="78" y="74"/>
                  </a:lnTo>
                  <a:lnTo>
                    <a:pt x="97" y="72"/>
                  </a:lnTo>
                  <a:lnTo>
                    <a:pt x="110" y="72"/>
                  </a:lnTo>
                  <a:lnTo>
                    <a:pt x="126" y="72"/>
                  </a:lnTo>
                  <a:lnTo>
                    <a:pt x="142" y="72"/>
                  </a:lnTo>
                  <a:lnTo>
                    <a:pt x="161" y="74"/>
                  </a:lnTo>
                  <a:lnTo>
                    <a:pt x="175" y="76"/>
                  </a:lnTo>
                  <a:lnTo>
                    <a:pt x="193" y="78"/>
                  </a:lnTo>
                  <a:lnTo>
                    <a:pt x="209" y="83"/>
                  </a:lnTo>
                  <a:lnTo>
                    <a:pt x="225" y="85"/>
                  </a:lnTo>
                  <a:lnTo>
                    <a:pt x="241" y="85"/>
                  </a:lnTo>
                  <a:lnTo>
                    <a:pt x="257" y="90"/>
                  </a:lnTo>
                  <a:lnTo>
                    <a:pt x="273" y="90"/>
                  </a:lnTo>
                  <a:lnTo>
                    <a:pt x="292" y="92"/>
                  </a:lnTo>
                  <a:lnTo>
                    <a:pt x="305" y="95"/>
                  </a:lnTo>
                  <a:lnTo>
                    <a:pt x="324" y="97"/>
                  </a:lnTo>
                  <a:lnTo>
                    <a:pt x="337" y="95"/>
                  </a:lnTo>
                  <a:lnTo>
                    <a:pt x="356" y="95"/>
                  </a:lnTo>
                  <a:lnTo>
                    <a:pt x="370" y="92"/>
                  </a:lnTo>
                  <a:lnTo>
                    <a:pt x="386" y="90"/>
                  </a:lnTo>
                  <a:lnTo>
                    <a:pt x="402" y="85"/>
                  </a:lnTo>
                  <a:lnTo>
                    <a:pt x="418" y="83"/>
                  </a:lnTo>
                  <a:lnTo>
                    <a:pt x="432" y="76"/>
                  </a:lnTo>
                  <a:lnTo>
                    <a:pt x="448" y="72"/>
                  </a:lnTo>
                  <a:lnTo>
                    <a:pt x="461" y="67"/>
                  </a:lnTo>
                  <a:lnTo>
                    <a:pt x="477" y="65"/>
                  </a:lnTo>
                  <a:lnTo>
                    <a:pt x="493" y="60"/>
                  </a:lnTo>
                  <a:lnTo>
                    <a:pt x="510" y="58"/>
                  </a:lnTo>
                  <a:lnTo>
                    <a:pt x="526" y="58"/>
                  </a:lnTo>
                  <a:lnTo>
                    <a:pt x="544" y="58"/>
                  </a:lnTo>
                  <a:lnTo>
                    <a:pt x="558" y="53"/>
                  </a:lnTo>
                  <a:lnTo>
                    <a:pt x="574" y="51"/>
                  </a:lnTo>
                  <a:lnTo>
                    <a:pt x="590" y="46"/>
                  </a:lnTo>
                  <a:lnTo>
                    <a:pt x="606" y="42"/>
                  </a:lnTo>
                  <a:lnTo>
                    <a:pt x="622" y="39"/>
                  </a:lnTo>
                  <a:lnTo>
                    <a:pt x="638" y="35"/>
                  </a:lnTo>
                  <a:lnTo>
                    <a:pt x="654" y="30"/>
                  </a:lnTo>
                  <a:lnTo>
                    <a:pt x="670" y="28"/>
                  </a:lnTo>
                  <a:lnTo>
                    <a:pt x="686" y="23"/>
                  </a:lnTo>
                  <a:lnTo>
                    <a:pt x="702" y="19"/>
                  </a:lnTo>
                  <a:lnTo>
                    <a:pt x="718" y="14"/>
                  </a:lnTo>
                  <a:lnTo>
                    <a:pt x="734" y="12"/>
                  </a:lnTo>
                  <a:lnTo>
                    <a:pt x="753" y="7"/>
                  </a:lnTo>
                  <a:lnTo>
                    <a:pt x="769" y="7"/>
                  </a:lnTo>
                  <a:lnTo>
                    <a:pt x="785" y="3"/>
                  </a:lnTo>
                  <a:lnTo>
                    <a:pt x="803" y="3"/>
                  </a:lnTo>
                  <a:lnTo>
                    <a:pt x="803" y="3"/>
                  </a:lnTo>
                  <a:close/>
                </a:path>
              </a:pathLst>
            </a:custGeom>
            <a:solidFill>
              <a:srgbClr val="2BED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8" name="Freeform 92"/>
            <p:cNvSpPr>
              <a:spLocks/>
            </p:cNvSpPr>
            <p:nvPr/>
          </p:nvSpPr>
          <p:spPr bwMode="auto">
            <a:xfrm>
              <a:off x="938" y="2051"/>
              <a:ext cx="872" cy="787"/>
            </a:xfrm>
            <a:custGeom>
              <a:avLst/>
              <a:gdLst/>
              <a:ahLst/>
              <a:cxnLst>
                <a:cxn ang="0">
                  <a:pos x="264" y="7"/>
                </a:cxn>
                <a:cxn ang="0">
                  <a:pos x="291" y="37"/>
                </a:cxn>
                <a:cxn ang="0">
                  <a:pos x="287" y="73"/>
                </a:cxn>
                <a:cxn ang="0">
                  <a:pos x="303" y="122"/>
                </a:cxn>
                <a:cxn ang="0">
                  <a:pos x="330" y="147"/>
                </a:cxn>
                <a:cxn ang="0">
                  <a:pos x="371" y="188"/>
                </a:cxn>
                <a:cxn ang="0">
                  <a:pos x="420" y="241"/>
                </a:cxn>
                <a:cxn ang="0">
                  <a:pos x="461" y="296"/>
                </a:cxn>
                <a:cxn ang="0">
                  <a:pos x="484" y="358"/>
                </a:cxn>
                <a:cxn ang="0">
                  <a:pos x="495" y="402"/>
                </a:cxn>
                <a:cxn ang="0">
                  <a:pos x="530" y="411"/>
                </a:cxn>
                <a:cxn ang="0">
                  <a:pos x="578" y="406"/>
                </a:cxn>
                <a:cxn ang="0">
                  <a:pos x="619" y="399"/>
                </a:cxn>
                <a:cxn ang="0">
                  <a:pos x="677" y="392"/>
                </a:cxn>
                <a:cxn ang="0">
                  <a:pos x="739" y="395"/>
                </a:cxn>
                <a:cxn ang="0">
                  <a:pos x="796" y="406"/>
                </a:cxn>
                <a:cxn ang="0">
                  <a:pos x="849" y="441"/>
                </a:cxn>
                <a:cxn ang="0">
                  <a:pos x="872" y="491"/>
                </a:cxn>
                <a:cxn ang="0">
                  <a:pos x="856" y="535"/>
                </a:cxn>
                <a:cxn ang="0">
                  <a:pos x="819" y="567"/>
                </a:cxn>
                <a:cxn ang="0">
                  <a:pos x="775" y="594"/>
                </a:cxn>
                <a:cxn ang="0">
                  <a:pos x="732" y="627"/>
                </a:cxn>
                <a:cxn ang="0">
                  <a:pos x="686" y="661"/>
                </a:cxn>
                <a:cxn ang="0">
                  <a:pos x="638" y="691"/>
                </a:cxn>
                <a:cxn ang="0">
                  <a:pos x="587" y="707"/>
                </a:cxn>
                <a:cxn ang="0">
                  <a:pos x="550" y="711"/>
                </a:cxn>
                <a:cxn ang="0">
                  <a:pos x="539" y="753"/>
                </a:cxn>
                <a:cxn ang="0">
                  <a:pos x="527" y="778"/>
                </a:cxn>
                <a:cxn ang="0">
                  <a:pos x="488" y="785"/>
                </a:cxn>
                <a:cxn ang="0">
                  <a:pos x="417" y="778"/>
                </a:cxn>
                <a:cxn ang="0">
                  <a:pos x="349" y="776"/>
                </a:cxn>
                <a:cxn ang="0">
                  <a:pos x="280" y="776"/>
                </a:cxn>
                <a:cxn ang="0">
                  <a:pos x="213" y="776"/>
                </a:cxn>
                <a:cxn ang="0">
                  <a:pos x="158" y="767"/>
                </a:cxn>
                <a:cxn ang="0">
                  <a:pos x="110" y="748"/>
                </a:cxn>
                <a:cxn ang="0">
                  <a:pos x="64" y="714"/>
                </a:cxn>
                <a:cxn ang="0">
                  <a:pos x="30" y="661"/>
                </a:cxn>
                <a:cxn ang="0">
                  <a:pos x="4" y="597"/>
                </a:cxn>
                <a:cxn ang="0">
                  <a:pos x="4" y="526"/>
                </a:cxn>
                <a:cxn ang="0">
                  <a:pos x="18" y="454"/>
                </a:cxn>
                <a:cxn ang="0">
                  <a:pos x="32" y="395"/>
                </a:cxn>
                <a:cxn ang="0">
                  <a:pos x="46" y="349"/>
                </a:cxn>
                <a:cxn ang="0">
                  <a:pos x="57" y="303"/>
                </a:cxn>
                <a:cxn ang="0">
                  <a:pos x="62" y="255"/>
                </a:cxn>
                <a:cxn ang="0">
                  <a:pos x="66" y="202"/>
                </a:cxn>
                <a:cxn ang="0">
                  <a:pos x="85" y="133"/>
                </a:cxn>
                <a:cxn ang="0">
                  <a:pos x="121" y="71"/>
                </a:cxn>
                <a:cxn ang="0">
                  <a:pos x="176" y="23"/>
                </a:cxn>
                <a:cxn ang="0">
                  <a:pos x="229" y="2"/>
                </a:cxn>
              </a:cxnLst>
              <a:rect l="0" t="0" r="r" b="b"/>
              <a:pathLst>
                <a:path w="872" h="787">
                  <a:moveTo>
                    <a:pt x="229" y="2"/>
                  </a:moveTo>
                  <a:lnTo>
                    <a:pt x="241" y="0"/>
                  </a:lnTo>
                  <a:lnTo>
                    <a:pt x="252" y="2"/>
                  </a:lnTo>
                  <a:lnTo>
                    <a:pt x="264" y="7"/>
                  </a:lnTo>
                  <a:lnTo>
                    <a:pt x="275" y="14"/>
                  </a:lnTo>
                  <a:lnTo>
                    <a:pt x="284" y="21"/>
                  </a:lnTo>
                  <a:lnTo>
                    <a:pt x="291" y="32"/>
                  </a:lnTo>
                  <a:lnTo>
                    <a:pt x="291" y="37"/>
                  </a:lnTo>
                  <a:lnTo>
                    <a:pt x="291" y="44"/>
                  </a:lnTo>
                  <a:lnTo>
                    <a:pt x="291" y="51"/>
                  </a:lnTo>
                  <a:lnTo>
                    <a:pt x="291" y="60"/>
                  </a:lnTo>
                  <a:lnTo>
                    <a:pt x="287" y="73"/>
                  </a:lnTo>
                  <a:lnTo>
                    <a:pt x="289" y="87"/>
                  </a:lnTo>
                  <a:lnTo>
                    <a:pt x="291" y="101"/>
                  </a:lnTo>
                  <a:lnTo>
                    <a:pt x="298" y="113"/>
                  </a:lnTo>
                  <a:lnTo>
                    <a:pt x="303" y="122"/>
                  </a:lnTo>
                  <a:lnTo>
                    <a:pt x="312" y="133"/>
                  </a:lnTo>
                  <a:lnTo>
                    <a:pt x="316" y="138"/>
                  </a:lnTo>
                  <a:lnTo>
                    <a:pt x="323" y="142"/>
                  </a:lnTo>
                  <a:lnTo>
                    <a:pt x="330" y="147"/>
                  </a:lnTo>
                  <a:lnTo>
                    <a:pt x="339" y="149"/>
                  </a:lnTo>
                  <a:lnTo>
                    <a:pt x="349" y="163"/>
                  </a:lnTo>
                  <a:lnTo>
                    <a:pt x="360" y="174"/>
                  </a:lnTo>
                  <a:lnTo>
                    <a:pt x="371" y="188"/>
                  </a:lnTo>
                  <a:lnTo>
                    <a:pt x="385" y="202"/>
                  </a:lnTo>
                  <a:lnTo>
                    <a:pt x="397" y="213"/>
                  </a:lnTo>
                  <a:lnTo>
                    <a:pt x="408" y="227"/>
                  </a:lnTo>
                  <a:lnTo>
                    <a:pt x="420" y="241"/>
                  </a:lnTo>
                  <a:lnTo>
                    <a:pt x="431" y="255"/>
                  </a:lnTo>
                  <a:lnTo>
                    <a:pt x="443" y="269"/>
                  </a:lnTo>
                  <a:lnTo>
                    <a:pt x="454" y="282"/>
                  </a:lnTo>
                  <a:lnTo>
                    <a:pt x="461" y="296"/>
                  </a:lnTo>
                  <a:lnTo>
                    <a:pt x="470" y="310"/>
                  </a:lnTo>
                  <a:lnTo>
                    <a:pt x="475" y="326"/>
                  </a:lnTo>
                  <a:lnTo>
                    <a:pt x="482" y="342"/>
                  </a:lnTo>
                  <a:lnTo>
                    <a:pt x="484" y="358"/>
                  </a:lnTo>
                  <a:lnTo>
                    <a:pt x="488" y="376"/>
                  </a:lnTo>
                  <a:lnTo>
                    <a:pt x="488" y="386"/>
                  </a:lnTo>
                  <a:lnTo>
                    <a:pt x="493" y="395"/>
                  </a:lnTo>
                  <a:lnTo>
                    <a:pt x="495" y="402"/>
                  </a:lnTo>
                  <a:lnTo>
                    <a:pt x="505" y="406"/>
                  </a:lnTo>
                  <a:lnTo>
                    <a:pt x="511" y="409"/>
                  </a:lnTo>
                  <a:lnTo>
                    <a:pt x="521" y="411"/>
                  </a:lnTo>
                  <a:lnTo>
                    <a:pt x="530" y="411"/>
                  </a:lnTo>
                  <a:lnTo>
                    <a:pt x="544" y="413"/>
                  </a:lnTo>
                  <a:lnTo>
                    <a:pt x="555" y="409"/>
                  </a:lnTo>
                  <a:lnTo>
                    <a:pt x="566" y="409"/>
                  </a:lnTo>
                  <a:lnTo>
                    <a:pt x="578" y="406"/>
                  </a:lnTo>
                  <a:lnTo>
                    <a:pt x="589" y="404"/>
                  </a:lnTo>
                  <a:lnTo>
                    <a:pt x="599" y="402"/>
                  </a:lnTo>
                  <a:lnTo>
                    <a:pt x="610" y="399"/>
                  </a:lnTo>
                  <a:lnTo>
                    <a:pt x="619" y="399"/>
                  </a:lnTo>
                  <a:lnTo>
                    <a:pt x="631" y="399"/>
                  </a:lnTo>
                  <a:lnTo>
                    <a:pt x="644" y="395"/>
                  </a:lnTo>
                  <a:lnTo>
                    <a:pt x="658" y="395"/>
                  </a:lnTo>
                  <a:lnTo>
                    <a:pt x="677" y="392"/>
                  </a:lnTo>
                  <a:lnTo>
                    <a:pt x="693" y="392"/>
                  </a:lnTo>
                  <a:lnTo>
                    <a:pt x="709" y="392"/>
                  </a:lnTo>
                  <a:lnTo>
                    <a:pt x="722" y="392"/>
                  </a:lnTo>
                  <a:lnTo>
                    <a:pt x="739" y="395"/>
                  </a:lnTo>
                  <a:lnTo>
                    <a:pt x="755" y="397"/>
                  </a:lnTo>
                  <a:lnTo>
                    <a:pt x="768" y="399"/>
                  </a:lnTo>
                  <a:lnTo>
                    <a:pt x="782" y="402"/>
                  </a:lnTo>
                  <a:lnTo>
                    <a:pt x="796" y="406"/>
                  </a:lnTo>
                  <a:lnTo>
                    <a:pt x="812" y="415"/>
                  </a:lnTo>
                  <a:lnTo>
                    <a:pt x="826" y="420"/>
                  </a:lnTo>
                  <a:lnTo>
                    <a:pt x="837" y="432"/>
                  </a:lnTo>
                  <a:lnTo>
                    <a:pt x="849" y="441"/>
                  </a:lnTo>
                  <a:lnTo>
                    <a:pt x="862" y="454"/>
                  </a:lnTo>
                  <a:lnTo>
                    <a:pt x="867" y="466"/>
                  </a:lnTo>
                  <a:lnTo>
                    <a:pt x="872" y="480"/>
                  </a:lnTo>
                  <a:lnTo>
                    <a:pt x="872" y="491"/>
                  </a:lnTo>
                  <a:lnTo>
                    <a:pt x="872" y="505"/>
                  </a:lnTo>
                  <a:lnTo>
                    <a:pt x="867" y="514"/>
                  </a:lnTo>
                  <a:lnTo>
                    <a:pt x="862" y="526"/>
                  </a:lnTo>
                  <a:lnTo>
                    <a:pt x="856" y="535"/>
                  </a:lnTo>
                  <a:lnTo>
                    <a:pt x="849" y="544"/>
                  </a:lnTo>
                  <a:lnTo>
                    <a:pt x="839" y="551"/>
                  </a:lnTo>
                  <a:lnTo>
                    <a:pt x="828" y="560"/>
                  </a:lnTo>
                  <a:lnTo>
                    <a:pt x="819" y="567"/>
                  </a:lnTo>
                  <a:lnTo>
                    <a:pt x="807" y="576"/>
                  </a:lnTo>
                  <a:lnTo>
                    <a:pt x="796" y="581"/>
                  </a:lnTo>
                  <a:lnTo>
                    <a:pt x="787" y="588"/>
                  </a:lnTo>
                  <a:lnTo>
                    <a:pt x="775" y="594"/>
                  </a:lnTo>
                  <a:lnTo>
                    <a:pt x="768" y="601"/>
                  </a:lnTo>
                  <a:lnTo>
                    <a:pt x="755" y="611"/>
                  </a:lnTo>
                  <a:lnTo>
                    <a:pt x="743" y="620"/>
                  </a:lnTo>
                  <a:lnTo>
                    <a:pt x="732" y="627"/>
                  </a:lnTo>
                  <a:lnTo>
                    <a:pt x="722" y="636"/>
                  </a:lnTo>
                  <a:lnTo>
                    <a:pt x="709" y="645"/>
                  </a:lnTo>
                  <a:lnTo>
                    <a:pt x="697" y="654"/>
                  </a:lnTo>
                  <a:lnTo>
                    <a:pt x="686" y="661"/>
                  </a:lnTo>
                  <a:lnTo>
                    <a:pt x="677" y="672"/>
                  </a:lnTo>
                  <a:lnTo>
                    <a:pt x="663" y="679"/>
                  </a:lnTo>
                  <a:lnTo>
                    <a:pt x="651" y="686"/>
                  </a:lnTo>
                  <a:lnTo>
                    <a:pt x="638" y="691"/>
                  </a:lnTo>
                  <a:lnTo>
                    <a:pt x="626" y="698"/>
                  </a:lnTo>
                  <a:lnTo>
                    <a:pt x="612" y="700"/>
                  </a:lnTo>
                  <a:lnTo>
                    <a:pt x="601" y="705"/>
                  </a:lnTo>
                  <a:lnTo>
                    <a:pt x="587" y="707"/>
                  </a:lnTo>
                  <a:lnTo>
                    <a:pt x="573" y="707"/>
                  </a:lnTo>
                  <a:lnTo>
                    <a:pt x="564" y="707"/>
                  </a:lnTo>
                  <a:lnTo>
                    <a:pt x="555" y="709"/>
                  </a:lnTo>
                  <a:lnTo>
                    <a:pt x="550" y="711"/>
                  </a:lnTo>
                  <a:lnTo>
                    <a:pt x="548" y="718"/>
                  </a:lnTo>
                  <a:lnTo>
                    <a:pt x="541" y="730"/>
                  </a:lnTo>
                  <a:lnTo>
                    <a:pt x="541" y="746"/>
                  </a:lnTo>
                  <a:lnTo>
                    <a:pt x="539" y="753"/>
                  </a:lnTo>
                  <a:lnTo>
                    <a:pt x="537" y="760"/>
                  </a:lnTo>
                  <a:lnTo>
                    <a:pt x="534" y="767"/>
                  </a:lnTo>
                  <a:lnTo>
                    <a:pt x="532" y="773"/>
                  </a:lnTo>
                  <a:lnTo>
                    <a:pt x="527" y="778"/>
                  </a:lnTo>
                  <a:lnTo>
                    <a:pt x="521" y="783"/>
                  </a:lnTo>
                  <a:lnTo>
                    <a:pt x="514" y="787"/>
                  </a:lnTo>
                  <a:lnTo>
                    <a:pt x="507" y="787"/>
                  </a:lnTo>
                  <a:lnTo>
                    <a:pt x="488" y="785"/>
                  </a:lnTo>
                  <a:lnTo>
                    <a:pt x="470" y="785"/>
                  </a:lnTo>
                  <a:lnTo>
                    <a:pt x="452" y="783"/>
                  </a:lnTo>
                  <a:lnTo>
                    <a:pt x="436" y="783"/>
                  </a:lnTo>
                  <a:lnTo>
                    <a:pt x="417" y="778"/>
                  </a:lnTo>
                  <a:lnTo>
                    <a:pt x="399" y="778"/>
                  </a:lnTo>
                  <a:lnTo>
                    <a:pt x="383" y="776"/>
                  </a:lnTo>
                  <a:lnTo>
                    <a:pt x="367" y="776"/>
                  </a:lnTo>
                  <a:lnTo>
                    <a:pt x="349" y="776"/>
                  </a:lnTo>
                  <a:lnTo>
                    <a:pt x="332" y="776"/>
                  </a:lnTo>
                  <a:lnTo>
                    <a:pt x="314" y="776"/>
                  </a:lnTo>
                  <a:lnTo>
                    <a:pt x="298" y="776"/>
                  </a:lnTo>
                  <a:lnTo>
                    <a:pt x="280" y="776"/>
                  </a:lnTo>
                  <a:lnTo>
                    <a:pt x="261" y="776"/>
                  </a:lnTo>
                  <a:lnTo>
                    <a:pt x="245" y="776"/>
                  </a:lnTo>
                  <a:lnTo>
                    <a:pt x="229" y="778"/>
                  </a:lnTo>
                  <a:lnTo>
                    <a:pt x="213" y="776"/>
                  </a:lnTo>
                  <a:lnTo>
                    <a:pt x="202" y="776"/>
                  </a:lnTo>
                  <a:lnTo>
                    <a:pt x="186" y="771"/>
                  </a:lnTo>
                  <a:lnTo>
                    <a:pt x="174" y="771"/>
                  </a:lnTo>
                  <a:lnTo>
                    <a:pt x="158" y="767"/>
                  </a:lnTo>
                  <a:lnTo>
                    <a:pt x="147" y="762"/>
                  </a:lnTo>
                  <a:lnTo>
                    <a:pt x="135" y="757"/>
                  </a:lnTo>
                  <a:lnTo>
                    <a:pt x="121" y="755"/>
                  </a:lnTo>
                  <a:lnTo>
                    <a:pt x="110" y="748"/>
                  </a:lnTo>
                  <a:lnTo>
                    <a:pt x="96" y="741"/>
                  </a:lnTo>
                  <a:lnTo>
                    <a:pt x="85" y="732"/>
                  </a:lnTo>
                  <a:lnTo>
                    <a:pt x="75" y="725"/>
                  </a:lnTo>
                  <a:lnTo>
                    <a:pt x="64" y="714"/>
                  </a:lnTo>
                  <a:lnTo>
                    <a:pt x="57" y="702"/>
                  </a:lnTo>
                  <a:lnTo>
                    <a:pt x="48" y="691"/>
                  </a:lnTo>
                  <a:lnTo>
                    <a:pt x="43" y="677"/>
                  </a:lnTo>
                  <a:lnTo>
                    <a:pt x="30" y="661"/>
                  </a:lnTo>
                  <a:lnTo>
                    <a:pt x="20" y="647"/>
                  </a:lnTo>
                  <a:lnTo>
                    <a:pt x="11" y="629"/>
                  </a:lnTo>
                  <a:lnTo>
                    <a:pt x="7" y="615"/>
                  </a:lnTo>
                  <a:lnTo>
                    <a:pt x="4" y="597"/>
                  </a:lnTo>
                  <a:lnTo>
                    <a:pt x="2" y="581"/>
                  </a:lnTo>
                  <a:lnTo>
                    <a:pt x="0" y="562"/>
                  </a:lnTo>
                  <a:lnTo>
                    <a:pt x="4" y="544"/>
                  </a:lnTo>
                  <a:lnTo>
                    <a:pt x="4" y="526"/>
                  </a:lnTo>
                  <a:lnTo>
                    <a:pt x="7" y="510"/>
                  </a:lnTo>
                  <a:lnTo>
                    <a:pt x="11" y="491"/>
                  </a:lnTo>
                  <a:lnTo>
                    <a:pt x="14" y="473"/>
                  </a:lnTo>
                  <a:lnTo>
                    <a:pt x="18" y="454"/>
                  </a:lnTo>
                  <a:lnTo>
                    <a:pt x="20" y="438"/>
                  </a:lnTo>
                  <a:lnTo>
                    <a:pt x="25" y="422"/>
                  </a:lnTo>
                  <a:lnTo>
                    <a:pt x="30" y="406"/>
                  </a:lnTo>
                  <a:lnTo>
                    <a:pt x="32" y="395"/>
                  </a:lnTo>
                  <a:lnTo>
                    <a:pt x="34" y="383"/>
                  </a:lnTo>
                  <a:lnTo>
                    <a:pt x="39" y="372"/>
                  </a:lnTo>
                  <a:lnTo>
                    <a:pt x="43" y="360"/>
                  </a:lnTo>
                  <a:lnTo>
                    <a:pt x="46" y="349"/>
                  </a:lnTo>
                  <a:lnTo>
                    <a:pt x="48" y="337"/>
                  </a:lnTo>
                  <a:lnTo>
                    <a:pt x="50" y="326"/>
                  </a:lnTo>
                  <a:lnTo>
                    <a:pt x="55" y="314"/>
                  </a:lnTo>
                  <a:lnTo>
                    <a:pt x="57" y="303"/>
                  </a:lnTo>
                  <a:lnTo>
                    <a:pt x="57" y="292"/>
                  </a:lnTo>
                  <a:lnTo>
                    <a:pt x="59" y="278"/>
                  </a:lnTo>
                  <a:lnTo>
                    <a:pt x="62" y="269"/>
                  </a:lnTo>
                  <a:lnTo>
                    <a:pt x="62" y="255"/>
                  </a:lnTo>
                  <a:lnTo>
                    <a:pt x="64" y="243"/>
                  </a:lnTo>
                  <a:lnTo>
                    <a:pt x="64" y="232"/>
                  </a:lnTo>
                  <a:lnTo>
                    <a:pt x="66" y="220"/>
                  </a:lnTo>
                  <a:lnTo>
                    <a:pt x="66" y="202"/>
                  </a:lnTo>
                  <a:lnTo>
                    <a:pt x="69" y="184"/>
                  </a:lnTo>
                  <a:lnTo>
                    <a:pt x="71" y="168"/>
                  </a:lnTo>
                  <a:lnTo>
                    <a:pt x="78" y="149"/>
                  </a:lnTo>
                  <a:lnTo>
                    <a:pt x="85" y="133"/>
                  </a:lnTo>
                  <a:lnTo>
                    <a:pt x="92" y="115"/>
                  </a:lnTo>
                  <a:lnTo>
                    <a:pt x="101" y="101"/>
                  </a:lnTo>
                  <a:lnTo>
                    <a:pt x="112" y="87"/>
                  </a:lnTo>
                  <a:lnTo>
                    <a:pt x="121" y="71"/>
                  </a:lnTo>
                  <a:lnTo>
                    <a:pt x="135" y="57"/>
                  </a:lnTo>
                  <a:lnTo>
                    <a:pt x="147" y="44"/>
                  </a:lnTo>
                  <a:lnTo>
                    <a:pt x="163" y="32"/>
                  </a:lnTo>
                  <a:lnTo>
                    <a:pt x="176" y="23"/>
                  </a:lnTo>
                  <a:lnTo>
                    <a:pt x="192" y="14"/>
                  </a:lnTo>
                  <a:lnTo>
                    <a:pt x="209" y="7"/>
                  </a:lnTo>
                  <a:lnTo>
                    <a:pt x="229" y="2"/>
                  </a:lnTo>
                  <a:lnTo>
                    <a:pt x="229" y="2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9" name="Freeform 93"/>
            <p:cNvSpPr>
              <a:spLocks/>
            </p:cNvSpPr>
            <p:nvPr/>
          </p:nvSpPr>
          <p:spPr bwMode="auto">
            <a:xfrm>
              <a:off x="1128" y="2058"/>
              <a:ext cx="418" cy="498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61" y="2"/>
                </a:cxn>
                <a:cxn ang="0">
                  <a:pos x="179" y="11"/>
                </a:cxn>
                <a:cxn ang="0">
                  <a:pos x="195" y="23"/>
                </a:cxn>
                <a:cxn ang="0">
                  <a:pos x="211" y="37"/>
                </a:cxn>
                <a:cxn ang="0">
                  <a:pos x="227" y="46"/>
                </a:cxn>
                <a:cxn ang="0">
                  <a:pos x="246" y="55"/>
                </a:cxn>
                <a:cxn ang="0">
                  <a:pos x="264" y="55"/>
                </a:cxn>
                <a:cxn ang="0">
                  <a:pos x="282" y="44"/>
                </a:cxn>
                <a:cxn ang="0">
                  <a:pos x="298" y="37"/>
                </a:cxn>
                <a:cxn ang="0">
                  <a:pos x="317" y="37"/>
                </a:cxn>
                <a:cxn ang="0">
                  <a:pos x="331" y="44"/>
                </a:cxn>
                <a:cxn ang="0">
                  <a:pos x="344" y="55"/>
                </a:cxn>
                <a:cxn ang="0">
                  <a:pos x="356" y="73"/>
                </a:cxn>
                <a:cxn ang="0">
                  <a:pos x="360" y="89"/>
                </a:cxn>
                <a:cxn ang="0">
                  <a:pos x="363" y="108"/>
                </a:cxn>
                <a:cxn ang="0">
                  <a:pos x="372" y="128"/>
                </a:cxn>
                <a:cxn ang="0">
                  <a:pos x="381" y="154"/>
                </a:cxn>
                <a:cxn ang="0">
                  <a:pos x="390" y="179"/>
                </a:cxn>
                <a:cxn ang="0">
                  <a:pos x="395" y="206"/>
                </a:cxn>
                <a:cxn ang="0">
                  <a:pos x="399" y="234"/>
                </a:cxn>
                <a:cxn ang="0">
                  <a:pos x="402" y="262"/>
                </a:cxn>
                <a:cxn ang="0">
                  <a:pos x="404" y="289"/>
                </a:cxn>
                <a:cxn ang="0">
                  <a:pos x="411" y="317"/>
                </a:cxn>
                <a:cxn ang="0">
                  <a:pos x="415" y="342"/>
                </a:cxn>
                <a:cxn ang="0">
                  <a:pos x="418" y="372"/>
                </a:cxn>
                <a:cxn ang="0">
                  <a:pos x="415" y="402"/>
                </a:cxn>
                <a:cxn ang="0">
                  <a:pos x="409" y="431"/>
                </a:cxn>
                <a:cxn ang="0">
                  <a:pos x="399" y="457"/>
                </a:cxn>
                <a:cxn ang="0">
                  <a:pos x="383" y="477"/>
                </a:cxn>
                <a:cxn ang="0">
                  <a:pos x="363" y="493"/>
                </a:cxn>
                <a:cxn ang="0">
                  <a:pos x="333" y="498"/>
                </a:cxn>
                <a:cxn ang="0">
                  <a:pos x="301" y="491"/>
                </a:cxn>
                <a:cxn ang="0">
                  <a:pos x="273" y="473"/>
                </a:cxn>
                <a:cxn ang="0">
                  <a:pos x="250" y="452"/>
                </a:cxn>
                <a:cxn ang="0">
                  <a:pos x="234" y="427"/>
                </a:cxn>
                <a:cxn ang="0">
                  <a:pos x="220" y="397"/>
                </a:cxn>
                <a:cxn ang="0">
                  <a:pos x="211" y="367"/>
                </a:cxn>
                <a:cxn ang="0">
                  <a:pos x="204" y="335"/>
                </a:cxn>
                <a:cxn ang="0">
                  <a:pos x="198" y="305"/>
                </a:cxn>
                <a:cxn ang="0">
                  <a:pos x="188" y="282"/>
                </a:cxn>
                <a:cxn ang="0">
                  <a:pos x="179" y="264"/>
                </a:cxn>
                <a:cxn ang="0">
                  <a:pos x="165" y="246"/>
                </a:cxn>
                <a:cxn ang="0">
                  <a:pos x="152" y="229"/>
                </a:cxn>
                <a:cxn ang="0">
                  <a:pos x="138" y="213"/>
                </a:cxn>
                <a:cxn ang="0">
                  <a:pos x="122" y="200"/>
                </a:cxn>
                <a:cxn ang="0">
                  <a:pos x="103" y="190"/>
                </a:cxn>
                <a:cxn ang="0">
                  <a:pos x="85" y="186"/>
                </a:cxn>
                <a:cxn ang="0">
                  <a:pos x="64" y="181"/>
                </a:cxn>
                <a:cxn ang="0">
                  <a:pos x="46" y="170"/>
                </a:cxn>
                <a:cxn ang="0">
                  <a:pos x="30" y="156"/>
                </a:cxn>
                <a:cxn ang="0">
                  <a:pos x="14" y="140"/>
                </a:cxn>
                <a:cxn ang="0">
                  <a:pos x="5" y="122"/>
                </a:cxn>
                <a:cxn ang="0">
                  <a:pos x="0" y="103"/>
                </a:cxn>
                <a:cxn ang="0">
                  <a:pos x="5" y="85"/>
                </a:cxn>
                <a:cxn ang="0">
                  <a:pos x="16" y="69"/>
                </a:cxn>
                <a:cxn ang="0">
                  <a:pos x="39" y="48"/>
                </a:cxn>
                <a:cxn ang="0">
                  <a:pos x="64" y="30"/>
                </a:cxn>
                <a:cxn ang="0">
                  <a:pos x="90" y="16"/>
                </a:cxn>
                <a:cxn ang="0">
                  <a:pos x="119" y="7"/>
                </a:cxn>
                <a:cxn ang="0">
                  <a:pos x="136" y="2"/>
                </a:cxn>
              </a:cxnLst>
              <a:rect l="0" t="0" r="r" b="b"/>
              <a:pathLst>
                <a:path w="418" h="498">
                  <a:moveTo>
                    <a:pt x="136" y="2"/>
                  </a:moveTo>
                  <a:lnTo>
                    <a:pt x="142" y="0"/>
                  </a:lnTo>
                  <a:lnTo>
                    <a:pt x="154" y="0"/>
                  </a:lnTo>
                  <a:lnTo>
                    <a:pt x="161" y="2"/>
                  </a:lnTo>
                  <a:lnTo>
                    <a:pt x="170" y="7"/>
                  </a:lnTo>
                  <a:lnTo>
                    <a:pt x="179" y="11"/>
                  </a:lnTo>
                  <a:lnTo>
                    <a:pt x="188" y="16"/>
                  </a:lnTo>
                  <a:lnTo>
                    <a:pt x="195" y="23"/>
                  </a:lnTo>
                  <a:lnTo>
                    <a:pt x="204" y="30"/>
                  </a:lnTo>
                  <a:lnTo>
                    <a:pt x="211" y="37"/>
                  </a:lnTo>
                  <a:lnTo>
                    <a:pt x="220" y="41"/>
                  </a:lnTo>
                  <a:lnTo>
                    <a:pt x="227" y="46"/>
                  </a:lnTo>
                  <a:lnTo>
                    <a:pt x="237" y="50"/>
                  </a:lnTo>
                  <a:lnTo>
                    <a:pt x="246" y="55"/>
                  </a:lnTo>
                  <a:lnTo>
                    <a:pt x="253" y="55"/>
                  </a:lnTo>
                  <a:lnTo>
                    <a:pt x="264" y="55"/>
                  </a:lnTo>
                  <a:lnTo>
                    <a:pt x="273" y="53"/>
                  </a:lnTo>
                  <a:lnTo>
                    <a:pt x="282" y="44"/>
                  </a:lnTo>
                  <a:lnTo>
                    <a:pt x="292" y="41"/>
                  </a:lnTo>
                  <a:lnTo>
                    <a:pt x="298" y="37"/>
                  </a:lnTo>
                  <a:lnTo>
                    <a:pt x="310" y="37"/>
                  </a:lnTo>
                  <a:lnTo>
                    <a:pt x="317" y="37"/>
                  </a:lnTo>
                  <a:lnTo>
                    <a:pt x="324" y="41"/>
                  </a:lnTo>
                  <a:lnTo>
                    <a:pt x="331" y="44"/>
                  </a:lnTo>
                  <a:lnTo>
                    <a:pt x="340" y="50"/>
                  </a:lnTo>
                  <a:lnTo>
                    <a:pt x="344" y="55"/>
                  </a:lnTo>
                  <a:lnTo>
                    <a:pt x="351" y="64"/>
                  </a:lnTo>
                  <a:lnTo>
                    <a:pt x="356" y="73"/>
                  </a:lnTo>
                  <a:lnTo>
                    <a:pt x="358" y="80"/>
                  </a:lnTo>
                  <a:lnTo>
                    <a:pt x="360" y="89"/>
                  </a:lnTo>
                  <a:lnTo>
                    <a:pt x="363" y="99"/>
                  </a:lnTo>
                  <a:lnTo>
                    <a:pt x="363" y="108"/>
                  </a:lnTo>
                  <a:lnTo>
                    <a:pt x="365" y="119"/>
                  </a:lnTo>
                  <a:lnTo>
                    <a:pt x="372" y="128"/>
                  </a:lnTo>
                  <a:lnTo>
                    <a:pt x="376" y="142"/>
                  </a:lnTo>
                  <a:lnTo>
                    <a:pt x="381" y="154"/>
                  </a:lnTo>
                  <a:lnTo>
                    <a:pt x="388" y="167"/>
                  </a:lnTo>
                  <a:lnTo>
                    <a:pt x="390" y="179"/>
                  </a:lnTo>
                  <a:lnTo>
                    <a:pt x="393" y="193"/>
                  </a:lnTo>
                  <a:lnTo>
                    <a:pt x="395" y="206"/>
                  </a:lnTo>
                  <a:lnTo>
                    <a:pt x="397" y="223"/>
                  </a:lnTo>
                  <a:lnTo>
                    <a:pt x="399" y="234"/>
                  </a:lnTo>
                  <a:lnTo>
                    <a:pt x="402" y="248"/>
                  </a:lnTo>
                  <a:lnTo>
                    <a:pt x="402" y="262"/>
                  </a:lnTo>
                  <a:lnTo>
                    <a:pt x="404" y="275"/>
                  </a:lnTo>
                  <a:lnTo>
                    <a:pt x="404" y="289"/>
                  </a:lnTo>
                  <a:lnTo>
                    <a:pt x="409" y="303"/>
                  </a:lnTo>
                  <a:lnTo>
                    <a:pt x="411" y="317"/>
                  </a:lnTo>
                  <a:lnTo>
                    <a:pt x="415" y="330"/>
                  </a:lnTo>
                  <a:lnTo>
                    <a:pt x="415" y="342"/>
                  </a:lnTo>
                  <a:lnTo>
                    <a:pt x="418" y="356"/>
                  </a:lnTo>
                  <a:lnTo>
                    <a:pt x="418" y="372"/>
                  </a:lnTo>
                  <a:lnTo>
                    <a:pt x="418" y="388"/>
                  </a:lnTo>
                  <a:lnTo>
                    <a:pt x="415" y="402"/>
                  </a:lnTo>
                  <a:lnTo>
                    <a:pt x="413" y="418"/>
                  </a:lnTo>
                  <a:lnTo>
                    <a:pt x="409" y="431"/>
                  </a:lnTo>
                  <a:lnTo>
                    <a:pt x="406" y="445"/>
                  </a:lnTo>
                  <a:lnTo>
                    <a:pt x="399" y="457"/>
                  </a:lnTo>
                  <a:lnTo>
                    <a:pt x="393" y="468"/>
                  </a:lnTo>
                  <a:lnTo>
                    <a:pt x="383" y="477"/>
                  </a:lnTo>
                  <a:lnTo>
                    <a:pt x="376" y="489"/>
                  </a:lnTo>
                  <a:lnTo>
                    <a:pt x="363" y="493"/>
                  </a:lnTo>
                  <a:lnTo>
                    <a:pt x="351" y="498"/>
                  </a:lnTo>
                  <a:lnTo>
                    <a:pt x="333" y="498"/>
                  </a:lnTo>
                  <a:lnTo>
                    <a:pt x="319" y="498"/>
                  </a:lnTo>
                  <a:lnTo>
                    <a:pt x="301" y="491"/>
                  </a:lnTo>
                  <a:lnTo>
                    <a:pt x="285" y="484"/>
                  </a:lnTo>
                  <a:lnTo>
                    <a:pt x="273" y="473"/>
                  </a:lnTo>
                  <a:lnTo>
                    <a:pt x="262" y="464"/>
                  </a:lnTo>
                  <a:lnTo>
                    <a:pt x="250" y="452"/>
                  </a:lnTo>
                  <a:lnTo>
                    <a:pt x="241" y="441"/>
                  </a:lnTo>
                  <a:lnTo>
                    <a:pt x="234" y="427"/>
                  </a:lnTo>
                  <a:lnTo>
                    <a:pt x="227" y="413"/>
                  </a:lnTo>
                  <a:lnTo>
                    <a:pt x="220" y="397"/>
                  </a:lnTo>
                  <a:lnTo>
                    <a:pt x="216" y="381"/>
                  </a:lnTo>
                  <a:lnTo>
                    <a:pt x="211" y="367"/>
                  </a:lnTo>
                  <a:lnTo>
                    <a:pt x="209" y="351"/>
                  </a:lnTo>
                  <a:lnTo>
                    <a:pt x="204" y="335"/>
                  </a:lnTo>
                  <a:lnTo>
                    <a:pt x="202" y="321"/>
                  </a:lnTo>
                  <a:lnTo>
                    <a:pt x="198" y="305"/>
                  </a:lnTo>
                  <a:lnTo>
                    <a:pt x="195" y="294"/>
                  </a:lnTo>
                  <a:lnTo>
                    <a:pt x="188" y="282"/>
                  </a:lnTo>
                  <a:lnTo>
                    <a:pt x="184" y="275"/>
                  </a:lnTo>
                  <a:lnTo>
                    <a:pt x="179" y="264"/>
                  </a:lnTo>
                  <a:lnTo>
                    <a:pt x="172" y="257"/>
                  </a:lnTo>
                  <a:lnTo>
                    <a:pt x="165" y="246"/>
                  </a:lnTo>
                  <a:lnTo>
                    <a:pt x="159" y="236"/>
                  </a:lnTo>
                  <a:lnTo>
                    <a:pt x="152" y="229"/>
                  </a:lnTo>
                  <a:lnTo>
                    <a:pt x="147" y="223"/>
                  </a:lnTo>
                  <a:lnTo>
                    <a:pt x="138" y="213"/>
                  </a:lnTo>
                  <a:lnTo>
                    <a:pt x="129" y="206"/>
                  </a:lnTo>
                  <a:lnTo>
                    <a:pt x="122" y="200"/>
                  </a:lnTo>
                  <a:lnTo>
                    <a:pt x="115" y="195"/>
                  </a:lnTo>
                  <a:lnTo>
                    <a:pt x="103" y="190"/>
                  </a:lnTo>
                  <a:lnTo>
                    <a:pt x="94" y="186"/>
                  </a:lnTo>
                  <a:lnTo>
                    <a:pt x="85" y="186"/>
                  </a:lnTo>
                  <a:lnTo>
                    <a:pt x="76" y="186"/>
                  </a:lnTo>
                  <a:lnTo>
                    <a:pt x="64" y="181"/>
                  </a:lnTo>
                  <a:lnTo>
                    <a:pt x="55" y="177"/>
                  </a:lnTo>
                  <a:lnTo>
                    <a:pt x="46" y="170"/>
                  </a:lnTo>
                  <a:lnTo>
                    <a:pt x="37" y="165"/>
                  </a:lnTo>
                  <a:lnTo>
                    <a:pt x="30" y="156"/>
                  </a:lnTo>
                  <a:lnTo>
                    <a:pt x="21" y="149"/>
                  </a:lnTo>
                  <a:lnTo>
                    <a:pt x="14" y="140"/>
                  </a:lnTo>
                  <a:lnTo>
                    <a:pt x="9" y="133"/>
                  </a:lnTo>
                  <a:lnTo>
                    <a:pt x="5" y="122"/>
                  </a:lnTo>
                  <a:lnTo>
                    <a:pt x="0" y="112"/>
                  </a:lnTo>
                  <a:lnTo>
                    <a:pt x="0" y="103"/>
                  </a:lnTo>
                  <a:lnTo>
                    <a:pt x="2" y="94"/>
                  </a:lnTo>
                  <a:lnTo>
                    <a:pt x="5" y="85"/>
                  </a:lnTo>
                  <a:lnTo>
                    <a:pt x="9" y="76"/>
                  </a:lnTo>
                  <a:lnTo>
                    <a:pt x="16" y="69"/>
                  </a:lnTo>
                  <a:lnTo>
                    <a:pt x="30" y="60"/>
                  </a:lnTo>
                  <a:lnTo>
                    <a:pt x="39" y="48"/>
                  </a:lnTo>
                  <a:lnTo>
                    <a:pt x="53" y="41"/>
                  </a:lnTo>
                  <a:lnTo>
                    <a:pt x="64" y="30"/>
                  </a:lnTo>
                  <a:lnTo>
                    <a:pt x="78" y="25"/>
                  </a:lnTo>
                  <a:lnTo>
                    <a:pt x="90" y="16"/>
                  </a:lnTo>
                  <a:lnTo>
                    <a:pt x="106" y="11"/>
                  </a:lnTo>
                  <a:lnTo>
                    <a:pt x="119" y="7"/>
                  </a:lnTo>
                  <a:lnTo>
                    <a:pt x="136" y="2"/>
                  </a:lnTo>
                  <a:lnTo>
                    <a:pt x="136" y="2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0" name="Freeform 94"/>
            <p:cNvSpPr>
              <a:spLocks/>
            </p:cNvSpPr>
            <p:nvPr/>
          </p:nvSpPr>
          <p:spPr bwMode="auto">
            <a:xfrm>
              <a:off x="1371" y="1750"/>
              <a:ext cx="67" cy="22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8" y="12"/>
                </a:cxn>
                <a:cxn ang="0">
                  <a:pos x="60" y="21"/>
                </a:cxn>
                <a:cxn ang="0">
                  <a:pos x="62" y="39"/>
                </a:cxn>
                <a:cxn ang="0">
                  <a:pos x="65" y="60"/>
                </a:cxn>
                <a:cxn ang="0">
                  <a:pos x="65" y="85"/>
                </a:cxn>
                <a:cxn ang="0">
                  <a:pos x="62" y="115"/>
                </a:cxn>
                <a:cxn ang="0">
                  <a:pos x="55" y="147"/>
                </a:cxn>
                <a:cxn ang="0">
                  <a:pos x="49" y="173"/>
                </a:cxn>
                <a:cxn ang="0">
                  <a:pos x="42" y="191"/>
                </a:cxn>
                <a:cxn ang="0">
                  <a:pos x="35" y="207"/>
                </a:cxn>
                <a:cxn ang="0">
                  <a:pos x="23" y="216"/>
                </a:cxn>
                <a:cxn ang="0">
                  <a:pos x="14" y="223"/>
                </a:cxn>
                <a:cxn ang="0">
                  <a:pos x="16" y="221"/>
                </a:cxn>
                <a:cxn ang="0">
                  <a:pos x="21" y="202"/>
                </a:cxn>
                <a:cxn ang="0">
                  <a:pos x="5" y="195"/>
                </a:cxn>
                <a:cxn ang="0">
                  <a:pos x="3" y="189"/>
                </a:cxn>
                <a:cxn ang="0">
                  <a:pos x="3" y="182"/>
                </a:cxn>
                <a:cxn ang="0">
                  <a:pos x="5" y="168"/>
                </a:cxn>
                <a:cxn ang="0">
                  <a:pos x="5" y="152"/>
                </a:cxn>
                <a:cxn ang="0">
                  <a:pos x="3" y="143"/>
                </a:cxn>
                <a:cxn ang="0">
                  <a:pos x="0" y="136"/>
                </a:cxn>
                <a:cxn ang="0">
                  <a:pos x="5" y="122"/>
                </a:cxn>
                <a:cxn ang="0">
                  <a:pos x="12" y="117"/>
                </a:cxn>
                <a:cxn ang="0">
                  <a:pos x="14" y="108"/>
                </a:cxn>
                <a:cxn ang="0">
                  <a:pos x="14" y="92"/>
                </a:cxn>
                <a:cxn ang="0">
                  <a:pos x="14" y="78"/>
                </a:cxn>
                <a:cxn ang="0">
                  <a:pos x="14" y="69"/>
                </a:cxn>
                <a:cxn ang="0">
                  <a:pos x="23" y="58"/>
                </a:cxn>
                <a:cxn ang="0">
                  <a:pos x="42" y="39"/>
                </a:cxn>
                <a:cxn ang="0">
                  <a:pos x="44" y="21"/>
                </a:cxn>
                <a:cxn ang="0">
                  <a:pos x="39" y="3"/>
                </a:cxn>
                <a:cxn ang="0">
                  <a:pos x="55" y="0"/>
                </a:cxn>
              </a:cxnLst>
              <a:rect l="0" t="0" r="r" b="b"/>
              <a:pathLst>
                <a:path w="67" h="223">
                  <a:moveTo>
                    <a:pt x="55" y="0"/>
                  </a:moveTo>
                  <a:lnTo>
                    <a:pt x="55" y="0"/>
                  </a:lnTo>
                  <a:lnTo>
                    <a:pt x="58" y="7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21"/>
                  </a:lnTo>
                  <a:lnTo>
                    <a:pt x="62" y="30"/>
                  </a:lnTo>
                  <a:lnTo>
                    <a:pt x="62" y="39"/>
                  </a:lnTo>
                  <a:lnTo>
                    <a:pt x="65" y="49"/>
                  </a:lnTo>
                  <a:lnTo>
                    <a:pt x="65" y="60"/>
                  </a:lnTo>
                  <a:lnTo>
                    <a:pt x="67" y="72"/>
                  </a:lnTo>
                  <a:lnTo>
                    <a:pt x="65" y="85"/>
                  </a:lnTo>
                  <a:lnTo>
                    <a:pt x="65" y="99"/>
                  </a:lnTo>
                  <a:lnTo>
                    <a:pt x="62" y="115"/>
                  </a:lnTo>
                  <a:lnTo>
                    <a:pt x="60" y="131"/>
                  </a:lnTo>
                  <a:lnTo>
                    <a:pt x="55" y="147"/>
                  </a:lnTo>
                  <a:lnTo>
                    <a:pt x="51" y="161"/>
                  </a:lnTo>
                  <a:lnTo>
                    <a:pt x="49" y="173"/>
                  </a:lnTo>
                  <a:lnTo>
                    <a:pt x="44" y="184"/>
                  </a:lnTo>
                  <a:lnTo>
                    <a:pt x="42" y="191"/>
                  </a:lnTo>
                  <a:lnTo>
                    <a:pt x="37" y="200"/>
                  </a:lnTo>
                  <a:lnTo>
                    <a:pt x="35" y="207"/>
                  </a:lnTo>
                  <a:lnTo>
                    <a:pt x="30" y="212"/>
                  </a:lnTo>
                  <a:lnTo>
                    <a:pt x="23" y="216"/>
                  </a:lnTo>
                  <a:lnTo>
                    <a:pt x="19" y="221"/>
                  </a:lnTo>
                  <a:lnTo>
                    <a:pt x="14" y="223"/>
                  </a:lnTo>
                  <a:lnTo>
                    <a:pt x="14" y="223"/>
                  </a:lnTo>
                  <a:lnTo>
                    <a:pt x="16" y="221"/>
                  </a:lnTo>
                  <a:lnTo>
                    <a:pt x="21" y="212"/>
                  </a:lnTo>
                  <a:lnTo>
                    <a:pt x="21" y="202"/>
                  </a:lnTo>
                  <a:lnTo>
                    <a:pt x="14" y="198"/>
                  </a:lnTo>
                  <a:lnTo>
                    <a:pt x="5" y="195"/>
                  </a:lnTo>
                  <a:lnTo>
                    <a:pt x="3" y="193"/>
                  </a:lnTo>
                  <a:lnTo>
                    <a:pt x="3" y="189"/>
                  </a:lnTo>
                  <a:lnTo>
                    <a:pt x="3" y="186"/>
                  </a:lnTo>
                  <a:lnTo>
                    <a:pt x="3" y="182"/>
                  </a:lnTo>
                  <a:lnTo>
                    <a:pt x="5" y="175"/>
                  </a:lnTo>
                  <a:lnTo>
                    <a:pt x="5" y="168"/>
                  </a:lnTo>
                  <a:lnTo>
                    <a:pt x="5" y="161"/>
                  </a:lnTo>
                  <a:lnTo>
                    <a:pt x="5" y="152"/>
                  </a:lnTo>
                  <a:lnTo>
                    <a:pt x="3" y="147"/>
                  </a:lnTo>
                  <a:lnTo>
                    <a:pt x="3" y="143"/>
                  </a:lnTo>
                  <a:lnTo>
                    <a:pt x="3" y="140"/>
                  </a:lnTo>
                  <a:lnTo>
                    <a:pt x="0" y="136"/>
                  </a:lnTo>
                  <a:lnTo>
                    <a:pt x="3" y="131"/>
                  </a:lnTo>
                  <a:lnTo>
                    <a:pt x="5" y="122"/>
                  </a:lnTo>
                  <a:lnTo>
                    <a:pt x="10" y="120"/>
                  </a:lnTo>
                  <a:lnTo>
                    <a:pt x="12" y="117"/>
                  </a:lnTo>
                  <a:lnTo>
                    <a:pt x="14" y="115"/>
                  </a:lnTo>
                  <a:lnTo>
                    <a:pt x="14" y="108"/>
                  </a:lnTo>
                  <a:lnTo>
                    <a:pt x="16" y="101"/>
                  </a:lnTo>
                  <a:lnTo>
                    <a:pt x="14" y="92"/>
                  </a:lnTo>
                  <a:lnTo>
                    <a:pt x="14" y="85"/>
                  </a:lnTo>
                  <a:lnTo>
                    <a:pt x="14" y="78"/>
                  </a:lnTo>
                  <a:lnTo>
                    <a:pt x="14" y="74"/>
                  </a:lnTo>
                  <a:lnTo>
                    <a:pt x="14" y="69"/>
                  </a:lnTo>
                  <a:lnTo>
                    <a:pt x="19" y="65"/>
                  </a:lnTo>
                  <a:lnTo>
                    <a:pt x="23" y="58"/>
                  </a:lnTo>
                  <a:lnTo>
                    <a:pt x="35" y="51"/>
                  </a:lnTo>
                  <a:lnTo>
                    <a:pt x="42" y="39"/>
                  </a:lnTo>
                  <a:lnTo>
                    <a:pt x="44" y="28"/>
                  </a:lnTo>
                  <a:lnTo>
                    <a:pt x="44" y="21"/>
                  </a:lnTo>
                  <a:lnTo>
                    <a:pt x="44" y="14"/>
                  </a:lnTo>
                  <a:lnTo>
                    <a:pt x="39" y="3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1" name="Freeform 95"/>
            <p:cNvSpPr>
              <a:spLocks/>
            </p:cNvSpPr>
            <p:nvPr/>
          </p:nvSpPr>
          <p:spPr bwMode="auto">
            <a:xfrm>
              <a:off x="1401" y="2205"/>
              <a:ext cx="126" cy="26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2" y="11"/>
                </a:cxn>
                <a:cxn ang="0">
                  <a:pos x="74" y="25"/>
                </a:cxn>
                <a:cxn ang="0">
                  <a:pos x="81" y="43"/>
                </a:cxn>
                <a:cxn ang="0">
                  <a:pos x="85" y="59"/>
                </a:cxn>
                <a:cxn ang="0">
                  <a:pos x="92" y="80"/>
                </a:cxn>
                <a:cxn ang="0">
                  <a:pos x="99" y="99"/>
                </a:cxn>
                <a:cxn ang="0">
                  <a:pos x="108" y="115"/>
                </a:cxn>
                <a:cxn ang="0">
                  <a:pos x="117" y="131"/>
                </a:cxn>
                <a:cxn ang="0">
                  <a:pos x="122" y="154"/>
                </a:cxn>
                <a:cxn ang="0">
                  <a:pos x="124" y="177"/>
                </a:cxn>
                <a:cxn ang="0">
                  <a:pos x="124" y="202"/>
                </a:cxn>
                <a:cxn ang="0">
                  <a:pos x="122" y="225"/>
                </a:cxn>
                <a:cxn ang="0">
                  <a:pos x="110" y="245"/>
                </a:cxn>
                <a:cxn ang="0">
                  <a:pos x="97" y="259"/>
                </a:cxn>
                <a:cxn ang="0">
                  <a:pos x="74" y="266"/>
                </a:cxn>
                <a:cxn ang="0">
                  <a:pos x="48" y="268"/>
                </a:cxn>
                <a:cxn ang="0">
                  <a:pos x="30" y="264"/>
                </a:cxn>
                <a:cxn ang="0">
                  <a:pos x="16" y="252"/>
                </a:cxn>
                <a:cxn ang="0">
                  <a:pos x="7" y="238"/>
                </a:cxn>
                <a:cxn ang="0">
                  <a:pos x="3" y="218"/>
                </a:cxn>
                <a:cxn ang="0">
                  <a:pos x="0" y="197"/>
                </a:cxn>
                <a:cxn ang="0">
                  <a:pos x="0" y="177"/>
                </a:cxn>
                <a:cxn ang="0">
                  <a:pos x="0" y="158"/>
                </a:cxn>
                <a:cxn ang="0">
                  <a:pos x="5" y="140"/>
                </a:cxn>
                <a:cxn ang="0">
                  <a:pos x="7" y="121"/>
                </a:cxn>
                <a:cxn ang="0">
                  <a:pos x="7" y="99"/>
                </a:cxn>
                <a:cxn ang="0">
                  <a:pos x="5" y="78"/>
                </a:cxn>
                <a:cxn ang="0">
                  <a:pos x="3" y="57"/>
                </a:cxn>
                <a:cxn ang="0">
                  <a:pos x="5" y="34"/>
                </a:cxn>
                <a:cxn ang="0">
                  <a:pos x="12" y="18"/>
                </a:cxn>
                <a:cxn ang="0">
                  <a:pos x="25" y="4"/>
                </a:cxn>
                <a:cxn ang="0">
                  <a:pos x="37" y="0"/>
                </a:cxn>
              </a:cxnLst>
              <a:rect l="0" t="0" r="r" b="b"/>
              <a:pathLst>
                <a:path w="126" h="268">
                  <a:moveTo>
                    <a:pt x="37" y="0"/>
                  </a:moveTo>
                  <a:lnTo>
                    <a:pt x="46" y="0"/>
                  </a:lnTo>
                  <a:lnTo>
                    <a:pt x="55" y="7"/>
                  </a:lnTo>
                  <a:lnTo>
                    <a:pt x="62" y="11"/>
                  </a:lnTo>
                  <a:lnTo>
                    <a:pt x="69" y="18"/>
                  </a:lnTo>
                  <a:lnTo>
                    <a:pt x="74" y="25"/>
                  </a:lnTo>
                  <a:lnTo>
                    <a:pt x="78" y="32"/>
                  </a:lnTo>
                  <a:lnTo>
                    <a:pt x="81" y="43"/>
                  </a:lnTo>
                  <a:lnTo>
                    <a:pt x="85" y="53"/>
                  </a:lnTo>
                  <a:lnTo>
                    <a:pt x="85" y="59"/>
                  </a:lnTo>
                  <a:lnTo>
                    <a:pt x="90" y="71"/>
                  </a:lnTo>
                  <a:lnTo>
                    <a:pt x="92" y="80"/>
                  </a:lnTo>
                  <a:lnTo>
                    <a:pt x="97" y="89"/>
                  </a:lnTo>
                  <a:lnTo>
                    <a:pt x="99" y="99"/>
                  </a:lnTo>
                  <a:lnTo>
                    <a:pt x="103" y="105"/>
                  </a:lnTo>
                  <a:lnTo>
                    <a:pt x="108" y="115"/>
                  </a:lnTo>
                  <a:lnTo>
                    <a:pt x="117" y="121"/>
                  </a:lnTo>
                  <a:lnTo>
                    <a:pt x="117" y="131"/>
                  </a:lnTo>
                  <a:lnTo>
                    <a:pt x="122" y="142"/>
                  </a:lnTo>
                  <a:lnTo>
                    <a:pt x="122" y="154"/>
                  </a:lnTo>
                  <a:lnTo>
                    <a:pt x="124" y="167"/>
                  </a:lnTo>
                  <a:lnTo>
                    <a:pt x="124" y="177"/>
                  </a:lnTo>
                  <a:lnTo>
                    <a:pt x="126" y="190"/>
                  </a:lnTo>
                  <a:lnTo>
                    <a:pt x="124" y="202"/>
                  </a:lnTo>
                  <a:lnTo>
                    <a:pt x="124" y="216"/>
                  </a:lnTo>
                  <a:lnTo>
                    <a:pt x="122" y="225"/>
                  </a:lnTo>
                  <a:lnTo>
                    <a:pt x="117" y="236"/>
                  </a:lnTo>
                  <a:lnTo>
                    <a:pt x="110" y="245"/>
                  </a:lnTo>
                  <a:lnTo>
                    <a:pt x="106" y="255"/>
                  </a:lnTo>
                  <a:lnTo>
                    <a:pt x="97" y="259"/>
                  </a:lnTo>
                  <a:lnTo>
                    <a:pt x="85" y="266"/>
                  </a:lnTo>
                  <a:lnTo>
                    <a:pt x="74" y="266"/>
                  </a:lnTo>
                  <a:lnTo>
                    <a:pt x="60" y="268"/>
                  </a:lnTo>
                  <a:lnTo>
                    <a:pt x="48" y="268"/>
                  </a:lnTo>
                  <a:lnTo>
                    <a:pt x="39" y="266"/>
                  </a:lnTo>
                  <a:lnTo>
                    <a:pt x="30" y="264"/>
                  </a:lnTo>
                  <a:lnTo>
                    <a:pt x="23" y="259"/>
                  </a:lnTo>
                  <a:lnTo>
                    <a:pt x="16" y="252"/>
                  </a:lnTo>
                  <a:lnTo>
                    <a:pt x="12" y="245"/>
                  </a:lnTo>
                  <a:lnTo>
                    <a:pt x="7" y="238"/>
                  </a:lnTo>
                  <a:lnTo>
                    <a:pt x="7" y="229"/>
                  </a:lnTo>
                  <a:lnTo>
                    <a:pt x="3" y="218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0" y="188"/>
                  </a:lnTo>
                  <a:lnTo>
                    <a:pt x="0" y="177"/>
                  </a:lnTo>
                  <a:lnTo>
                    <a:pt x="0" y="167"/>
                  </a:lnTo>
                  <a:lnTo>
                    <a:pt x="0" y="158"/>
                  </a:lnTo>
                  <a:lnTo>
                    <a:pt x="0" y="151"/>
                  </a:lnTo>
                  <a:lnTo>
                    <a:pt x="5" y="140"/>
                  </a:lnTo>
                  <a:lnTo>
                    <a:pt x="7" y="131"/>
                  </a:lnTo>
                  <a:lnTo>
                    <a:pt x="7" y="121"/>
                  </a:lnTo>
                  <a:lnTo>
                    <a:pt x="7" y="110"/>
                  </a:lnTo>
                  <a:lnTo>
                    <a:pt x="7" y="99"/>
                  </a:lnTo>
                  <a:lnTo>
                    <a:pt x="5" y="89"/>
                  </a:lnTo>
                  <a:lnTo>
                    <a:pt x="5" y="78"/>
                  </a:lnTo>
                  <a:lnTo>
                    <a:pt x="5" y="66"/>
                  </a:lnTo>
                  <a:lnTo>
                    <a:pt x="3" y="57"/>
                  </a:lnTo>
                  <a:lnTo>
                    <a:pt x="3" y="46"/>
                  </a:lnTo>
                  <a:lnTo>
                    <a:pt x="5" y="34"/>
                  </a:lnTo>
                  <a:lnTo>
                    <a:pt x="7" y="27"/>
                  </a:lnTo>
                  <a:lnTo>
                    <a:pt x="12" y="18"/>
                  </a:lnTo>
                  <a:lnTo>
                    <a:pt x="19" y="11"/>
                  </a:lnTo>
                  <a:lnTo>
                    <a:pt x="25" y="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2" name="Freeform 96"/>
            <p:cNvSpPr>
              <a:spLocks/>
            </p:cNvSpPr>
            <p:nvPr/>
          </p:nvSpPr>
          <p:spPr bwMode="auto">
            <a:xfrm>
              <a:off x="1585" y="2678"/>
              <a:ext cx="376" cy="635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280" y="6"/>
                </a:cxn>
                <a:cxn ang="0">
                  <a:pos x="305" y="20"/>
                </a:cxn>
                <a:cxn ang="0">
                  <a:pos x="330" y="41"/>
                </a:cxn>
                <a:cxn ang="0">
                  <a:pos x="348" y="64"/>
                </a:cxn>
                <a:cxn ang="0">
                  <a:pos x="365" y="91"/>
                </a:cxn>
                <a:cxn ang="0">
                  <a:pos x="371" y="121"/>
                </a:cxn>
                <a:cxn ang="0">
                  <a:pos x="376" y="151"/>
                </a:cxn>
                <a:cxn ang="0">
                  <a:pos x="376" y="195"/>
                </a:cxn>
                <a:cxn ang="0">
                  <a:pos x="369" y="245"/>
                </a:cxn>
                <a:cxn ang="0">
                  <a:pos x="351" y="293"/>
                </a:cxn>
                <a:cxn ang="0">
                  <a:pos x="326" y="339"/>
                </a:cxn>
                <a:cxn ang="0">
                  <a:pos x="298" y="383"/>
                </a:cxn>
                <a:cxn ang="0">
                  <a:pos x="266" y="426"/>
                </a:cxn>
                <a:cxn ang="0">
                  <a:pos x="234" y="472"/>
                </a:cxn>
                <a:cxn ang="0">
                  <a:pos x="209" y="516"/>
                </a:cxn>
                <a:cxn ang="0">
                  <a:pos x="188" y="553"/>
                </a:cxn>
                <a:cxn ang="0">
                  <a:pos x="167" y="582"/>
                </a:cxn>
                <a:cxn ang="0">
                  <a:pos x="147" y="608"/>
                </a:cxn>
                <a:cxn ang="0">
                  <a:pos x="124" y="617"/>
                </a:cxn>
                <a:cxn ang="0">
                  <a:pos x="110" y="622"/>
                </a:cxn>
                <a:cxn ang="0">
                  <a:pos x="89" y="628"/>
                </a:cxn>
                <a:cxn ang="0">
                  <a:pos x="71" y="635"/>
                </a:cxn>
                <a:cxn ang="0">
                  <a:pos x="50" y="628"/>
                </a:cxn>
                <a:cxn ang="0">
                  <a:pos x="34" y="608"/>
                </a:cxn>
                <a:cxn ang="0">
                  <a:pos x="30" y="589"/>
                </a:cxn>
                <a:cxn ang="0">
                  <a:pos x="32" y="573"/>
                </a:cxn>
                <a:cxn ang="0">
                  <a:pos x="41" y="557"/>
                </a:cxn>
                <a:cxn ang="0">
                  <a:pos x="57" y="527"/>
                </a:cxn>
                <a:cxn ang="0">
                  <a:pos x="80" y="482"/>
                </a:cxn>
                <a:cxn ang="0">
                  <a:pos x="110" y="433"/>
                </a:cxn>
                <a:cxn ang="0">
                  <a:pos x="144" y="381"/>
                </a:cxn>
                <a:cxn ang="0">
                  <a:pos x="179" y="328"/>
                </a:cxn>
                <a:cxn ang="0">
                  <a:pos x="206" y="275"/>
                </a:cxn>
                <a:cxn ang="0">
                  <a:pos x="231" y="224"/>
                </a:cxn>
                <a:cxn ang="0">
                  <a:pos x="248" y="174"/>
                </a:cxn>
                <a:cxn ang="0">
                  <a:pos x="165" y="142"/>
                </a:cxn>
                <a:cxn ang="0">
                  <a:pos x="53" y="124"/>
                </a:cxn>
                <a:cxn ang="0">
                  <a:pos x="4" y="103"/>
                </a:cxn>
                <a:cxn ang="0">
                  <a:pos x="7" y="84"/>
                </a:cxn>
                <a:cxn ang="0">
                  <a:pos x="43" y="64"/>
                </a:cxn>
                <a:cxn ang="0">
                  <a:pos x="101" y="45"/>
                </a:cxn>
                <a:cxn ang="0">
                  <a:pos x="163" y="27"/>
                </a:cxn>
                <a:cxn ang="0">
                  <a:pos x="218" y="6"/>
                </a:cxn>
                <a:cxn ang="0">
                  <a:pos x="238" y="0"/>
                </a:cxn>
              </a:cxnLst>
              <a:rect l="0" t="0" r="r" b="b"/>
              <a:pathLst>
                <a:path w="376" h="635">
                  <a:moveTo>
                    <a:pt x="238" y="0"/>
                  </a:moveTo>
                  <a:lnTo>
                    <a:pt x="252" y="0"/>
                  </a:lnTo>
                  <a:lnTo>
                    <a:pt x="266" y="2"/>
                  </a:lnTo>
                  <a:lnTo>
                    <a:pt x="280" y="6"/>
                  </a:lnTo>
                  <a:lnTo>
                    <a:pt x="296" y="13"/>
                  </a:lnTo>
                  <a:lnTo>
                    <a:pt x="305" y="20"/>
                  </a:lnTo>
                  <a:lnTo>
                    <a:pt x="319" y="29"/>
                  </a:lnTo>
                  <a:lnTo>
                    <a:pt x="330" y="41"/>
                  </a:lnTo>
                  <a:lnTo>
                    <a:pt x="342" y="52"/>
                  </a:lnTo>
                  <a:lnTo>
                    <a:pt x="348" y="64"/>
                  </a:lnTo>
                  <a:lnTo>
                    <a:pt x="358" y="78"/>
                  </a:lnTo>
                  <a:lnTo>
                    <a:pt x="365" y="91"/>
                  </a:lnTo>
                  <a:lnTo>
                    <a:pt x="369" y="105"/>
                  </a:lnTo>
                  <a:lnTo>
                    <a:pt x="371" y="121"/>
                  </a:lnTo>
                  <a:lnTo>
                    <a:pt x="376" y="135"/>
                  </a:lnTo>
                  <a:lnTo>
                    <a:pt x="376" y="151"/>
                  </a:lnTo>
                  <a:lnTo>
                    <a:pt x="376" y="167"/>
                  </a:lnTo>
                  <a:lnTo>
                    <a:pt x="376" y="195"/>
                  </a:lnTo>
                  <a:lnTo>
                    <a:pt x="374" y="220"/>
                  </a:lnTo>
                  <a:lnTo>
                    <a:pt x="369" y="245"/>
                  </a:lnTo>
                  <a:lnTo>
                    <a:pt x="362" y="270"/>
                  </a:lnTo>
                  <a:lnTo>
                    <a:pt x="351" y="293"/>
                  </a:lnTo>
                  <a:lnTo>
                    <a:pt x="339" y="316"/>
                  </a:lnTo>
                  <a:lnTo>
                    <a:pt x="326" y="339"/>
                  </a:lnTo>
                  <a:lnTo>
                    <a:pt x="312" y="362"/>
                  </a:lnTo>
                  <a:lnTo>
                    <a:pt x="298" y="383"/>
                  </a:lnTo>
                  <a:lnTo>
                    <a:pt x="282" y="406"/>
                  </a:lnTo>
                  <a:lnTo>
                    <a:pt x="266" y="426"/>
                  </a:lnTo>
                  <a:lnTo>
                    <a:pt x="252" y="449"/>
                  </a:lnTo>
                  <a:lnTo>
                    <a:pt x="234" y="472"/>
                  </a:lnTo>
                  <a:lnTo>
                    <a:pt x="222" y="493"/>
                  </a:lnTo>
                  <a:lnTo>
                    <a:pt x="209" y="516"/>
                  </a:lnTo>
                  <a:lnTo>
                    <a:pt x="199" y="541"/>
                  </a:lnTo>
                  <a:lnTo>
                    <a:pt x="188" y="553"/>
                  </a:lnTo>
                  <a:lnTo>
                    <a:pt x="179" y="569"/>
                  </a:lnTo>
                  <a:lnTo>
                    <a:pt x="167" y="582"/>
                  </a:lnTo>
                  <a:lnTo>
                    <a:pt x="158" y="596"/>
                  </a:lnTo>
                  <a:lnTo>
                    <a:pt x="147" y="608"/>
                  </a:lnTo>
                  <a:lnTo>
                    <a:pt x="133" y="617"/>
                  </a:lnTo>
                  <a:lnTo>
                    <a:pt x="124" y="617"/>
                  </a:lnTo>
                  <a:lnTo>
                    <a:pt x="117" y="622"/>
                  </a:lnTo>
                  <a:lnTo>
                    <a:pt x="110" y="622"/>
                  </a:lnTo>
                  <a:lnTo>
                    <a:pt x="101" y="624"/>
                  </a:lnTo>
                  <a:lnTo>
                    <a:pt x="89" y="628"/>
                  </a:lnTo>
                  <a:lnTo>
                    <a:pt x="80" y="635"/>
                  </a:lnTo>
                  <a:lnTo>
                    <a:pt x="71" y="635"/>
                  </a:lnTo>
                  <a:lnTo>
                    <a:pt x="64" y="635"/>
                  </a:lnTo>
                  <a:lnTo>
                    <a:pt x="50" y="628"/>
                  </a:lnTo>
                  <a:lnTo>
                    <a:pt x="39" y="617"/>
                  </a:lnTo>
                  <a:lnTo>
                    <a:pt x="34" y="608"/>
                  </a:lnTo>
                  <a:lnTo>
                    <a:pt x="32" y="599"/>
                  </a:lnTo>
                  <a:lnTo>
                    <a:pt x="30" y="589"/>
                  </a:lnTo>
                  <a:lnTo>
                    <a:pt x="32" y="582"/>
                  </a:lnTo>
                  <a:lnTo>
                    <a:pt x="32" y="573"/>
                  </a:lnTo>
                  <a:lnTo>
                    <a:pt x="36" y="564"/>
                  </a:lnTo>
                  <a:lnTo>
                    <a:pt x="41" y="557"/>
                  </a:lnTo>
                  <a:lnTo>
                    <a:pt x="50" y="550"/>
                  </a:lnTo>
                  <a:lnTo>
                    <a:pt x="57" y="527"/>
                  </a:lnTo>
                  <a:lnTo>
                    <a:pt x="69" y="507"/>
                  </a:lnTo>
                  <a:lnTo>
                    <a:pt x="80" y="482"/>
                  </a:lnTo>
                  <a:lnTo>
                    <a:pt x="96" y="459"/>
                  </a:lnTo>
                  <a:lnTo>
                    <a:pt x="110" y="433"/>
                  </a:lnTo>
                  <a:lnTo>
                    <a:pt x="128" y="408"/>
                  </a:lnTo>
                  <a:lnTo>
                    <a:pt x="144" y="381"/>
                  </a:lnTo>
                  <a:lnTo>
                    <a:pt x="163" y="355"/>
                  </a:lnTo>
                  <a:lnTo>
                    <a:pt x="179" y="328"/>
                  </a:lnTo>
                  <a:lnTo>
                    <a:pt x="192" y="300"/>
                  </a:lnTo>
                  <a:lnTo>
                    <a:pt x="206" y="275"/>
                  </a:lnTo>
                  <a:lnTo>
                    <a:pt x="220" y="250"/>
                  </a:lnTo>
                  <a:lnTo>
                    <a:pt x="231" y="224"/>
                  </a:lnTo>
                  <a:lnTo>
                    <a:pt x="241" y="199"/>
                  </a:lnTo>
                  <a:lnTo>
                    <a:pt x="248" y="174"/>
                  </a:lnTo>
                  <a:lnTo>
                    <a:pt x="252" y="153"/>
                  </a:lnTo>
                  <a:lnTo>
                    <a:pt x="165" y="142"/>
                  </a:lnTo>
                  <a:lnTo>
                    <a:pt x="101" y="133"/>
                  </a:lnTo>
                  <a:lnTo>
                    <a:pt x="53" y="124"/>
                  </a:lnTo>
                  <a:lnTo>
                    <a:pt x="23" y="114"/>
                  </a:lnTo>
                  <a:lnTo>
                    <a:pt x="4" y="103"/>
                  </a:lnTo>
                  <a:lnTo>
                    <a:pt x="0" y="94"/>
                  </a:lnTo>
                  <a:lnTo>
                    <a:pt x="7" y="84"/>
                  </a:lnTo>
                  <a:lnTo>
                    <a:pt x="23" y="75"/>
                  </a:lnTo>
                  <a:lnTo>
                    <a:pt x="43" y="64"/>
                  </a:lnTo>
                  <a:lnTo>
                    <a:pt x="71" y="57"/>
                  </a:lnTo>
                  <a:lnTo>
                    <a:pt x="101" y="45"/>
                  </a:lnTo>
                  <a:lnTo>
                    <a:pt x="131" y="36"/>
                  </a:lnTo>
                  <a:lnTo>
                    <a:pt x="163" y="27"/>
                  </a:lnTo>
                  <a:lnTo>
                    <a:pt x="192" y="18"/>
                  </a:lnTo>
                  <a:lnTo>
                    <a:pt x="218" y="6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96E3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3" name="Freeform 97"/>
            <p:cNvSpPr>
              <a:spLocks/>
            </p:cNvSpPr>
            <p:nvPr/>
          </p:nvSpPr>
          <p:spPr bwMode="auto">
            <a:xfrm>
              <a:off x="1897" y="2705"/>
              <a:ext cx="220" cy="583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83" y="7"/>
                </a:cxn>
                <a:cxn ang="0">
                  <a:pos x="192" y="16"/>
                </a:cxn>
                <a:cxn ang="0">
                  <a:pos x="197" y="32"/>
                </a:cxn>
                <a:cxn ang="0">
                  <a:pos x="199" y="51"/>
                </a:cxn>
                <a:cxn ang="0">
                  <a:pos x="199" y="67"/>
                </a:cxn>
                <a:cxn ang="0">
                  <a:pos x="202" y="83"/>
                </a:cxn>
                <a:cxn ang="0">
                  <a:pos x="206" y="99"/>
                </a:cxn>
                <a:cxn ang="0">
                  <a:pos x="215" y="136"/>
                </a:cxn>
                <a:cxn ang="0">
                  <a:pos x="218" y="195"/>
                </a:cxn>
                <a:cxn ang="0">
                  <a:pos x="218" y="259"/>
                </a:cxn>
                <a:cxn ang="0">
                  <a:pos x="209" y="319"/>
                </a:cxn>
                <a:cxn ang="0">
                  <a:pos x="195" y="379"/>
                </a:cxn>
                <a:cxn ang="0">
                  <a:pos x="176" y="436"/>
                </a:cxn>
                <a:cxn ang="0">
                  <a:pos x="149" y="491"/>
                </a:cxn>
                <a:cxn ang="0">
                  <a:pos x="117" y="544"/>
                </a:cxn>
                <a:cxn ang="0">
                  <a:pos x="89" y="576"/>
                </a:cxn>
                <a:cxn ang="0">
                  <a:pos x="71" y="583"/>
                </a:cxn>
                <a:cxn ang="0">
                  <a:pos x="53" y="583"/>
                </a:cxn>
                <a:cxn ang="0">
                  <a:pos x="34" y="581"/>
                </a:cxn>
                <a:cxn ang="0">
                  <a:pos x="18" y="572"/>
                </a:cxn>
                <a:cxn ang="0">
                  <a:pos x="7" y="558"/>
                </a:cxn>
                <a:cxn ang="0">
                  <a:pos x="0" y="544"/>
                </a:cxn>
                <a:cxn ang="0">
                  <a:pos x="4" y="528"/>
                </a:cxn>
                <a:cxn ang="0">
                  <a:pos x="25" y="494"/>
                </a:cxn>
                <a:cxn ang="0">
                  <a:pos x="48" y="441"/>
                </a:cxn>
                <a:cxn ang="0">
                  <a:pos x="66" y="388"/>
                </a:cxn>
                <a:cxn ang="0">
                  <a:pos x="85" y="335"/>
                </a:cxn>
                <a:cxn ang="0">
                  <a:pos x="96" y="282"/>
                </a:cxn>
                <a:cxn ang="0">
                  <a:pos x="108" y="225"/>
                </a:cxn>
                <a:cxn ang="0">
                  <a:pos x="114" y="168"/>
                </a:cxn>
                <a:cxn ang="0">
                  <a:pos x="121" y="113"/>
                </a:cxn>
                <a:cxn ang="0">
                  <a:pos x="114" y="71"/>
                </a:cxn>
                <a:cxn ang="0">
                  <a:pos x="110" y="44"/>
                </a:cxn>
                <a:cxn ang="0">
                  <a:pos x="124" y="18"/>
                </a:cxn>
                <a:cxn ang="0">
                  <a:pos x="144" y="2"/>
                </a:cxn>
                <a:cxn ang="0">
                  <a:pos x="160" y="0"/>
                </a:cxn>
              </a:cxnLst>
              <a:rect l="0" t="0" r="r" b="b"/>
              <a:pathLst>
                <a:path w="220" h="583">
                  <a:moveTo>
                    <a:pt x="160" y="0"/>
                  </a:moveTo>
                  <a:lnTo>
                    <a:pt x="170" y="0"/>
                  </a:lnTo>
                  <a:lnTo>
                    <a:pt x="176" y="2"/>
                  </a:lnTo>
                  <a:lnTo>
                    <a:pt x="183" y="7"/>
                  </a:lnTo>
                  <a:lnTo>
                    <a:pt x="190" y="12"/>
                  </a:lnTo>
                  <a:lnTo>
                    <a:pt x="192" y="16"/>
                  </a:lnTo>
                  <a:lnTo>
                    <a:pt x="195" y="25"/>
                  </a:lnTo>
                  <a:lnTo>
                    <a:pt x="197" y="32"/>
                  </a:lnTo>
                  <a:lnTo>
                    <a:pt x="199" y="41"/>
                  </a:lnTo>
                  <a:lnTo>
                    <a:pt x="199" y="51"/>
                  </a:lnTo>
                  <a:lnTo>
                    <a:pt x="199" y="57"/>
                  </a:lnTo>
                  <a:lnTo>
                    <a:pt x="199" y="67"/>
                  </a:lnTo>
                  <a:lnTo>
                    <a:pt x="202" y="76"/>
                  </a:lnTo>
                  <a:lnTo>
                    <a:pt x="202" y="83"/>
                  </a:lnTo>
                  <a:lnTo>
                    <a:pt x="204" y="92"/>
                  </a:lnTo>
                  <a:lnTo>
                    <a:pt x="206" y="99"/>
                  </a:lnTo>
                  <a:lnTo>
                    <a:pt x="213" y="106"/>
                  </a:lnTo>
                  <a:lnTo>
                    <a:pt x="215" y="136"/>
                  </a:lnTo>
                  <a:lnTo>
                    <a:pt x="218" y="168"/>
                  </a:lnTo>
                  <a:lnTo>
                    <a:pt x="218" y="195"/>
                  </a:lnTo>
                  <a:lnTo>
                    <a:pt x="220" y="227"/>
                  </a:lnTo>
                  <a:lnTo>
                    <a:pt x="218" y="259"/>
                  </a:lnTo>
                  <a:lnTo>
                    <a:pt x="215" y="289"/>
                  </a:lnTo>
                  <a:lnTo>
                    <a:pt x="209" y="319"/>
                  </a:lnTo>
                  <a:lnTo>
                    <a:pt x="206" y="351"/>
                  </a:lnTo>
                  <a:lnTo>
                    <a:pt x="195" y="379"/>
                  </a:lnTo>
                  <a:lnTo>
                    <a:pt x="188" y="409"/>
                  </a:lnTo>
                  <a:lnTo>
                    <a:pt x="176" y="436"/>
                  </a:lnTo>
                  <a:lnTo>
                    <a:pt x="165" y="466"/>
                  </a:lnTo>
                  <a:lnTo>
                    <a:pt x="149" y="491"/>
                  </a:lnTo>
                  <a:lnTo>
                    <a:pt x="135" y="519"/>
                  </a:lnTo>
                  <a:lnTo>
                    <a:pt x="117" y="544"/>
                  </a:lnTo>
                  <a:lnTo>
                    <a:pt x="96" y="572"/>
                  </a:lnTo>
                  <a:lnTo>
                    <a:pt x="89" y="576"/>
                  </a:lnTo>
                  <a:lnTo>
                    <a:pt x="80" y="581"/>
                  </a:lnTo>
                  <a:lnTo>
                    <a:pt x="71" y="583"/>
                  </a:lnTo>
                  <a:lnTo>
                    <a:pt x="62" y="583"/>
                  </a:lnTo>
                  <a:lnTo>
                    <a:pt x="53" y="583"/>
                  </a:lnTo>
                  <a:lnTo>
                    <a:pt x="43" y="583"/>
                  </a:lnTo>
                  <a:lnTo>
                    <a:pt x="34" y="581"/>
                  </a:lnTo>
                  <a:lnTo>
                    <a:pt x="25" y="576"/>
                  </a:lnTo>
                  <a:lnTo>
                    <a:pt x="18" y="572"/>
                  </a:lnTo>
                  <a:lnTo>
                    <a:pt x="11" y="565"/>
                  </a:lnTo>
                  <a:lnTo>
                    <a:pt x="7" y="558"/>
                  </a:lnTo>
                  <a:lnTo>
                    <a:pt x="4" y="553"/>
                  </a:lnTo>
                  <a:lnTo>
                    <a:pt x="0" y="544"/>
                  </a:lnTo>
                  <a:lnTo>
                    <a:pt x="2" y="537"/>
                  </a:lnTo>
                  <a:lnTo>
                    <a:pt x="4" y="528"/>
                  </a:lnTo>
                  <a:lnTo>
                    <a:pt x="14" y="519"/>
                  </a:lnTo>
                  <a:lnTo>
                    <a:pt x="25" y="494"/>
                  </a:lnTo>
                  <a:lnTo>
                    <a:pt x="39" y="468"/>
                  </a:lnTo>
                  <a:lnTo>
                    <a:pt x="48" y="441"/>
                  </a:lnTo>
                  <a:lnTo>
                    <a:pt x="59" y="416"/>
                  </a:lnTo>
                  <a:lnTo>
                    <a:pt x="66" y="388"/>
                  </a:lnTo>
                  <a:lnTo>
                    <a:pt x="75" y="363"/>
                  </a:lnTo>
                  <a:lnTo>
                    <a:pt x="85" y="335"/>
                  </a:lnTo>
                  <a:lnTo>
                    <a:pt x="92" y="310"/>
                  </a:lnTo>
                  <a:lnTo>
                    <a:pt x="96" y="282"/>
                  </a:lnTo>
                  <a:lnTo>
                    <a:pt x="103" y="253"/>
                  </a:lnTo>
                  <a:lnTo>
                    <a:pt x="108" y="225"/>
                  </a:lnTo>
                  <a:lnTo>
                    <a:pt x="112" y="197"/>
                  </a:lnTo>
                  <a:lnTo>
                    <a:pt x="114" y="168"/>
                  </a:lnTo>
                  <a:lnTo>
                    <a:pt x="117" y="140"/>
                  </a:lnTo>
                  <a:lnTo>
                    <a:pt x="121" y="113"/>
                  </a:lnTo>
                  <a:lnTo>
                    <a:pt x="124" y="85"/>
                  </a:lnTo>
                  <a:lnTo>
                    <a:pt x="114" y="71"/>
                  </a:lnTo>
                  <a:lnTo>
                    <a:pt x="110" y="57"/>
                  </a:lnTo>
                  <a:lnTo>
                    <a:pt x="110" y="44"/>
                  </a:lnTo>
                  <a:lnTo>
                    <a:pt x="117" y="32"/>
                  </a:lnTo>
                  <a:lnTo>
                    <a:pt x="124" y="18"/>
                  </a:lnTo>
                  <a:lnTo>
                    <a:pt x="135" y="9"/>
                  </a:lnTo>
                  <a:lnTo>
                    <a:pt x="144" y="2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96E3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4" name="Freeform 98"/>
            <p:cNvSpPr>
              <a:spLocks/>
            </p:cNvSpPr>
            <p:nvPr/>
          </p:nvSpPr>
          <p:spPr bwMode="auto">
            <a:xfrm>
              <a:off x="1208" y="2269"/>
              <a:ext cx="563" cy="358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88" y="14"/>
                </a:cxn>
                <a:cxn ang="0">
                  <a:pos x="108" y="32"/>
                </a:cxn>
                <a:cxn ang="0">
                  <a:pos x="127" y="55"/>
                </a:cxn>
                <a:cxn ang="0">
                  <a:pos x="140" y="83"/>
                </a:cxn>
                <a:cxn ang="0">
                  <a:pos x="154" y="108"/>
                </a:cxn>
                <a:cxn ang="0">
                  <a:pos x="166" y="135"/>
                </a:cxn>
                <a:cxn ang="0">
                  <a:pos x="179" y="161"/>
                </a:cxn>
                <a:cxn ang="0">
                  <a:pos x="186" y="181"/>
                </a:cxn>
                <a:cxn ang="0">
                  <a:pos x="191" y="200"/>
                </a:cxn>
                <a:cxn ang="0">
                  <a:pos x="193" y="218"/>
                </a:cxn>
                <a:cxn ang="0">
                  <a:pos x="196" y="236"/>
                </a:cxn>
                <a:cxn ang="0">
                  <a:pos x="218" y="234"/>
                </a:cxn>
                <a:cxn ang="0">
                  <a:pos x="260" y="220"/>
                </a:cxn>
                <a:cxn ang="0">
                  <a:pos x="301" y="211"/>
                </a:cxn>
                <a:cxn ang="0">
                  <a:pos x="347" y="209"/>
                </a:cxn>
                <a:cxn ang="0">
                  <a:pos x="391" y="216"/>
                </a:cxn>
                <a:cxn ang="0">
                  <a:pos x="434" y="223"/>
                </a:cxn>
                <a:cxn ang="0">
                  <a:pos x="478" y="236"/>
                </a:cxn>
                <a:cxn ang="0">
                  <a:pos x="519" y="255"/>
                </a:cxn>
                <a:cxn ang="0">
                  <a:pos x="549" y="271"/>
                </a:cxn>
                <a:cxn ang="0">
                  <a:pos x="560" y="287"/>
                </a:cxn>
                <a:cxn ang="0">
                  <a:pos x="560" y="310"/>
                </a:cxn>
                <a:cxn ang="0">
                  <a:pos x="547" y="331"/>
                </a:cxn>
                <a:cxn ang="0">
                  <a:pos x="533" y="340"/>
                </a:cxn>
                <a:cxn ang="0">
                  <a:pos x="517" y="349"/>
                </a:cxn>
                <a:cxn ang="0">
                  <a:pos x="501" y="351"/>
                </a:cxn>
                <a:cxn ang="0">
                  <a:pos x="471" y="356"/>
                </a:cxn>
                <a:cxn ang="0">
                  <a:pos x="430" y="356"/>
                </a:cxn>
                <a:cxn ang="0">
                  <a:pos x="388" y="354"/>
                </a:cxn>
                <a:cxn ang="0">
                  <a:pos x="347" y="349"/>
                </a:cxn>
                <a:cxn ang="0">
                  <a:pos x="303" y="342"/>
                </a:cxn>
                <a:cxn ang="0">
                  <a:pos x="262" y="340"/>
                </a:cxn>
                <a:cxn ang="0">
                  <a:pos x="221" y="340"/>
                </a:cxn>
                <a:cxn ang="0">
                  <a:pos x="182" y="347"/>
                </a:cxn>
                <a:cxn ang="0">
                  <a:pos x="152" y="356"/>
                </a:cxn>
                <a:cxn ang="0">
                  <a:pos x="131" y="358"/>
                </a:cxn>
                <a:cxn ang="0">
                  <a:pos x="115" y="354"/>
                </a:cxn>
                <a:cxn ang="0">
                  <a:pos x="99" y="344"/>
                </a:cxn>
                <a:cxn ang="0">
                  <a:pos x="85" y="331"/>
                </a:cxn>
                <a:cxn ang="0">
                  <a:pos x="76" y="314"/>
                </a:cxn>
                <a:cxn ang="0">
                  <a:pos x="67" y="298"/>
                </a:cxn>
                <a:cxn ang="0">
                  <a:pos x="65" y="280"/>
                </a:cxn>
                <a:cxn ang="0">
                  <a:pos x="60" y="259"/>
                </a:cxn>
                <a:cxn ang="0">
                  <a:pos x="51" y="234"/>
                </a:cxn>
                <a:cxn ang="0">
                  <a:pos x="42" y="207"/>
                </a:cxn>
                <a:cxn ang="0">
                  <a:pos x="37" y="181"/>
                </a:cxn>
                <a:cxn ang="0">
                  <a:pos x="30" y="156"/>
                </a:cxn>
                <a:cxn ang="0">
                  <a:pos x="23" y="129"/>
                </a:cxn>
                <a:cxn ang="0">
                  <a:pos x="17" y="103"/>
                </a:cxn>
                <a:cxn ang="0">
                  <a:pos x="10" y="78"/>
                </a:cxn>
                <a:cxn ang="0">
                  <a:pos x="0" y="57"/>
                </a:cxn>
                <a:cxn ang="0">
                  <a:pos x="5" y="35"/>
                </a:cxn>
                <a:cxn ang="0">
                  <a:pos x="21" y="18"/>
                </a:cxn>
                <a:cxn ang="0">
                  <a:pos x="37" y="2"/>
                </a:cxn>
                <a:cxn ang="0">
                  <a:pos x="46" y="0"/>
                </a:cxn>
              </a:cxnLst>
              <a:rect l="0" t="0" r="r" b="b"/>
              <a:pathLst>
                <a:path w="563" h="358">
                  <a:moveTo>
                    <a:pt x="46" y="0"/>
                  </a:moveTo>
                  <a:lnTo>
                    <a:pt x="62" y="2"/>
                  </a:lnTo>
                  <a:lnTo>
                    <a:pt x="76" y="7"/>
                  </a:lnTo>
                  <a:lnTo>
                    <a:pt x="88" y="14"/>
                  </a:lnTo>
                  <a:lnTo>
                    <a:pt x="99" y="23"/>
                  </a:lnTo>
                  <a:lnTo>
                    <a:pt x="108" y="32"/>
                  </a:lnTo>
                  <a:lnTo>
                    <a:pt x="120" y="44"/>
                  </a:lnTo>
                  <a:lnTo>
                    <a:pt x="127" y="55"/>
                  </a:lnTo>
                  <a:lnTo>
                    <a:pt x="136" y="69"/>
                  </a:lnTo>
                  <a:lnTo>
                    <a:pt x="140" y="83"/>
                  </a:lnTo>
                  <a:lnTo>
                    <a:pt x="147" y="94"/>
                  </a:lnTo>
                  <a:lnTo>
                    <a:pt x="154" y="108"/>
                  </a:lnTo>
                  <a:lnTo>
                    <a:pt x="161" y="122"/>
                  </a:lnTo>
                  <a:lnTo>
                    <a:pt x="166" y="135"/>
                  </a:lnTo>
                  <a:lnTo>
                    <a:pt x="173" y="149"/>
                  </a:lnTo>
                  <a:lnTo>
                    <a:pt x="179" y="161"/>
                  </a:lnTo>
                  <a:lnTo>
                    <a:pt x="186" y="174"/>
                  </a:lnTo>
                  <a:lnTo>
                    <a:pt x="186" y="181"/>
                  </a:lnTo>
                  <a:lnTo>
                    <a:pt x="189" y="191"/>
                  </a:lnTo>
                  <a:lnTo>
                    <a:pt x="191" y="200"/>
                  </a:lnTo>
                  <a:lnTo>
                    <a:pt x="193" y="209"/>
                  </a:lnTo>
                  <a:lnTo>
                    <a:pt x="193" y="218"/>
                  </a:lnTo>
                  <a:lnTo>
                    <a:pt x="193" y="227"/>
                  </a:lnTo>
                  <a:lnTo>
                    <a:pt x="196" y="236"/>
                  </a:lnTo>
                  <a:lnTo>
                    <a:pt x="198" y="246"/>
                  </a:lnTo>
                  <a:lnTo>
                    <a:pt x="218" y="234"/>
                  </a:lnTo>
                  <a:lnTo>
                    <a:pt x="239" y="227"/>
                  </a:lnTo>
                  <a:lnTo>
                    <a:pt x="260" y="220"/>
                  </a:lnTo>
                  <a:lnTo>
                    <a:pt x="280" y="216"/>
                  </a:lnTo>
                  <a:lnTo>
                    <a:pt x="301" y="211"/>
                  </a:lnTo>
                  <a:lnTo>
                    <a:pt x="324" y="209"/>
                  </a:lnTo>
                  <a:lnTo>
                    <a:pt x="347" y="209"/>
                  </a:lnTo>
                  <a:lnTo>
                    <a:pt x="370" y="214"/>
                  </a:lnTo>
                  <a:lnTo>
                    <a:pt x="391" y="216"/>
                  </a:lnTo>
                  <a:lnTo>
                    <a:pt x="413" y="220"/>
                  </a:lnTo>
                  <a:lnTo>
                    <a:pt x="434" y="223"/>
                  </a:lnTo>
                  <a:lnTo>
                    <a:pt x="455" y="232"/>
                  </a:lnTo>
                  <a:lnTo>
                    <a:pt x="478" y="236"/>
                  </a:lnTo>
                  <a:lnTo>
                    <a:pt x="498" y="246"/>
                  </a:lnTo>
                  <a:lnTo>
                    <a:pt x="519" y="255"/>
                  </a:lnTo>
                  <a:lnTo>
                    <a:pt x="540" y="266"/>
                  </a:lnTo>
                  <a:lnTo>
                    <a:pt x="549" y="271"/>
                  </a:lnTo>
                  <a:lnTo>
                    <a:pt x="556" y="278"/>
                  </a:lnTo>
                  <a:lnTo>
                    <a:pt x="560" y="287"/>
                  </a:lnTo>
                  <a:lnTo>
                    <a:pt x="563" y="294"/>
                  </a:lnTo>
                  <a:lnTo>
                    <a:pt x="560" y="310"/>
                  </a:lnTo>
                  <a:lnTo>
                    <a:pt x="553" y="324"/>
                  </a:lnTo>
                  <a:lnTo>
                    <a:pt x="547" y="331"/>
                  </a:lnTo>
                  <a:lnTo>
                    <a:pt x="540" y="335"/>
                  </a:lnTo>
                  <a:lnTo>
                    <a:pt x="533" y="340"/>
                  </a:lnTo>
                  <a:lnTo>
                    <a:pt x="526" y="344"/>
                  </a:lnTo>
                  <a:lnTo>
                    <a:pt x="517" y="349"/>
                  </a:lnTo>
                  <a:lnTo>
                    <a:pt x="508" y="351"/>
                  </a:lnTo>
                  <a:lnTo>
                    <a:pt x="501" y="351"/>
                  </a:lnTo>
                  <a:lnTo>
                    <a:pt x="494" y="354"/>
                  </a:lnTo>
                  <a:lnTo>
                    <a:pt x="471" y="356"/>
                  </a:lnTo>
                  <a:lnTo>
                    <a:pt x="450" y="356"/>
                  </a:lnTo>
                  <a:lnTo>
                    <a:pt x="430" y="356"/>
                  </a:lnTo>
                  <a:lnTo>
                    <a:pt x="409" y="356"/>
                  </a:lnTo>
                  <a:lnTo>
                    <a:pt x="388" y="354"/>
                  </a:lnTo>
                  <a:lnTo>
                    <a:pt x="368" y="351"/>
                  </a:lnTo>
                  <a:lnTo>
                    <a:pt x="347" y="349"/>
                  </a:lnTo>
                  <a:lnTo>
                    <a:pt x="324" y="347"/>
                  </a:lnTo>
                  <a:lnTo>
                    <a:pt x="303" y="342"/>
                  </a:lnTo>
                  <a:lnTo>
                    <a:pt x="283" y="340"/>
                  </a:lnTo>
                  <a:lnTo>
                    <a:pt x="262" y="340"/>
                  </a:lnTo>
                  <a:lnTo>
                    <a:pt x="241" y="340"/>
                  </a:lnTo>
                  <a:lnTo>
                    <a:pt x="221" y="340"/>
                  </a:lnTo>
                  <a:lnTo>
                    <a:pt x="200" y="342"/>
                  </a:lnTo>
                  <a:lnTo>
                    <a:pt x="182" y="347"/>
                  </a:lnTo>
                  <a:lnTo>
                    <a:pt x="163" y="354"/>
                  </a:lnTo>
                  <a:lnTo>
                    <a:pt x="152" y="356"/>
                  </a:lnTo>
                  <a:lnTo>
                    <a:pt x="143" y="358"/>
                  </a:lnTo>
                  <a:lnTo>
                    <a:pt x="131" y="358"/>
                  </a:lnTo>
                  <a:lnTo>
                    <a:pt x="122" y="358"/>
                  </a:lnTo>
                  <a:lnTo>
                    <a:pt x="115" y="354"/>
                  </a:lnTo>
                  <a:lnTo>
                    <a:pt x="106" y="351"/>
                  </a:lnTo>
                  <a:lnTo>
                    <a:pt x="99" y="344"/>
                  </a:lnTo>
                  <a:lnTo>
                    <a:pt x="92" y="340"/>
                  </a:lnTo>
                  <a:lnTo>
                    <a:pt x="85" y="331"/>
                  </a:lnTo>
                  <a:lnTo>
                    <a:pt x="81" y="324"/>
                  </a:lnTo>
                  <a:lnTo>
                    <a:pt x="76" y="314"/>
                  </a:lnTo>
                  <a:lnTo>
                    <a:pt x="72" y="308"/>
                  </a:lnTo>
                  <a:lnTo>
                    <a:pt x="67" y="298"/>
                  </a:lnTo>
                  <a:lnTo>
                    <a:pt x="67" y="289"/>
                  </a:lnTo>
                  <a:lnTo>
                    <a:pt x="65" y="280"/>
                  </a:lnTo>
                  <a:lnTo>
                    <a:pt x="67" y="273"/>
                  </a:lnTo>
                  <a:lnTo>
                    <a:pt x="60" y="259"/>
                  </a:lnTo>
                  <a:lnTo>
                    <a:pt x="56" y="246"/>
                  </a:lnTo>
                  <a:lnTo>
                    <a:pt x="51" y="234"/>
                  </a:lnTo>
                  <a:lnTo>
                    <a:pt x="46" y="220"/>
                  </a:lnTo>
                  <a:lnTo>
                    <a:pt x="42" y="207"/>
                  </a:lnTo>
                  <a:lnTo>
                    <a:pt x="39" y="195"/>
                  </a:lnTo>
                  <a:lnTo>
                    <a:pt x="37" y="181"/>
                  </a:lnTo>
                  <a:lnTo>
                    <a:pt x="35" y="170"/>
                  </a:lnTo>
                  <a:lnTo>
                    <a:pt x="30" y="156"/>
                  </a:lnTo>
                  <a:lnTo>
                    <a:pt x="28" y="142"/>
                  </a:lnTo>
                  <a:lnTo>
                    <a:pt x="23" y="129"/>
                  </a:lnTo>
                  <a:lnTo>
                    <a:pt x="21" y="117"/>
                  </a:lnTo>
                  <a:lnTo>
                    <a:pt x="17" y="103"/>
                  </a:lnTo>
                  <a:lnTo>
                    <a:pt x="12" y="92"/>
                  </a:lnTo>
                  <a:lnTo>
                    <a:pt x="10" y="78"/>
                  </a:lnTo>
                  <a:lnTo>
                    <a:pt x="5" y="67"/>
                  </a:lnTo>
                  <a:lnTo>
                    <a:pt x="0" y="57"/>
                  </a:lnTo>
                  <a:lnTo>
                    <a:pt x="3" y="46"/>
                  </a:lnTo>
                  <a:lnTo>
                    <a:pt x="5" y="35"/>
                  </a:lnTo>
                  <a:lnTo>
                    <a:pt x="12" y="28"/>
                  </a:lnTo>
                  <a:lnTo>
                    <a:pt x="21" y="18"/>
                  </a:lnTo>
                  <a:lnTo>
                    <a:pt x="28" y="12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5" name="Freeform 99"/>
            <p:cNvSpPr>
              <a:spLocks/>
            </p:cNvSpPr>
            <p:nvPr/>
          </p:nvSpPr>
          <p:spPr bwMode="auto">
            <a:xfrm>
              <a:off x="1000" y="2138"/>
              <a:ext cx="821" cy="615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55" y="12"/>
                </a:cxn>
                <a:cxn ang="0">
                  <a:pos x="20" y="51"/>
                </a:cxn>
                <a:cxn ang="0">
                  <a:pos x="0" y="122"/>
                </a:cxn>
                <a:cxn ang="0">
                  <a:pos x="11" y="244"/>
                </a:cxn>
                <a:cxn ang="0">
                  <a:pos x="71" y="413"/>
                </a:cxn>
                <a:cxn ang="0">
                  <a:pos x="165" y="540"/>
                </a:cxn>
                <a:cxn ang="0">
                  <a:pos x="277" y="599"/>
                </a:cxn>
                <a:cxn ang="0">
                  <a:pos x="397" y="615"/>
                </a:cxn>
                <a:cxn ang="0">
                  <a:pos x="511" y="604"/>
                </a:cxn>
                <a:cxn ang="0">
                  <a:pos x="610" y="585"/>
                </a:cxn>
                <a:cxn ang="0">
                  <a:pos x="690" y="553"/>
                </a:cxn>
                <a:cxn ang="0">
                  <a:pos x="757" y="514"/>
                </a:cxn>
                <a:cxn ang="0">
                  <a:pos x="803" y="466"/>
                </a:cxn>
                <a:cxn ang="0">
                  <a:pos x="821" y="423"/>
                </a:cxn>
                <a:cxn ang="0">
                  <a:pos x="805" y="384"/>
                </a:cxn>
                <a:cxn ang="0">
                  <a:pos x="752" y="358"/>
                </a:cxn>
                <a:cxn ang="0">
                  <a:pos x="690" y="333"/>
                </a:cxn>
                <a:cxn ang="0">
                  <a:pos x="621" y="322"/>
                </a:cxn>
                <a:cxn ang="0">
                  <a:pos x="543" y="322"/>
                </a:cxn>
                <a:cxn ang="0">
                  <a:pos x="465" y="345"/>
                </a:cxn>
                <a:cxn ang="0">
                  <a:pos x="387" y="393"/>
                </a:cxn>
                <a:cxn ang="0">
                  <a:pos x="346" y="425"/>
                </a:cxn>
                <a:cxn ang="0">
                  <a:pos x="355" y="429"/>
                </a:cxn>
                <a:cxn ang="0">
                  <a:pos x="387" y="418"/>
                </a:cxn>
                <a:cxn ang="0">
                  <a:pos x="422" y="404"/>
                </a:cxn>
                <a:cxn ang="0">
                  <a:pos x="459" y="390"/>
                </a:cxn>
                <a:cxn ang="0">
                  <a:pos x="504" y="377"/>
                </a:cxn>
                <a:cxn ang="0">
                  <a:pos x="557" y="367"/>
                </a:cxn>
                <a:cxn ang="0">
                  <a:pos x="615" y="363"/>
                </a:cxn>
                <a:cxn ang="0">
                  <a:pos x="670" y="370"/>
                </a:cxn>
                <a:cxn ang="0">
                  <a:pos x="720" y="393"/>
                </a:cxn>
                <a:cxn ang="0">
                  <a:pos x="752" y="418"/>
                </a:cxn>
                <a:cxn ang="0">
                  <a:pos x="766" y="445"/>
                </a:cxn>
                <a:cxn ang="0">
                  <a:pos x="757" y="471"/>
                </a:cxn>
                <a:cxn ang="0">
                  <a:pos x="716" y="501"/>
                </a:cxn>
                <a:cxn ang="0">
                  <a:pos x="647" y="528"/>
                </a:cxn>
                <a:cxn ang="0">
                  <a:pos x="555" y="551"/>
                </a:cxn>
                <a:cxn ang="0">
                  <a:pos x="465" y="565"/>
                </a:cxn>
                <a:cxn ang="0">
                  <a:pos x="376" y="563"/>
                </a:cxn>
                <a:cxn ang="0">
                  <a:pos x="291" y="537"/>
                </a:cxn>
                <a:cxn ang="0">
                  <a:pos x="211" y="482"/>
                </a:cxn>
                <a:cxn ang="0">
                  <a:pos x="142" y="402"/>
                </a:cxn>
                <a:cxn ang="0">
                  <a:pos x="89" y="317"/>
                </a:cxn>
                <a:cxn ang="0">
                  <a:pos x="59" y="237"/>
                </a:cxn>
                <a:cxn ang="0">
                  <a:pos x="46" y="163"/>
                </a:cxn>
                <a:cxn ang="0">
                  <a:pos x="55" y="106"/>
                </a:cxn>
                <a:cxn ang="0">
                  <a:pos x="85" y="67"/>
                </a:cxn>
                <a:cxn ang="0">
                  <a:pos x="112" y="46"/>
                </a:cxn>
                <a:cxn ang="0">
                  <a:pos x="142" y="35"/>
                </a:cxn>
                <a:cxn ang="0">
                  <a:pos x="151" y="44"/>
                </a:cxn>
              </a:cxnLst>
              <a:rect l="0" t="0" r="r" b="b"/>
              <a:pathLst>
                <a:path w="821" h="615">
                  <a:moveTo>
                    <a:pt x="105" y="0"/>
                  </a:moveTo>
                  <a:lnTo>
                    <a:pt x="98" y="0"/>
                  </a:lnTo>
                  <a:lnTo>
                    <a:pt x="89" y="0"/>
                  </a:lnTo>
                  <a:lnTo>
                    <a:pt x="80" y="0"/>
                  </a:lnTo>
                  <a:lnTo>
                    <a:pt x="69" y="7"/>
                  </a:lnTo>
                  <a:lnTo>
                    <a:pt x="55" y="12"/>
                  </a:lnTo>
                  <a:lnTo>
                    <a:pt x="43" y="21"/>
                  </a:lnTo>
                  <a:lnTo>
                    <a:pt x="30" y="35"/>
                  </a:lnTo>
                  <a:lnTo>
                    <a:pt x="20" y="51"/>
                  </a:lnTo>
                  <a:lnTo>
                    <a:pt x="9" y="69"/>
                  </a:lnTo>
                  <a:lnTo>
                    <a:pt x="4" y="94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2" y="195"/>
                  </a:lnTo>
                  <a:lnTo>
                    <a:pt x="11" y="244"/>
                  </a:lnTo>
                  <a:lnTo>
                    <a:pt x="25" y="294"/>
                  </a:lnTo>
                  <a:lnTo>
                    <a:pt x="48" y="356"/>
                  </a:lnTo>
                  <a:lnTo>
                    <a:pt x="71" y="413"/>
                  </a:lnTo>
                  <a:lnTo>
                    <a:pt x="101" y="464"/>
                  </a:lnTo>
                  <a:lnTo>
                    <a:pt x="130" y="503"/>
                  </a:lnTo>
                  <a:lnTo>
                    <a:pt x="165" y="540"/>
                  </a:lnTo>
                  <a:lnTo>
                    <a:pt x="199" y="565"/>
                  </a:lnTo>
                  <a:lnTo>
                    <a:pt x="238" y="585"/>
                  </a:lnTo>
                  <a:lnTo>
                    <a:pt x="277" y="599"/>
                  </a:lnTo>
                  <a:lnTo>
                    <a:pt x="319" y="611"/>
                  </a:lnTo>
                  <a:lnTo>
                    <a:pt x="358" y="613"/>
                  </a:lnTo>
                  <a:lnTo>
                    <a:pt x="397" y="615"/>
                  </a:lnTo>
                  <a:lnTo>
                    <a:pt x="436" y="613"/>
                  </a:lnTo>
                  <a:lnTo>
                    <a:pt x="475" y="611"/>
                  </a:lnTo>
                  <a:lnTo>
                    <a:pt x="511" y="604"/>
                  </a:lnTo>
                  <a:lnTo>
                    <a:pt x="546" y="597"/>
                  </a:lnTo>
                  <a:lnTo>
                    <a:pt x="578" y="590"/>
                  </a:lnTo>
                  <a:lnTo>
                    <a:pt x="610" y="585"/>
                  </a:lnTo>
                  <a:lnTo>
                    <a:pt x="638" y="574"/>
                  </a:lnTo>
                  <a:lnTo>
                    <a:pt x="665" y="565"/>
                  </a:lnTo>
                  <a:lnTo>
                    <a:pt x="690" y="553"/>
                  </a:lnTo>
                  <a:lnTo>
                    <a:pt x="716" y="542"/>
                  </a:lnTo>
                  <a:lnTo>
                    <a:pt x="736" y="528"/>
                  </a:lnTo>
                  <a:lnTo>
                    <a:pt x="757" y="514"/>
                  </a:lnTo>
                  <a:lnTo>
                    <a:pt x="775" y="498"/>
                  </a:lnTo>
                  <a:lnTo>
                    <a:pt x="791" y="482"/>
                  </a:lnTo>
                  <a:lnTo>
                    <a:pt x="803" y="466"/>
                  </a:lnTo>
                  <a:lnTo>
                    <a:pt x="812" y="450"/>
                  </a:lnTo>
                  <a:lnTo>
                    <a:pt x="816" y="434"/>
                  </a:lnTo>
                  <a:lnTo>
                    <a:pt x="821" y="423"/>
                  </a:lnTo>
                  <a:lnTo>
                    <a:pt x="819" y="409"/>
                  </a:lnTo>
                  <a:lnTo>
                    <a:pt x="814" y="395"/>
                  </a:lnTo>
                  <a:lnTo>
                    <a:pt x="805" y="384"/>
                  </a:lnTo>
                  <a:lnTo>
                    <a:pt x="791" y="377"/>
                  </a:lnTo>
                  <a:lnTo>
                    <a:pt x="773" y="367"/>
                  </a:lnTo>
                  <a:lnTo>
                    <a:pt x="752" y="358"/>
                  </a:lnTo>
                  <a:lnTo>
                    <a:pt x="732" y="351"/>
                  </a:lnTo>
                  <a:lnTo>
                    <a:pt x="713" y="342"/>
                  </a:lnTo>
                  <a:lnTo>
                    <a:pt x="690" y="333"/>
                  </a:lnTo>
                  <a:lnTo>
                    <a:pt x="667" y="328"/>
                  </a:lnTo>
                  <a:lnTo>
                    <a:pt x="644" y="324"/>
                  </a:lnTo>
                  <a:lnTo>
                    <a:pt x="621" y="322"/>
                  </a:lnTo>
                  <a:lnTo>
                    <a:pt x="594" y="319"/>
                  </a:lnTo>
                  <a:lnTo>
                    <a:pt x="569" y="319"/>
                  </a:lnTo>
                  <a:lnTo>
                    <a:pt x="543" y="322"/>
                  </a:lnTo>
                  <a:lnTo>
                    <a:pt x="518" y="326"/>
                  </a:lnTo>
                  <a:lnTo>
                    <a:pt x="491" y="333"/>
                  </a:lnTo>
                  <a:lnTo>
                    <a:pt x="465" y="345"/>
                  </a:lnTo>
                  <a:lnTo>
                    <a:pt x="438" y="358"/>
                  </a:lnTo>
                  <a:lnTo>
                    <a:pt x="413" y="377"/>
                  </a:lnTo>
                  <a:lnTo>
                    <a:pt x="387" y="393"/>
                  </a:lnTo>
                  <a:lnTo>
                    <a:pt x="369" y="409"/>
                  </a:lnTo>
                  <a:lnTo>
                    <a:pt x="355" y="418"/>
                  </a:lnTo>
                  <a:lnTo>
                    <a:pt x="346" y="425"/>
                  </a:lnTo>
                  <a:lnTo>
                    <a:pt x="339" y="432"/>
                  </a:lnTo>
                  <a:lnTo>
                    <a:pt x="348" y="432"/>
                  </a:lnTo>
                  <a:lnTo>
                    <a:pt x="355" y="429"/>
                  </a:lnTo>
                  <a:lnTo>
                    <a:pt x="362" y="425"/>
                  </a:lnTo>
                  <a:lnTo>
                    <a:pt x="374" y="423"/>
                  </a:lnTo>
                  <a:lnTo>
                    <a:pt x="387" y="418"/>
                  </a:lnTo>
                  <a:lnTo>
                    <a:pt x="399" y="411"/>
                  </a:lnTo>
                  <a:lnTo>
                    <a:pt x="413" y="409"/>
                  </a:lnTo>
                  <a:lnTo>
                    <a:pt x="422" y="404"/>
                  </a:lnTo>
                  <a:lnTo>
                    <a:pt x="436" y="400"/>
                  </a:lnTo>
                  <a:lnTo>
                    <a:pt x="445" y="395"/>
                  </a:lnTo>
                  <a:lnTo>
                    <a:pt x="459" y="390"/>
                  </a:lnTo>
                  <a:lnTo>
                    <a:pt x="472" y="386"/>
                  </a:lnTo>
                  <a:lnTo>
                    <a:pt x="488" y="384"/>
                  </a:lnTo>
                  <a:lnTo>
                    <a:pt x="504" y="377"/>
                  </a:lnTo>
                  <a:lnTo>
                    <a:pt x="521" y="372"/>
                  </a:lnTo>
                  <a:lnTo>
                    <a:pt x="539" y="367"/>
                  </a:lnTo>
                  <a:lnTo>
                    <a:pt x="557" y="367"/>
                  </a:lnTo>
                  <a:lnTo>
                    <a:pt x="576" y="363"/>
                  </a:lnTo>
                  <a:lnTo>
                    <a:pt x="596" y="363"/>
                  </a:lnTo>
                  <a:lnTo>
                    <a:pt x="615" y="363"/>
                  </a:lnTo>
                  <a:lnTo>
                    <a:pt x="633" y="363"/>
                  </a:lnTo>
                  <a:lnTo>
                    <a:pt x="651" y="365"/>
                  </a:lnTo>
                  <a:lnTo>
                    <a:pt x="670" y="370"/>
                  </a:lnTo>
                  <a:lnTo>
                    <a:pt x="688" y="377"/>
                  </a:lnTo>
                  <a:lnTo>
                    <a:pt x="706" y="386"/>
                  </a:lnTo>
                  <a:lnTo>
                    <a:pt x="720" y="393"/>
                  </a:lnTo>
                  <a:lnTo>
                    <a:pt x="734" y="402"/>
                  </a:lnTo>
                  <a:lnTo>
                    <a:pt x="743" y="411"/>
                  </a:lnTo>
                  <a:lnTo>
                    <a:pt x="752" y="418"/>
                  </a:lnTo>
                  <a:lnTo>
                    <a:pt x="759" y="427"/>
                  </a:lnTo>
                  <a:lnTo>
                    <a:pt x="764" y="436"/>
                  </a:lnTo>
                  <a:lnTo>
                    <a:pt x="766" y="445"/>
                  </a:lnTo>
                  <a:lnTo>
                    <a:pt x="766" y="455"/>
                  </a:lnTo>
                  <a:lnTo>
                    <a:pt x="764" y="464"/>
                  </a:lnTo>
                  <a:lnTo>
                    <a:pt x="757" y="471"/>
                  </a:lnTo>
                  <a:lnTo>
                    <a:pt x="745" y="482"/>
                  </a:lnTo>
                  <a:lnTo>
                    <a:pt x="734" y="491"/>
                  </a:lnTo>
                  <a:lnTo>
                    <a:pt x="716" y="501"/>
                  </a:lnTo>
                  <a:lnTo>
                    <a:pt x="695" y="510"/>
                  </a:lnTo>
                  <a:lnTo>
                    <a:pt x="672" y="519"/>
                  </a:lnTo>
                  <a:lnTo>
                    <a:pt x="647" y="528"/>
                  </a:lnTo>
                  <a:lnTo>
                    <a:pt x="615" y="537"/>
                  </a:lnTo>
                  <a:lnTo>
                    <a:pt x="585" y="546"/>
                  </a:lnTo>
                  <a:lnTo>
                    <a:pt x="555" y="551"/>
                  </a:lnTo>
                  <a:lnTo>
                    <a:pt x="525" y="558"/>
                  </a:lnTo>
                  <a:lnTo>
                    <a:pt x="493" y="560"/>
                  </a:lnTo>
                  <a:lnTo>
                    <a:pt x="465" y="565"/>
                  </a:lnTo>
                  <a:lnTo>
                    <a:pt x="436" y="567"/>
                  </a:lnTo>
                  <a:lnTo>
                    <a:pt x="406" y="567"/>
                  </a:lnTo>
                  <a:lnTo>
                    <a:pt x="376" y="563"/>
                  </a:lnTo>
                  <a:lnTo>
                    <a:pt x="348" y="558"/>
                  </a:lnTo>
                  <a:lnTo>
                    <a:pt x="319" y="546"/>
                  </a:lnTo>
                  <a:lnTo>
                    <a:pt x="291" y="537"/>
                  </a:lnTo>
                  <a:lnTo>
                    <a:pt x="264" y="521"/>
                  </a:lnTo>
                  <a:lnTo>
                    <a:pt x="238" y="503"/>
                  </a:lnTo>
                  <a:lnTo>
                    <a:pt x="211" y="482"/>
                  </a:lnTo>
                  <a:lnTo>
                    <a:pt x="188" y="459"/>
                  </a:lnTo>
                  <a:lnTo>
                    <a:pt x="163" y="429"/>
                  </a:lnTo>
                  <a:lnTo>
                    <a:pt x="142" y="402"/>
                  </a:lnTo>
                  <a:lnTo>
                    <a:pt x="121" y="374"/>
                  </a:lnTo>
                  <a:lnTo>
                    <a:pt x="105" y="347"/>
                  </a:lnTo>
                  <a:lnTo>
                    <a:pt x="89" y="317"/>
                  </a:lnTo>
                  <a:lnTo>
                    <a:pt x="75" y="292"/>
                  </a:lnTo>
                  <a:lnTo>
                    <a:pt x="66" y="262"/>
                  </a:lnTo>
                  <a:lnTo>
                    <a:pt x="59" y="237"/>
                  </a:lnTo>
                  <a:lnTo>
                    <a:pt x="50" y="211"/>
                  </a:lnTo>
                  <a:lnTo>
                    <a:pt x="48" y="188"/>
                  </a:lnTo>
                  <a:lnTo>
                    <a:pt x="46" y="163"/>
                  </a:lnTo>
                  <a:lnTo>
                    <a:pt x="48" y="143"/>
                  </a:lnTo>
                  <a:lnTo>
                    <a:pt x="50" y="122"/>
                  </a:lnTo>
                  <a:lnTo>
                    <a:pt x="55" y="106"/>
                  </a:lnTo>
                  <a:lnTo>
                    <a:pt x="62" y="90"/>
                  </a:lnTo>
                  <a:lnTo>
                    <a:pt x="75" y="78"/>
                  </a:lnTo>
                  <a:lnTo>
                    <a:pt x="85" y="67"/>
                  </a:lnTo>
                  <a:lnTo>
                    <a:pt x="96" y="58"/>
                  </a:lnTo>
                  <a:lnTo>
                    <a:pt x="105" y="48"/>
                  </a:lnTo>
                  <a:lnTo>
                    <a:pt x="112" y="46"/>
                  </a:lnTo>
                  <a:lnTo>
                    <a:pt x="126" y="39"/>
                  </a:lnTo>
                  <a:lnTo>
                    <a:pt x="137" y="37"/>
                  </a:lnTo>
                  <a:lnTo>
                    <a:pt x="142" y="35"/>
                  </a:lnTo>
                  <a:lnTo>
                    <a:pt x="147" y="39"/>
                  </a:lnTo>
                  <a:lnTo>
                    <a:pt x="149" y="42"/>
                  </a:lnTo>
                  <a:lnTo>
                    <a:pt x="151" y="44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6" name="Freeform 100"/>
            <p:cNvSpPr>
              <a:spLocks/>
            </p:cNvSpPr>
            <p:nvPr/>
          </p:nvSpPr>
          <p:spPr bwMode="auto">
            <a:xfrm>
              <a:off x="1137" y="2186"/>
              <a:ext cx="267" cy="338"/>
            </a:xfrm>
            <a:custGeom>
              <a:avLst/>
              <a:gdLst/>
              <a:ahLst/>
              <a:cxnLst>
                <a:cxn ang="0">
                  <a:pos x="69" y="12"/>
                </a:cxn>
                <a:cxn ang="0">
                  <a:pos x="83" y="17"/>
                </a:cxn>
                <a:cxn ang="0">
                  <a:pos x="104" y="26"/>
                </a:cxn>
                <a:cxn ang="0">
                  <a:pos x="127" y="39"/>
                </a:cxn>
                <a:cxn ang="0">
                  <a:pos x="154" y="58"/>
                </a:cxn>
                <a:cxn ang="0">
                  <a:pos x="179" y="85"/>
                </a:cxn>
                <a:cxn ang="0">
                  <a:pos x="205" y="115"/>
                </a:cxn>
                <a:cxn ang="0">
                  <a:pos x="228" y="157"/>
                </a:cxn>
                <a:cxn ang="0">
                  <a:pos x="244" y="196"/>
                </a:cxn>
                <a:cxn ang="0">
                  <a:pos x="255" y="232"/>
                </a:cxn>
                <a:cxn ang="0">
                  <a:pos x="262" y="264"/>
                </a:cxn>
                <a:cxn ang="0">
                  <a:pos x="267" y="292"/>
                </a:cxn>
                <a:cxn ang="0">
                  <a:pos x="264" y="313"/>
                </a:cxn>
                <a:cxn ang="0">
                  <a:pos x="257" y="329"/>
                </a:cxn>
                <a:cxn ang="0">
                  <a:pos x="244" y="336"/>
                </a:cxn>
                <a:cxn ang="0">
                  <a:pos x="228" y="338"/>
                </a:cxn>
                <a:cxn ang="0">
                  <a:pos x="211" y="331"/>
                </a:cxn>
                <a:cxn ang="0">
                  <a:pos x="209" y="324"/>
                </a:cxn>
                <a:cxn ang="0">
                  <a:pos x="223" y="303"/>
                </a:cxn>
                <a:cxn ang="0">
                  <a:pos x="228" y="285"/>
                </a:cxn>
                <a:cxn ang="0">
                  <a:pos x="230" y="260"/>
                </a:cxn>
                <a:cxn ang="0">
                  <a:pos x="221" y="230"/>
                </a:cxn>
                <a:cxn ang="0">
                  <a:pos x="200" y="191"/>
                </a:cxn>
                <a:cxn ang="0">
                  <a:pos x="170" y="150"/>
                </a:cxn>
                <a:cxn ang="0">
                  <a:pos x="140" y="118"/>
                </a:cxn>
                <a:cxn ang="0">
                  <a:pos x="113" y="95"/>
                </a:cxn>
                <a:cxn ang="0">
                  <a:pos x="90" y="76"/>
                </a:cxn>
                <a:cxn ang="0">
                  <a:pos x="67" y="62"/>
                </a:cxn>
                <a:cxn ang="0">
                  <a:pos x="46" y="53"/>
                </a:cxn>
                <a:cxn ang="0">
                  <a:pos x="30" y="49"/>
                </a:cxn>
                <a:cxn ang="0">
                  <a:pos x="21" y="46"/>
                </a:cxn>
                <a:cxn ang="0">
                  <a:pos x="3" y="33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16" y="3"/>
                </a:cxn>
                <a:cxn ang="0">
                  <a:pos x="37" y="3"/>
                </a:cxn>
                <a:cxn ang="0">
                  <a:pos x="67" y="12"/>
                </a:cxn>
              </a:cxnLst>
              <a:rect l="0" t="0" r="r" b="b"/>
              <a:pathLst>
                <a:path w="267" h="338">
                  <a:moveTo>
                    <a:pt x="67" y="12"/>
                  </a:moveTo>
                  <a:lnTo>
                    <a:pt x="69" y="12"/>
                  </a:lnTo>
                  <a:lnTo>
                    <a:pt x="76" y="12"/>
                  </a:lnTo>
                  <a:lnTo>
                    <a:pt x="83" y="17"/>
                  </a:lnTo>
                  <a:lnTo>
                    <a:pt x="92" y="19"/>
                  </a:lnTo>
                  <a:lnTo>
                    <a:pt x="104" y="26"/>
                  </a:lnTo>
                  <a:lnTo>
                    <a:pt x="115" y="33"/>
                  </a:lnTo>
                  <a:lnTo>
                    <a:pt x="127" y="39"/>
                  </a:lnTo>
                  <a:lnTo>
                    <a:pt x="140" y="49"/>
                  </a:lnTo>
                  <a:lnTo>
                    <a:pt x="154" y="58"/>
                  </a:lnTo>
                  <a:lnTo>
                    <a:pt x="166" y="72"/>
                  </a:lnTo>
                  <a:lnTo>
                    <a:pt x="179" y="85"/>
                  </a:lnTo>
                  <a:lnTo>
                    <a:pt x="193" y="99"/>
                  </a:lnTo>
                  <a:lnTo>
                    <a:pt x="205" y="115"/>
                  </a:lnTo>
                  <a:lnTo>
                    <a:pt x="216" y="134"/>
                  </a:lnTo>
                  <a:lnTo>
                    <a:pt x="228" y="157"/>
                  </a:lnTo>
                  <a:lnTo>
                    <a:pt x="234" y="175"/>
                  </a:lnTo>
                  <a:lnTo>
                    <a:pt x="244" y="196"/>
                  </a:lnTo>
                  <a:lnTo>
                    <a:pt x="250" y="214"/>
                  </a:lnTo>
                  <a:lnTo>
                    <a:pt x="255" y="232"/>
                  </a:lnTo>
                  <a:lnTo>
                    <a:pt x="257" y="248"/>
                  </a:lnTo>
                  <a:lnTo>
                    <a:pt x="262" y="264"/>
                  </a:lnTo>
                  <a:lnTo>
                    <a:pt x="264" y="278"/>
                  </a:lnTo>
                  <a:lnTo>
                    <a:pt x="267" y="292"/>
                  </a:lnTo>
                  <a:lnTo>
                    <a:pt x="264" y="303"/>
                  </a:lnTo>
                  <a:lnTo>
                    <a:pt x="264" y="313"/>
                  </a:lnTo>
                  <a:lnTo>
                    <a:pt x="260" y="319"/>
                  </a:lnTo>
                  <a:lnTo>
                    <a:pt x="257" y="329"/>
                  </a:lnTo>
                  <a:lnTo>
                    <a:pt x="250" y="331"/>
                  </a:lnTo>
                  <a:lnTo>
                    <a:pt x="244" y="336"/>
                  </a:lnTo>
                  <a:lnTo>
                    <a:pt x="237" y="338"/>
                  </a:lnTo>
                  <a:lnTo>
                    <a:pt x="228" y="338"/>
                  </a:lnTo>
                  <a:lnTo>
                    <a:pt x="218" y="333"/>
                  </a:lnTo>
                  <a:lnTo>
                    <a:pt x="211" y="331"/>
                  </a:lnTo>
                  <a:lnTo>
                    <a:pt x="209" y="329"/>
                  </a:lnTo>
                  <a:lnTo>
                    <a:pt x="209" y="324"/>
                  </a:lnTo>
                  <a:lnTo>
                    <a:pt x="214" y="315"/>
                  </a:lnTo>
                  <a:lnTo>
                    <a:pt x="223" y="303"/>
                  </a:lnTo>
                  <a:lnTo>
                    <a:pt x="225" y="292"/>
                  </a:lnTo>
                  <a:lnTo>
                    <a:pt x="228" y="285"/>
                  </a:lnTo>
                  <a:lnTo>
                    <a:pt x="228" y="271"/>
                  </a:lnTo>
                  <a:lnTo>
                    <a:pt x="230" y="260"/>
                  </a:lnTo>
                  <a:lnTo>
                    <a:pt x="225" y="246"/>
                  </a:lnTo>
                  <a:lnTo>
                    <a:pt x="221" y="230"/>
                  </a:lnTo>
                  <a:lnTo>
                    <a:pt x="211" y="212"/>
                  </a:lnTo>
                  <a:lnTo>
                    <a:pt x="200" y="191"/>
                  </a:lnTo>
                  <a:lnTo>
                    <a:pt x="184" y="168"/>
                  </a:lnTo>
                  <a:lnTo>
                    <a:pt x="170" y="150"/>
                  </a:lnTo>
                  <a:lnTo>
                    <a:pt x="154" y="134"/>
                  </a:lnTo>
                  <a:lnTo>
                    <a:pt x="140" y="118"/>
                  </a:lnTo>
                  <a:lnTo>
                    <a:pt x="127" y="104"/>
                  </a:lnTo>
                  <a:lnTo>
                    <a:pt x="113" y="95"/>
                  </a:lnTo>
                  <a:lnTo>
                    <a:pt x="101" y="83"/>
                  </a:lnTo>
                  <a:lnTo>
                    <a:pt x="90" y="76"/>
                  </a:lnTo>
                  <a:lnTo>
                    <a:pt x="76" y="69"/>
                  </a:lnTo>
                  <a:lnTo>
                    <a:pt x="67" y="62"/>
                  </a:lnTo>
                  <a:lnTo>
                    <a:pt x="55" y="58"/>
                  </a:lnTo>
                  <a:lnTo>
                    <a:pt x="46" y="53"/>
                  </a:lnTo>
                  <a:lnTo>
                    <a:pt x="37" y="51"/>
                  </a:lnTo>
                  <a:lnTo>
                    <a:pt x="30" y="49"/>
                  </a:lnTo>
                  <a:lnTo>
                    <a:pt x="23" y="46"/>
                  </a:lnTo>
                  <a:lnTo>
                    <a:pt x="21" y="46"/>
                  </a:lnTo>
                  <a:lnTo>
                    <a:pt x="10" y="39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3" y="7"/>
                  </a:lnTo>
                  <a:lnTo>
                    <a:pt x="10" y="3"/>
                  </a:lnTo>
                  <a:lnTo>
                    <a:pt x="16" y="3"/>
                  </a:lnTo>
                  <a:lnTo>
                    <a:pt x="23" y="0"/>
                  </a:lnTo>
                  <a:lnTo>
                    <a:pt x="37" y="3"/>
                  </a:lnTo>
                  <a:lnTo>
                    <a:pt x="49" y="5"/>
                  </a:lnTo>
                  <a:lnTo>
                    <a:pt x="67" y="12"/>
                  </a:lnTo>
                  <a:lnTo>
                    <a:pt x="67" y="12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7" name="Freeform 101"/>
            <p:cNvSpPr>
              <a:spLocks/>
            </p:cNvSpPr>
            <p:nvPr/>
          </p:nvSpPr>
          <p:spPr bwMode="auto">
            <a:xfrm>
              <a:off x="926" y="1962"/>
              <a:ext cx="544" cy="867"/>
            </a:xfrm>
            <a:custGeom>
              <a:avLst/>
              <a:gdLst/>
              <a:ahLst/>
              <a:cxnLst>
                <a:cxn ang="0">
                  <a:pos x="278" y="20"/>
                </a:cxn>
                <a:cxn ang="0">
                  <a:pos x="269" y="55"/>
                </a:cxn>
                <a:cxn ang="0">
                  <a:pos x="255" y="75"/>
                </a:cxn>
                <a:cxn ang="0">
                  <a:pos x="227" y="91"/>
                </a:cxn>
                <a:cxn ang="0">
                  <a:pos x="186" y="107"/>
                </a:cxn>
                <a:cxn ang="0">
                  <a:pos x="136" y="156"/>
                </a:cxn>
                <a:cxn ang="0">
                  <a:pos x="87" y="247"/>
                </a:cxn>
                <a:cxn ang="0">
                  <a:pos x="39" y="390"/>
                </a:cxn>
                <a:cxn ang="0">
                  <a:pos x="9" y="592"/>
                </a:cxn>
                <a:cxn ang="0">
                  <a:pos x="0" y="768"/>
                </a:cxn>
                <a:cxn ang="0">
                  <a:pos x="14" y="794"/>
                </a:cxn>
                <a:cxn ang="0">
                  <a:pos x="51" y="828"/>
                </a:cxn>
                <a:cxn ang="0">
                  <a:pos x="115" y="856"/>
                </a:cxn>
                <a:cxn ang="0">
                  <a:pos x="225" y="867"/>
                </a:cxn>
                <a:cxn ang="0">
                  <a:pos x="377" y="853"/>
                </a:cxn>
                <a:cxn ang="0">
                  <a:pos x="487" y="833"/>
                </a:cxn>
                <a:cxn ang="0">
                  <a:pos x="533" y="817"/>
                </a:cxn>
                <a:cxn ang="0">
                  <a:pos x="521" y="807"/>
                </a:cxn>
                <a:cxn ang="0">
                  <a:pos x="459" y="805"/>
                </a:cxn>
                <a:cxn ang="0">
                  <a:pos x="351" y="812"/>
                </a:cxn>
                <a:cxn ang="0">
                  <a:pos x="239" y="814"/>
                </a:cxn>
                <a:cxn ang="0">
                  <a:pos x="156" y="812"/>
                </a:cxn>
                <a:cxn ang="0">
                  <a:pos x="101" y="798"/>
                </a:cxn>
                <a:cxn ang="0">
                  <a:pos x="67" y="773"/>
                </a:cxn>
                <a:cxn ang="0">
                  <a:pos x="48" y="734"/>
                </a:cxn>
                <a:cxn ang="0">
                  <a:pos x="44" y="677"/>
                </a:cxn>
                <a:cxn ang="0">
                  <a:pos x="44" y="596"/>
                </a:cxn>
                <a:cxn ang="0">
                  <a:pos x="55" y="514"/>
                </a:cxn>
                <a:cxn ang="0">
                  <a:pos x="65" y="433"/>
                </a:cxn>
                <a:cxn ang="0">
                  <a:pos x="76" y="378"/>
                </a:cxn>
                <a:cxn ang="0">
                  <a:pos x="83" y="351"/>
                </a:cxn>
                <a:cxn ang="0">
                  <a:pos x="99" y="314"/>
                </a:cxn>
                <a:cxn ang="0">
                  <a:pos x="122" y="261"/>
                </a:cxn>
                <a:cxn ang="0">
                  <a:pos x="149" y="206"/>
                </a:cxn>
                <a:cxn ang="0">
                  <a:pos x="184" y="160"/>
                </a:cxn>
                <a:cxn ang="0">
                  <a:pos x="221" y="137"/>
                </a:cxn>
                <a:cxn ang="0">
                  <a:pos x="248" y="126"/>
                </a:cxn>
                <a:cxn ang="0">
                  <a:pos x="282" y="112"/>
                </a:cxn>
                <a:cxn ang="0">
                  <a:pos x="312" y="121"/>
                </a:cxn>
                <a:cxn ang="0">
                  <a:pos x="338" y="153"/>
                </a:cxn>
                <a:cxn ang="0">
                  <a:pos x="365" y="183"/>
                </a:cxn>
                <a:cxn ang="0">
                  <a:pos x="400" y="206"/>
                </a:cxn>
                <a:cxn ang="0">
                  <a:pos x="432" y="218"/>
                </a:cxn>
                <a:cxn ang="0">
                  <a:pos x="459" y="222"/>
                </a:cxn>
                <a:cxn ang="0">
                  <a:pos x="480" y="220"/>
                </a:cxn>
                <a:cxn ang="0">
                  <a:pos x="505" y="204"/>
                </a:cxn>
                <a:cxn ang="0">
                  <a:pos x="533" y="169"/>
                </a:cxn>
                <a:cxn ang="0">
                  <a:pos x="544" y="146"/>
                </a:cxn>
                <a:cxn ang="0">
                  <a:pos x="533" y="114"/>
                </a:cxn>
                <a:cxn ang="0">
                  <a:pos x="519" y="146"/>
                </a:cxn>
                <a:cxn ang="0">
                  <a:pos x="489" y="174"/>
                </a:cxn>
                <a:cxn ang="0">
                  <a:pos x="459" y="172"/>
                </a:cxn>
                <a:cxn ang="0">
                  <a:pos x="416" y="153"/>
                </a:cxn>
                <a:cxn ang="0">
                  <a:pos x="383" y="135"/>
                </a:cxn>
                <a:cxn ang="0">
                  <a:pos x="358" y="117"/>
                </a:cxn>
                <a:cxn ang="0">
                  <a:pos x="338" y="101"/>
                </a:cxn>
                <a:cxn ang="0">
                  <a:pos x="310" y="66"/>
                </a:cxn>
                <a:cxn ang="0">
                  <a:pos x="310" y="36"/>
                </a:cxn>
                <a:cxn ang="0">
                  <a:pos x="312" y="11"/>
                </a:cxn>
                <a:cxn ang="0">
                  <a:pos x="287" y="2"/>
                </a:cxn>
                <a:cxn ang="0">
                  <a:pos x="278" y="11"/>
                </a:cxn>
              </a:cxnLst>
              <a:rect l="0" t="0" r="r" b="b"/>
              <a:pathLst>
                <a:path w="544" h="867">
                  <a:moveTo>
                    <a:pt x="278" y="11"/>
                  </a:moveTo>
                  <a:lnTo>
                    <a:pt x="278" y="13"/>
                  </a:lnTo>
                  <a:lnTo>
                    <a:pt x="278" y="20"/>
                  </a:lnTo>
                  <a:lnTo>
                    <a:pt x="273" y="32"/>
                  </a:lnTo>
                  <a:lnTo>
                    <a:pt x="273" y="48"/>
                  </a:lnTo>
                  <a:lnTo>
                    <a:pt x="269" y="55"/>
                  </a:lnTo>
                  <a:lnTo>
                    <a:pt x="264" y="62"/>
                  </a:lnTo>
                  <a:lnTo>
                    <a:pt x="260" y="68"/>
                  </a:lnTo>
                  <a:lnTo>
                    <a:pt x="255" y="75"/>
                  </a:lnTo>
                  <a:lnTo>
                    <a:pt x="246" y="82"/>
                  </a:lnTo>
                  <a:lnTo>
                    <a:pt x="237" y="87"/>
                  </a:lnTo>
                  <a:lnTo>
                    <a:pt x="227" y="91"/>
                  </a:lnTo>
                  <a:lnTo>
                    <a:pt x="216" y="98"/>
                  </a:lnTo>
                  <a:lnTo>
                    <a:pt x="200" y="101"/>
                  </a:lnTo>
                  <a:lnTo>
                    <a:pt x="186" y="107"/>
                  </a:lnTo>
                  <a:lnTo>
                    <a:pt x="168" y="119"/>
                  </a:lnTo>
                  <a:lnTo>
                    <a:pt x="154" y="137"/>
                  </a:lnTo>
                  <a:lnTo>
                    <a:pt x="136" y="156"/>
                  </a:lnTo>
                  <a:lnTo>
                    <a:pt x="117" y="181"/>
                  </a:lnTo>
                  <a:lnTo>
                    <a:pt x="101" y="211"/>
                  </a:lnTo>
                  <a:lnTo>
                    <a:pt x="87" y="247"/>
                  </a:lnTo>
                  <a:lnTo>
                    <a:pt x="69" y="289"/>
                  </a:lnTo>
                  <a:lnTo>
                    <a:pt x="55" y="335"/>
                  </a:lnTo>
                  <a:lnTo>
                    <a:pt x="39" y="390"/>
                  </a:lnTo>
                  <a:lnTo>
                    <a:pt x="30" y="449"/>
                  </a:lnTo>
                  <a:lnTo>
                    <a:pt x="16" y="516"/>
                  </a:lnTo>
                  <a:lnTo>
                    <a:pt x="9" y="592"/>
                  </a:lnTo>
                  <a:lnTo>
                    <a:pt x="3" y="672"/>
                  </a:lnTo>
                  <a:lnTo>
                    <a:pt x="0" y="764"/>
                  </a:lnTo>
                  <a:lnTo>
                    <a:pt x="0" y="768"/>
                  </a:lnTo>
                  <a:lnTo>
                    <a:pt x="3" y="775"/>
                  </a:lnTo>
                  <a:lnTo>
                    <a:pt x="9" y="784"/>
                  </a:lnTo>
                  <a:lnTo>
                    <a:pt x="14" y="794"/>
                  </a:lnTo>
                  <a:lnTo>
                    <a:pt x="23" y="805"/>
                  </a:lnTo>
                  <a:lnTo>
                    <a:pt x="32" y="817"/>
                  </a:lnTo>
                  <a:lnTo>
                    <a:pt x="51" y="828"/>
                  </a:lnTo>
                  <a:lnTo>
                    <a:pt x="69" y="840"/>
                  </a:lnTo>
                  <a:lnTo>
                    <a:pt x="90" y="849"/>
                  </a:lnTo>
                  <a:lnTo>
                    <a:pt x="115" y="856"/>
                  </a:lnTo>
                  <a:lnTo>
                    <a:pt x="147" y="865"/>
                  </a:lnTo>
                  <a:lnTo>
                    <a:pt x="182" y="867"/>
                  </a:lnTo>
                  <a:lnTo>
                    <a:pt x="225" y="867"/>
                  </a:lnTo>
                  <a:lnTo>
                    <a:pt x="271" y="867"/>
                  </a:lnTo>
                  <a:lnTo>
                    <a:pt x="326" y="860"/>
                  </a:lnTo>
                  <a:lnTo>
                    <a:pt x="377" y="853"/>
                  </a:lnTo>
                  <a:lnTo>
                    <a:pt x="420" y="844"/>
                  </a:lnTo>
                  <a:lnTo>
                    <a:pt x="457" y="837"/>
                  </a:lnTo>
                  <a:lnTo>
                    <a:pt x="487" y="833"/>
                  </a:lnTo>
                  <a:lnTo>
                    <a:pt x="507" y="826"/>
                  </a:lnTo>
                  <a:lnTo>
                    <a:pt x="523" y="821"/>
                  </a:lnTo>
                  <a:lnTo>
                    <a:pt x="533" y="817"/>
                  </a:lnTo>
                  <a:lnTo>
                    <a:pt x="535" y="814"/>
                  </a:lnTo>
                  <a:lnTo>
                    <a:pt x="528" y="810"/>
                  </a:lnTo>
                  <a:lnTo>
                    <a:pt x="521" y="807"/>
                  </a:lnTo>
                  <a:lnTo>
                    <a:pt x="505" y="805"/>
                  </a:lnTo>
                  <a:lnTo>
                    <a:pt x="484" y="805"/>
                  </a:lnTo>
                  <a:lnTo>
                    <a:pt x="459" y="805"/>
                  </a:lnTo>
                  <a:lnTo>
                    <a:pt x="427" y="807"/>
                  </a:lnTo>
                  <a:lnTo>
                    <a:pt x="390" y="807"/>
                  </a:lnTo>
                  <a:lnTo>
                    <a:pt x="351" y="812"/>
                  </a:lnTo>
                  <a:lnTo>
                    <a:pt x="310" y="814"/>
                  </a:lnTo>
                  <a:lnTo>
                    <a:pt x="273" y="814"/>
                  </a:lnTo>
                  <a:lnTo>
                    <a:pt x="239" y="814"/>
                  </a:lnTo>
                  <a:lnTo>
                    <a:pt x="209" y="817"/>
                  </a:lnTo>
                  <a:lnTo>
                    <a:pt x="182" y="814"/>
                  </a:lnTo>
                  <a:lnTo>
                    <a:pt x="156" y="812"/>
                  </a:lnTo>
                  <a:lnTo>
                    <a:pt x="136" y="807"/>
                  </a:lnTo>
                  <a:lnTo>
                    <a:pt x="117" y="805"/>
                  </a:lnTo>
                  <a:lnTo>
                    <a:pt x="101" y="798"/>
                  </a:lnTo>
                  <a:lnTo>
                    <a:pt x="87" y="791"/>
                  </a:lnTo>
                  <a:lnTo>
                    <a:pt x="76" y="782"/>
                  </a:lnTo>
                  <a:lnTo>
                    <a:pt x="67" y="773"/>
                  </a:lnTo>
                  <a:lnTo>
                    <a:pt x="58" y="761"/>
                  </a:lnTo>
                  <a:lnTo>
                    <a:pt x="53" y="748"/>
                  </a:lnTo>
                  <a:lnTo>
                    <a:pt x="48" y="734"/>
                  </a:lnTo>
                  <a:lnTo>
                    <a:pt x="46" y="718"/>
                  </a:lnTo>
                  <a:lnTo>
                    <a:pt x="44" y="697"/>
                  </a:lnTo>
                  <a:lnTo>
                    <a:pt x="44" y="677"/>
                  </a:lnTo>
                  <a:lnTo>
                    <a:pt x="44" y="651"/>
                  </a:lnTo>
                  <a:lnTo>
                    <a:pt x="44" y="626"/>
                  </a:lnTo>
                  <a:lnTo>
                    <a:pt x="44" y="596"/>
                  </a:lnTo>
                  <a:lnTo>
                    <a:pt x="46" y="569"/>
                  </a:lnTo>
                  <a:lnTo>
                    <a:pt x="51" y="541"/>
                  </a:lnTo>
                  <a:lnTo>
                    <a:pt x="55" y="514"/>
                  </a:lnTo>
                  <a:lnTo>
                    <a:pt x="58" y="484"/>
                  </a:lnTo>
                  <a:lnTo>
                    <a:pt x="62" y="459"/>
                  </a:lnTo>
                  <a:lnTo>
                    <a:pt x="65" y="433"/>
                  </a:lnTo>
                  <a:lnTo>
                    <a:pt x="69" y="413"/>
                  </a:lnTo>
                  <a:lnTo>
                    <a:pt x="71" y="392"/>
                  </a:lnTo>
                  <a:lnTo>
                    <a:pt x="76" y="378"/>
                  </a:lnTo>
                  <a:lnTo>
                    <a:pt x="78" y="367"/>
                  </a:lnTo>
                  <a:lnTo>
                    <a:pt x="83" y="360"/>
                  </a:lnTo>
                  <a:lnTo>
                    <a:pt x="83" y="351"/>
                  </a:lnTo>
                  <a:lnTo>
                    <a:pt x="87" y="342"/>
                  </a:lnTo>
                  <a:lnTo>
                    <a:pt x="92" y="328"/>
                  </a:lnTo>
                  <a:lnTo>
                    <a:pt x="99" y="314"/>
                  </a:lnTo>
                  <a:lnTo>
                    <a:pt x="104" y="296"/>
                  </a:lnTo>
                  <a:lnTo>
                    <a:pt x="113" y="280"/>
                  </a:lnTo>
                  <a:lnTo>
                    <a:pt x="122" y="261"/>
                  </a:lnTo>
                  <a:lnTo>
                    <a:pt x="131" y="243"/>
                  </a:lnTo>
                  <a:lnTo>
                    <a:pt x="140" y="224"/>
                  </a:lnTo>
                  <a:lnTo>
                    <a:pt x="149" y="206"/>
                  </a:lnTo>
                  <a:lnTo>
                    <a:pt x="161" y="190"/>
                  </a:lnTo>
                  <a:lnTo>
                    <a:pt x="172" y="174"/>
                  </a:lnTo>
                  <a:lnTo>
                    <a:pt x="184" y="160"/>
                  </a:lnTo>
                  <a:lnTo>
                    <a:pt x="195" y="149"/>
                  </a:lnTo>
                  <a:lnTo>
                    <a:pt x="207" y="140"/>
                  </a:lnTo>
                  <a:lnTo>
                    <a:pt x="221" y="137"/>
                  </a:lnTo>
                  <a:lnTo>
                    <a:pt x="230" y="133"/>
                  </a:lnTo>
                  <a:lnTo>
                    <a:pt x="239" y="128"/>
                  </a:lnTo>
                  <a:lnTo>
                    <a:pt x="248" y="126"/>
                  </a:lnTo>
                  <a:lnTo>
                    <a:pt x="257" y="121"/>
                  </a:lnTo>
                  <a:lnTo>
                    <a:pt x="269" y="114"/>
                  </a:lnTo>
                  <a:lnTo>
                    <a:pt x="282" y="112"/>
                  </a:lnTo>
                  <a:lnTo>
                    <a:pt x="292" y="112"/>
                  </a:lnTo>
                  <a:lnTo>
                    <a:pt x="305" y="119"/>
                  </a:lnTo>
                  <a:lnTo>
                    <a:pt x="312" y="121"/>
                  </a:lnTo>
                  <a:lnTo>
                    <a:pt x="319" y="130"/>
                  </a:lnTo>
                  <a:lnTo>
                    <a:pt x="326" y="140"/>
                  </a:lnTo>
                  <a:lnTo>
                    <a:pt x="338" y="153"/>
                  </a:lnTo>
                  <a:lnTo>
                    <a:pt x="344" y="165"/>
                  </a:lnTo>
                  <a:lnTo>
                    <a:pt x="356" y="176"/>
                  </a:lnTo>
                  <a:lnTo>
                    <a:pt x="365" y="183"/>
                  </a:lnTo>
                  <a:lnTo>
                    <a:pt x="377" y="192"/>
                  </a:lnTo>
                  <a:lnTo>
                    <a:pt x="388" y="199"/>
                  </a:lnTo>
                  <a:lnTo>
                    <a:pt x="400" y="206"/>
                  </a:lnTo>
                  <a:lnTo>
                    <a:pt x="411" y="211"/>
                  </a:lnTo>
                  <a:lnTo>
                    <a:pt x="422" y="215"/>
                  </a:lnTo>
                  <a:lnTo>
                    <a:pt x="432" y="218"/>
                  </a:lnTo>
                  <a:lnTo>
                    <a:pt x="441" y="220"/>
                  </a:lnTo>
                  <a:lnTo>
                    <a:pt x="450" y="220"/>
                  </a:lnTo>
                  <a:lnTo>
                    <a:pt x="459" y="222"/>
                  </a:lnTo>
                  <a:lnTo>
                    <a:pt x="466" y="220"/>
                  </a:lnTo>
                  <a:lnTo>
                    <a:pt x="475" y="220"/>
                  </a:lnTo>
                  <a:lnTo>
                    <a:pt x="480" y="220"/>
                  </a:lnTo>
                  <a:lnTo>
                    <a:pt x="487" y="220"/>
                  </a:lnTo>
                  <a:lnTo>
                    <a:pt x="494" y="213"/>
                  </a:lnTo>
                  <a:lnTo>
                    <a:pt x="505" y="204"/>
                  </a:lnTo>
                  <a:lnTo>
                    <a:pt x="517" y="190"/>
                  </a:lnTo>
                  <a:lnTo>
                    <a:pt x="528" y="176"/>
                  </a:lnTo>
                  <a:lnTo>
                    <a:pt x="533" y="169"/>
                  </a:lnTo>
                  <a:lnTo>
                    <a:pt x="537" y="160"/>
                  </a:lnTo>
                  <a:lnTo>
                    <a:pt x="539" y="153"/>
                  </a:lnTo>
                  <a:lnTo>
                    <a:pt x="544" y="146"/>
                  </a:lnTo>
                  <a:lnTo>
                    <a:pt x="544" y="133"/>
                  </a:lnTo>
                  <a:lnTo>
                    <a:pt x="539" y="121"/>
                  </a:lnTo>
                  <a:lnTo>
                    <a:pt x="533" y="114"/>
                  </a:lnTo>
                  <a:lnTo>
                    <a:pt x="528" y="121"/>
                  </a:lnTo>
                  <a:lnTo>
                    <a:pt x="523" y="130"/>
                  </a:lnTo>
                  <a:lnTo>
                    <a:pt x="519" y="146"/>
                  </a:lnTo>
                  <a:lnTo>
                    <a:pt x="512" y="160"/>
                  </a:lnTo>
                  <a:lnTo>
                    <a:pt x="500" y="172"/>
                  </a:lnTo>
                  <a:lnTo>
                    <a:pt x="489" y="174"/>
                  </a:lnTo>
                  <a:lnTo>
                    <a:pt x="482" y="176"/>
                  </a:lnTo>
                  <a:lnTo>
                    <a:pt x="471" y="174"/>
                  </a:lnTo>
                  <a:lnTo>
                    <a:pt x="459" y="172"/>
                  </a:lnTo>
                  <a:lnTo>
                    <a:pt x="443" y="165"/>
                  </a:lnTo>
                  <a:lnTo>
                    <a:pt x="429" y="158"/>
                  </a:lnTo>
                  <a:lnTo>
                    <a:pt x="416" y="153"/>
                  </a:lnTo>
                  <a:lnTo>
                    <a:pt x="406" y="146"/>
                  </a:lnTo>
                  <a:lnTo>
                    <a:pt x="395" y="140"/>
                  </a:lnTo>
                  <a:lnTo>
                    <a:pt x="383" y="135"/>
                  </a:lnTo>
                  <a:lnTo>
                    <a:pt x="377" y="128"/>
                  </a:lnTo>
                  <a:lnTo>
                    <a:pt x="367" y="123"/>
                  </a:lnTo>
                  <a:lnTo>
                    <a:pt x="358" y="117"/>
                  </a:lnTo>
                  <a:lnTo>
                    <a:pt x="351" y="112"/>
                  </a:lnTo>
                  <a:lnTo>
                    <a:pt x="344" y="105"/>
                  </a:lnTo>
                  <a:lnTo>
                    <a:pt x="338" y="101"/>
                  </a:lnTo>
                  <a:lnTo>
                    <a:pt x="326" y="89"/>
                  </a:lnTo>
                  <a:lnTo>
                    <a:pt x="317" y="78"/>
                  </a:lnTo>
                  <a:lnTo>
                    <a:pt x="310" y="66"/>
                  </a:lnTo>
                  <a:lnTo>
                    <a:pt x="308" y="55"/>
                  </a:lnTo>
                  <a:lnTo>
                    <a:pt x="305" y="43"/>
                  </a:lnTo>
                  <a:lnTo>
                    <a:pt x="310" y="36"/>
                  </a:lnTo>
                  <a:lnTo>
                    <a:pt x="310" y="27"/>
                  </a:lnTo>
                  <a:lnTo>
                    <a:pt x="312" y="20"/>
                  </a:lnTo>
                  <a:lnTo>
                    <a:pt x="312" y="11"/>
                  </a:lnTo>
                  <a:lnTo>
                    <a:pt x="310" y="6"/>
                  </a:lnTo>
                  <a:lnTo>
                    <a:pt x="299" y="0"/>
                  </a:lnTo>
                  <a:lnTo>
                    <a:pt x="287" y="2"/>
                  </a:lnTo>
                  <a:lnTo>
                    <a:pt x="280" y="6"/>
                  </a:lnTo>
                  <a:lnTo>
                    <a:pt x="278" y="11"/>
                  </a:lnTo>
                  <a:lnTo>
                    <a:pt x="278" y="11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8" name="Freeform 102"/>
            <p:cNvSpPr>
              <a:spLocks/>
            </p:cNvSpPr>
            <p:nvPr/>
          </p:nvSpPr>
          <p:spPr bwMode="auto">
            <a:xfrm>
              <a:off x="1426" y="2182"/>
              <a:ext cx="113" cy="303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8"/>
                </a:cxn>
                <a:cxn ang="0">
                  <a:pos x="10" y="18"/>
                </a:cxn>
                <a:cxn ang="0">
                  <a:pos x="19" y="23"/>
                </a:cxn>
                <a:cxn ang="0">
                  <a:pos x="28" y="32"/>
                </a:cxn>
                <a:cxn ang="0">
                  <a:pos x="33" y="37"/>
                </a:cxn>
                <a:cxn ang="0">
                  <a:pos x="39" y="43"/>
                </a:cxn>
                <a:cxn ang="0">
                  <a:pos x="42" y="53"/>
                </a:cxn>
                <a:cxn ang="0">
                  <a:pos x="49" y="66"/>
                </a:cxn>
                <a:cxn ang="0">
                  <a:pos x="51" y="78"/>
                </a:cxn>
                <a:cxn ang="0">
                  <a:pos x="56" y="94"/>
                </a:cxn>
                <a:cxn ang="0">
                  <a:pos x="58" y="112"/>
                </a:cxn>
                <a:cxn ang="0">
                  <a:pos x="60" y="135"/>
                </a:cxn>
                <a:cxn ang="0">
                  <a:pos x="60" y="156"/>
                </a:cxn>
                <a:cxn ang="0">
                  <a:pos x="60" y="177"/>
                </a:cxn>
                <a:cxn ang="0">
                  <a:pos x="62" y="193"/>
                </a:cxn>
                <a:cxn ang="0">
                  <a:pos x="65" y="211"/>
                </a:cxn>
                <a:cxn ang="0">
                  <a:pos x="65" y="227"/>
                </a:cxn>
                <a:cxn ang="0">
                  <a:pos x="67" y="241"/>
                </a:cxn>
                <a:cxn ang="0">
                  <a:pos x="69" y="252"/>
                </a:cxn>
                <a:cxn ang="0">
                  <a:pos x="72" y="264"/>
                </a:cxn>
                <a:cxn ang="0">
                  <a:pos x="72" y="273"/>
                </a:cxn>
                <a:cxn ang="0">
                  <a:pos x="74" y="282"/>
                </a:cxn>
                <a:cxn ang="0">
                  <a:pos x="74" y="287"/>
                </a:cxn>
                <a:cxn ang="0">
                  <a:pos x="78" y="294"/>
                </a:cxn>
                <a:cxn ang="0">
                  <a:pos x="78" y="301"/>
                </a:cxn>
                <a:cxn ang="0">
                  <a:pos x="81" y="303"/>
                </a:cxn>
                <a:cxn ang="0">
                  <a:pos x="81" y="303"/>
                </a:cxn>
                <a:cxn ang="0">
                  <a:pos x="85" y="298"/>
                </a:cxn>
                <a:cxn ang="0">
                  <a:pos x="92" y="289"/>
                </a:cxn>
                <a:cxn ang="0">
                  <a:pos x="99" y="280"/>
                </a:cxn>
                <a:cxn ang="0">
                  <a:pos x="104" y="271"/>
                </a:cxn>
                <a:cxn ang="0">
                  <a:pos x="106" y="264"/>
                </a:cxn>
                <a:cxn ang="0">
                  <a:pos x="108" y="255"/>
                </a:cxn>
                <a:cxn ang="0">
                  <a:pos x="111" y="245"/>
                </a:cxn>
                <a:cxn ang="0">
                  <a:pos x="113" y="232"/>
                </a:cxn>
                <a:cxn ang="0">
                  <a:pos x="113" y="220"/>
                </a:cxn>
                <a:cxn ang="0">
                  <a:pos x="113" y="206"/>
                </a:cxn>
                <a:cxn ang="0">
                  <a:pos x="113" y="190"/>
                </a:cxn>
                <a:cxn ang="0">
                  <a:pos x="111" y="174"/>
                </a:cxn>
                <a:cxn ang="0">
                  <a:pos x="111" y="158"/>
                </a:cxn>
                <a:cxn ang="0">
                  <a:pos x="108" y="142"/>
                </a:cxn>
                <a:cxn ang="0">
                  <a:pos x="108" y="128"/>
                </a:cxn>
                <a:cxn ang="0">
                  <a:pos x="106" y="115"/>
                </a:cxn>
                <a:cxn ang="0">
                  <a:pos x="106" y="103"/>
                </a:cxn>
                <a:cxn ang="0">
                  <a:pos x="104" y="89"/>
                </a:cxn>
                <a:cxn ang="0">
                  <a:pos x="104" y="80"/>
                </a:cxn>
                <a:cxn ang="0">
                  <a:pos x="99" y="69"/>
                </a:cxn>
                <a:cxn ang="0">
                  <a:pos x="97" y="57"/>
                </a:cxn>
                <a:cxn ang="0">
                  <a:pos x="95" y="50"/>
                </a:cxn>
                <a:cxn ang="0">
                  <a:pos x="92" y="41"/>
                </a:cxn>
                <a:cxn ang="0">
                  <a:pos x="83" y="27"/>
                </a:cxn>
                <a:cxn ang="0">
                  <a:pos x="72" y="16"/>
                </a:cxn>
                <a:cxn ang="0">
                  <a:pos x="58" y="4"/>
                </a:cxn>
                <a:cxn ang="0">
                  <a:pos x="44" y="2"/>
                </a:cxn>
                <a:cxn ang="0">
                  <a:pos x="33" y="0"/>
                </a:cxn>
                <a:cxn ang="0">
                  <a:pos x="21" y="4"/>
                </a:cxn>
                <a:cxn ang="0">
                  <a:pos x="12" y="9"/>
                </a:cxn>
                <a:cxn ang="0">
                  <a:pos x="7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113" h="303">
                  <a:moveTo>
                    <a:pt x="0" y="18"/>
                  </a:moveTo>
                  <a:lnTo>
                    <a:pt x="3" y="18"/>
                  </a:lnTo>
                  <a:lnTo>
                    <a:pt x="10" y="18"/>
                  </a:lnTo>
                  <a:lnTo>
                    <a:pt x="19" y="23"/>
                  </a:lnTo>
                  <a:lnTo>
                    <a:pt x="28" y="32"/>
                  </a:lnTo>
                  <a:lnTo>
                    <a:pt x="33" y="37"/>
                  </a:lnTo>
                  <a:lnTo>
                    <a:pt x="39" y="43"/>
                  </a:lnTo>
                  <a:lnTo>
                    <a:pt x="42" y="53"/>
                  </a:lnTo>
                  <a:lnTo>
                    <a:pt x="49" y="66"/>
                  </a:lnTo>
                  <a:lnTo>
                    <a:pt x="51" y="78"/>
                  </a:lnTo>
                  <a:lnTo>
                    <a:pt x="56" y="94"/>
                  </a:lnTo>
                  <a:lnTo>
                    <a:pt x="58" y="112"/>
                  </a:lnTo>
                  <a:lnTo>
                    <a:pt x="60" y="135"/>
                  </a:lnTo>
                  <a:lnTo>
                    <a:pt x="60" y="156"/>
                  </a:lnTo>
                  <a:lnTo>
                    <a:pt x="60" y="177"/>
                  </a:lnTo>
                  <a:lnTo>
                    <a:pt x="62" y="193"/>
                  </a:lnTo>
                  <a:lnTo>
                    <a:pt x="65" y="211"/>
                  </a:lnTo>
                  <a:lnTo>
                    <a:pt x="65" y="227"/>
                  </a:lnTo>
                  <a:lnTo>
                    <a:pt x="67" y="241"/>
                  </a:lnTo>
                  <a:lnTo>
                    <a:pt x="69" y="252"/>
                  </a:lnTo>
                  <a:lnTo>
                    <a:pt x="72" y="264"/>
                  </a:lnTo>
                  <a:lnTo>
                    <a:pt x="72" y="273"/>
                  </a:lnTo>
                  <a:lnTo>
                    <a:pt x="74" y="282"/>
                  </a:lnTo>
                  <a:lnTo>
                    <a:pt x="74" y="287"/>
                  </a:lnTo>
                  <a:lnTo>
                    <a:pt x="78" y="294"/>
                  </a:lnTo>
                  <a:lnTo>
                    <a:pt x="78" y="301"/>
                  </a:lnTo>
                  <a:lnTo>
                    <a:pt x="81" y="303"/>
                  </a:lnTo>
                  <a:lnTo>
                    <a:pt x="81" y="303"/>
                  </a:lnTo>
                  <a:lnTo>
                    <a:pt x="85" y="298"/>
                  </a:lnTo>
                  <a:lnTo>
                    <a:pt x="92" y="289"/>
                  </a:lnTo>
                  <a:lnTo>
                    <a:pt x="99" y="280"/>
                  </a:lnTo>
                  <a:lnTo>
                    <a:pt x="104" y="271"/>
                  </a:lnTo>
                  <a:lnTo>
                    <a:pt x="106" y="264"/>
                  </a:lnTo>
                  <a:lnTo>
                    <a:pt x="108" y="255"/>
                  </a:lnTo>
                  <a:lnTo>
                    <a:pt x="111" y="245"/>
                  </a:lnTo>
                  <a:lnTo>
                    <a:pt x="113" y="232"/>
                  </a:lnTo>
                  <a:lnTo>
                    <a:pt x="113" y="220"/>
                  </a:lnTo>
                  <a:lnTo>
                    <a:pt x="113" y="206"/>
                  </a:lnTo>
                  <a:lnTo>
                    <a:pt x="113" y="190"/>
                  </a:lnTo>
                  <a:lnTo>
                    <a:pt x="111" y="174"/>
                  </a:lnTo>
                  <a:lnTo>
                    <a:pt x="111" y="158"/>
                  </a:lnTo>
                  <a:lnTo>
                    <a:pt x="108" y="142"/>
                  </a:lnTo>
                  <a:lnTo>
                    <a:pt x="108" y="128"/>
                  </a:lnTo>
                  <a:lnTo>
                    <a:pt x="106" y="115"/>
                  </a:lnTo>
                  <a:lnTo>
                    <a:pt x="106" y="103"/>
                  </a:lnTo>
                  <a:lnTo>
                    <a:pt x="104" y="89"/>
                  </a:lnTo>
                  <a:lnTo>
                    <a:pt x="104" y="80"/>
                  </a:lnTo>
                  <a:lnTo>
                    <a:pt x="99" y="69"/>
                  </a:lnTo>
                  <a:lnTo>
                    <a:pt x="97" y="57"/>
                  </a:lnTo>
                  <a:lnTo>
                    <a:pt x="95" y="50"/>
                  </a:lnTo>
                  <a:lnTo>
                    <a:pt x="92" y="41"/>
                  </a:lnTo>
                  <a:lnTo>
                    <a:pt x="83" y="27"/>
                  </a:lnTo>
                  <a:lnTo>
                    <a:pt x="72" y="16"/>
                  </a:lnTo>
                  <a:lnTo>
                    <a:pt x="58" y="4"/>
                  </a:lnTo>
                  <a:lnTo>
                    <a:pt x="44" y="2"/>
                  </a:lnTo>
                  <a:lnTo>
                    <a:pt x="33" y="0"/>
                  </a:lnTo>
                  <a:lnTo>
                    <a:pt x="21" y="4"/>
                  </a:lnTo>
                  <a:lnTo>
                    <a:pt x="12" y="9"/>
                  </a:lnTo>
                  <a:lnTo>
                    <a:pt x="7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9" name="Freeform 103"/>
            <p:cNvSpPr>
              <a:spLocks/>
            </p:cNvSpPr>
            <p:nvPr/>
          </p:nvSpPr>
          <p:spPr bwMode="auto">
            <a:xfrm>
              <a:off x="1392" y="3341"/>
              <a:ext cx="422" cy="255"/>
            </a:xfrm>
            <a:custGeom>
              <a:avLst/>
              <a:gdLst/>
              <a:ahLst/>
              <a:cxnLst>
                <a:cxn ang="0">
                  <a:pos x="122" y="4"/>
                </a:cxn>
                <a:cxn ang="0">
                  <a:pos x="106" y="16"/>
                </a:cxn>
                <a:cxn ang="0">
                  <a:pos x="90" y="32"/>
                </a:cxn>
                <a:cxn ang="0">
                  <a:pos x="73" y="50"/>
                </a:cxn>
                <a:cxn ang="0">
                  <a:pos x="55" y="71"/>
                </a:cxn>
                <a:cxn ang="0">
                  <a:pos x="41" y="96"/>
                </a:cxn>
                <a:cxn ang="0">
                  <a:pos x="30" y="117"/>
                </a:cxn>
                <a:cxn ang="0">
                  <a:pos x="23" y="140"/>
                </a:cxn>
                <a:cxn ang="0">
                  <a:pos x="18" y="158"/>
                </a:cxn>
                <a:cxn ang="0">
                  <a:pos x="14" y="174"/>
                </a:cxn>
                <a:cxn ang="0">
                  <a:pos x="9" y="188"/>
                </a:cxn>
                <a:cxn ang="0">
                  <a:pos x="2" y="206"/>
                </a:cxn>
                <a:cxn ang="0">
                  <a:pos x="0" y="218"/>
                </a:cxn>
                <a:cxn ang="0">
                  <a:pos x="2" y="220"/>
                </a:cxn>
                <a:cxn ang="0">
                  <a:pos x="23" y="220"/>
                </a:cxn>
                <a:cxn ang="0">
                  <a:pos x="44" y="222"/>
                </a:cxn>
                <a:cxn ang="0">
                  <a:pos x="69" y="225"/>
                </a:cxn>
                <a:cxn ang="0">
                  <a:pos x="94" y="227"/>
                </a:cxn>
                <a:cxn ang="0">
                  <a:pos x="122" y="232"/>
                </a:cxn>
                <a:cxn ang="0">
                  <a:pos x="147" y="238"/>
                </a:cxn>
                <a:cxn ang="0">
                  <a:pos x="172" y="245"/>
                </a:cxn>
                <a:cxn ang="0">
                  <a:pos x="204" y="250"/>
                </a:cxn>
                <a:cxn ang="0">
                  <a:pos x="248" y="252"/>
                </a:cxn>
                <a:cxn ang="0">
                  <a:pos x="289" y="252"/>
                </a:cxn>
                <a:cxn ang="0">
                  <a:pos x="333" y="252"/>
                </a:cxn>
                <a:cxn ang="0">
                  <a:pos x="372" y="252"/>
                </a:cxn>
                <a:cxn ang="0">
                  <a:pos x="402" y="252"/>
                </a:cxn>
                <a:cxn ang="0">
                  <a:pos x="420" y="252"/>
                </a:cxn>
                <a:cxn ang="0">
                  <a:pos x="420" y="248"/>
                </a:cxn>
                <a:cxn ang="0">
                  <a:pos x="418" y="229"/>
                </a:cxn>
                <a:cxn ang="0">
                  <a:pos x="406" y="211"/>
                </a:cxn>
                <a:cxn ang="0">
                  <a:pos x="392" y="197"/>
                </a:cxn>
                <a:cxn ang="0">
                  <a:pos x="369" y="186"/>
                </a:cxn>
                <a:cxn ang="0">
                  <a:pos x="340" y="174"/>
                </a:cxn>
                <a:cxn ang="0">
                  <a:pos x="301" y="167"/>
                </a:cxn>
                <a:cxn ang="0">
                  <a:pos x="268" y="151"/>
                </a:cxn>
                <a:cxn ang="0">
                  <a:pos x="248" y="131"/>
                </a:cxn>
                <a:cxn ang="0">
                  <a:pos x="234" y="108"/>
                </a:cxn>
                <a:cxn ang="0">
                  <a:pos x="225" y="85"/>
                </a:cxn>
                <a:cxn ang="0">
                  <a:pos x="223" y="64"/>
                </a:cxn>
                <a:cxn ang="0">
                  <a:pos x="223" y="48"/>
                </a:cxn>
                <a:cxn ang="0">
                  <a:pos x="223" y="37"/>
                </a:cxn>
                <a:cxn ang="0">
                  <a:pos x="126" y="0"/>
                </a:cxn>
              </a:cxnLst>
              <a:rect l="0" t="0" r="r" b="b"/>
              <a:pathLst>
                <a:path w="422" h="255">
                  <a:moveTo>
                    <a:pt x="126" y="0"/>
                  </a:moveTo>
                  <a:lnTo>
                    <a:pt x="122" y="4"/>
                  </a:lnTo>
                  <a:lnTo>
                    <a:pt x="112" y="11"/>
                  </a:lnTo>
                  <a:lnTo>
                    <a:pt x="106" y="16"/>
                  </a:lnTo>
                  <a:lnTo>
                    <a:pt x="99" y="25"/>
                  </a:lnTo>
                  <a:lnTo>
                    <a:pt x="90" y="32"/>
                  </a:lnTo>
                  <a:lnTo>
                    <a:pt x="83" y="43"/>
                  </a:lnTo>
                  <a:lnTo>
                    <a:pt x="73" y="50"/>
                  </a:lnTo>
                  <a:lnTo>
                    <a:pt x="64" y="62"/>
                  </a:lnTo>
                  <a:lnTo>
                    <a:pt x="55" y="71"/>
                  </a:lnTo>
                  <a:lnTo>
                    <a:pt x="48" y="85"/>
                  </a:lnTo>
                  <a:lnTo>
                    <a:pt x="41" y="96"/>
                  </a:lnTo>
                  <a:lnTo>
                    <a:pt x="34" y="108"/>
                  </a:lnTo>
                  <a:lnTo>
                    <a:pt x="30" y="117"/>
                  </a:lnTo>
                  <a:lnTo>
                    <a:pt x="28" y="131"/>
                  </a:lnTo>
                  <a:lnTo>
                    <a:pt x="23" y="140"/>
                  </a:lnTo>
                  <a:lnTo>
                    <a:pt x="21" y="149"/>
                  </a:lnTo>
                  <a:lnTo>
                    <a:pt x="18" y="158"/>
                  </a:lnTo>
                  <a:lnTo>
                    <a:pt x="16" y="167"/>
                  </a:lnTo>
                  <a:lnTo>
                    <a:pt x="14" y="174"/>
                  </a:lnTo>
                  <a:lnTo>
                    <a:pt x="12" y="181"/>
                  </a:lnTo>
                  <a:lnTo>
                    <a:pt x="9" y="188"/>
                  </a:lnTo>
                  <a:lnTo>
                    <a:pt x="7" y="195"/>
                  </a:lnTo>
                  <a:lnTo>
                    <a:pt x="2" y="206"/>
                  </a:lnTo>
                  <a:lnTo>
                    <a:pt x="0" y="213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2" y="220"/>
                  </a:lnTo>
                  <a:lnTo>
                    <a:pt x="14" y="220"/>
                  </a:lnTo>
                  <a:lnTo>
                    <a:pt x="23" y="220"/>
                  </a:lnTo>
                  <a:lnTo>
                    <a:pt x="32" y="220"/>
                  </a:lnTo>
                  <a:lnTo>
                    <a:pt x="44" y="222"/>
                  </a:lnTo>
                  <a:lnTo>
                    <a:pt x="55" y="225"/>
                  </a:lnTo>
                  <a:lnTo>
                    <a:pt x="69" y="225"/>
                  </a:lnTo>
                  <a:lnTo>
                    <a:pt x="80" y="227"/>
                  </a:lnTo>
                  <a:lnTo>
                    <a:pt x="94" y="227"/>
                  </a:lnTo>
                  <a:lnTo>
                    <a:pt x="108" y="232"/>
                  </a:lnTo>
                  <a:lnTo>
                    <a:pt x="122" y="232"/>
                  </a:lnTo>
                  <a:lnTo>
                    <a:pt x="135" y="234"/>
                  </a:lnTo>
                  <a:lnTo>
                    <a:pt x="147" y="238"/>
                  </a:lnTo>
                  <a:lnTo>
                    <a:pt x="161" y="243"/>
                  </a:lnTo>
                  <a:lnTo>
                    <a:pt x="172" y="245"/>
                  </a:lnTo>
                  <a:lnTo>
                    <a:pt x="188" y="248"/>
                  </a:lnTo>
                  <a:lnTo>
                    <a:pt x="204" y="250"/>
                  </a:lnTo>
                  <a:lnTo>
                    <a:pt x="225" y="252"/>
                  </a:lnTo>
                  <a:lnTo>
                    <a:pt x="248" y="252"/>
                  </a:lnTo>
                  <a:lnTo>
                    <a:pt x="268" y="252"/>
                  </a:lnTo>
                  <a:lnTo>
                    <a:pt x="289" y="252"/>
                  </a:lnTo>
                  <a:lnTo>
                    <a:pt x="314" y="255"/>
                  </a:lnTo>
                  <a:lnTo>
                    <a:pt x="333" y="252"/>
                  </a:lnTo>
                  <a:lnTo>
                    <a:pt x="353" y="252"/>
                  </a:lnTo>
                  <a:lnTo>
                    <a:pt x="372" y="252"/>
                  </a:lnTo>
                  <a:lnTo>
                    <a:pt x="388" y="252"/>
                  </a:lnTo>
                  <a:lnTo>
                    <a:pt x="402" y="252"/>
                  </a:lnTo>
                  <a:lnTo>
                    <a:pt x="413" y="252"/>
                  </a:lnTo>
                  <a:lnTo>
                    <a:pt x="420" y="252"/>
                  </a:lnTo>
                  <a:lnTo>
                    <a:pt x="422" y="252"/>
                  </a:lnTo>
                  <a:lnTo>
                    <a:pt x="420" y="248"/>
                  </a:lnTo>
                  <a:lnTo>
                    <a:pt x="420" y="241"/>
                  </a:lnTo>
                  <a:lnTo>
                    <a:pt x="418" y="229"/>
                  </a:lnTo>
                  <a:lnTo>
                    <a:pt x="413" y="218"/>
                  </a:lnTo>
                  <a:lnTo>
                    <a:pt x="406" y="211"/>
                  </a:lnTo>
                  <a:lnTo>
                    <a:pt x="399" y="204"/>
                  </a:lnTo>
                  <a:lnTo>
                    <a:pt x="392" y="197"/>
                  </a:lnTo>
                  <a:lnTo>
                    <a:pt x="383" y="193"/>
                  </a:lnTo>
                  <a:lnTo>
                    <a:pt x="369" y="186"/>
                  </a:lnTo>
                  <a:lnTo>
                    <a:pt x="356" y="179"/>
                  </a:lnTo>
                  <a:lnTo>
                    <a:pt x="340" y="174"/>
                  </a:lnTo>
                  <a:lnTo>
                    <a:pt x="321" y="172"/>
                  </a:lnTo>
                  <a:lnTo>
                    <a:pt x="301" y="167"/>
                  </a:lnTo>
                  <a:lnTo>
                    <a:pt x="285" y="160"/>
                  </a:lnTo>
                  <a:lnTo>
                    <a:pt x="268" y="151"/>
                  </a:lnTo>
                  <a:lnTo>
                    <a:pt x="257" y="142"/>
                  </a:lnTo>
                  <a:lnTo>
                    <a:pt x="248" y="131"/>
                  </a:lnTo>
                  <a:lnTo>
                    <a:pt x="241" y="119"/>
                  </a:lnTo>
                  <a:lnTo>
                    <a:pt x="234" y="108"/>
                  </a:lnTo>
                  <a:lnTo>
                    <a:pt x="229" y="96"/>
                  </a:lnTo>
                  <a:lnTo>
                    <a:pt x="225" y="85"/>
                  </a:lnTo>
                  <a:lnTo>
                    <a:pt x="223" y="73"/>
                  </a:lnTo>
                  <a:lnTo>
                    <a:pt x="223" y="64"/>
                  </a:lnTo>
                  <a:lnTo>
                    <a:pt x="223" y="55"/>
                  </a:lnTo>
                  <a:lnTo>
                    <a:pt x="223" y="48"/>
                  </a:lnTo>
                  <a:lnTo>
                    <a:pt x="223" y="41"/>
                  </a:lnTo>
                  <a:lnTo>
                    <a:pt x="223" y="37"/>
                  </a:lnTo>
                  <a:lnTo>
                    <a:pt x="223" y="37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0" name="Freeform 104"/>
            <p:cNvSpPr>
              <a:spLocks/>
            </p:cNvSpPr>
            <p:nvPr/>
          </p:nvSpPr>
          <p:spPr bwMode="auto">
            <a:xfrm>
              <a:off x="977" y="2827"/>
              <a:ext cx="601" cy="296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0" y="27"/>
                </a:cxn>
                <a:cxn ang="0">
                  <a:pos x="0" y="66"/>
                </a:cxn>
                <a:cxn ang="0">
                  <a:pos x="7" y="114"/>
                </a:cxn>
                <a:cxn ang="0">
                  <a:pos x="32" y="167"/>
                </a:cxn>
                <a:cxn ang="0">
                  <a:pos x="75" y="215"/>
                </a:cxn>
                <a:cxn ang="0">
                  <a:pos x="149" y="259"/>
                </a:cxn>
                <a:cxn ang="0">
                  <a:pos x="252" y="287"/>
                </a:cxn>
                <a:cxn ang="0">
                  <a:pos x="321" y="296"/>
                </a:cxn>
                <a:cxn ang="0">
                  <a:pos x="337" y="296"/>
                </a:cxn>
                <a:cxn ang="0">
                  <a:pos x="365" y="294"/>
                </a:cxn>
                <a:cxn ang="0">
                  <a:pos x="404" y="291"/>
                </a:cxn>
                <a:cxn ang="0">
                  <a:pos x="445" y="289"/>
                </a:cxn>
                <a:cxn ang="0">
                  <a:pos x="488" y="282"/>
                </a:cxn>
                <a:cxn ang="0">
                  <a:pos x="532" y="271"/>
                </a:cxn>
                <a:cxn ang="0">
                  <a:pos x="571" y="257"/>
                </a:cxn>
                <a:cxn ang="0">
                  <a:pos x="596" y="238"/>
                </a:cxn>
                <a:cxn ang="0">
                  <a:pos x="599" y="229"/>
                </a:cxn>
                <a:cxn ang="0">
                  <a:pos x="580" y="229"/>
                </a:cxn>
                <a:cxn ang="0">
                  <a:pos x="541" y="236"/>
                </a:cxn>
                <a:cxn ang="0">
                  <a:pos x="493" y="245"/>
                </a:cxn>
                <a:cxn ang="0">
                  <a:pos x="436" y="252"/>
                </a:cxn>
                <a:cxn ang="0">
                  <a:pos x="376" y="254"/>
                </a:cxn>
                <a:cxn ang="0">
                  <a:pos x="319" y="252"/>
                </a:cxn>
                <a:cxn ang="0">
                  <a:pos x="266" y="241"/>
                </a:cxn>
                <a:cxn ang="0">
                  <a:pos x="215" y="222"/>
                </a:cxn>
                <a:cxn ang="0">
                  <a:pos x="170" y="202"/>
                </a:cxn>
                <a:cxn ang="0">
                  <a:pos x="131" y="176"/>
                </a:cxn>
                <a:cxn ang="0">
                  <a:pos x="96" y="151"/>
                </a:cxn>
                <a:cxn ang="0">
                  <a:pos x="66" y="126"/>
                </a:cxn>
                <a:cxn ang="0">
                  <a:pos x="48" y="98"/>
                </a:cxn>
                <a:cxn ang="0">
                  <a:pos x="41" y="71"/>
                </a:cxn>
                <a:cxn ang="0">
                  <a:pos x="41" y="43"/>
                </a:cxn>
                <a:cxn ang="0">
                  <a:pos x="41" y="20"/>
                </a:cxn>
                <a:cxn ang="0">
                  <a:pos x="32" y="4"/>
                </a:cxn>
                <a:cxn ang="0">
                  <a:pos x="18" y="0"/>
                </a:cxn>
                <a:cxn ang="0">
                  <a:pos x="7" y="2"/>
                </a:cxn>
                <a:cxn ang="0">
                  <a:pos x="4" y="4"/>
                </a:cxn>
              </a:cxnLst>
              <a:rect l="0" t="0" r="r" b="b"/>
              <a:pathLst>
                <a:path w="601" h="296">
                  <a:moveTo>
                    <a:pt x="4" y="4"/>
                  </a:moveTo>
                  <a:lnTo>
                    <a:pt x="4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0" y="46"/>
                  </a:lnTo>
                  <a:lnTo>
                    <a:pt x="0" y="66"/>
                  </a:lnTo>
                  <a:lnTo>
                    <a:pt x="2" y="89"/>
                  </a:lnTo>
                  <a:lnTo>
                    <a:pt x="7" y="114"/>
                  </a:lnTo>
                  <a:lnTo>
                    <a:pt x="18" y="142"/>
                  </a:lnTo>
                  <a:lnTo>
                    <a:pt x="32" y="167"/>
                  </a:lnTo>
                  <a:lnTo>
                    <a:pt x="50" y="193"/>
                  </a:lnTo>
                  <a:lnTo>
                    <a:pt x="75" y="215"/>
                  </a:lnTo>
                  <a:lnTo>
                    <a:pt x="110" y="241"/>
                  </a:lnTo>
                  <a:lnTo>
                    <a:pt x="149" y="259"/>
                  </a:lnTo>
                  <a:lnTo>
                    <a:pt x="195" y="277"/>
                  </a:lnTo>
                  <a:lnTo>
                    <a:pt x="252" y="287"/>
                  </a:lnTo>
                  <a:lnTo>
                    <a:pt x="321" y="296"/>
                  </a:lnTo>
                  <a:lnTo>
                    <a:pt x="321" y="296"/>
                  </a:lnTo>
                  <a:lnTo>
                    <a:pt x="328" y="296"/>
                  </a:lnTo>
                  <a:lnTo>
                    <a:pt x="337" y="296"/>
                  </a:lnTo>
                  <a:lnTo>
                    <a:pt x="351" y="296"/>
                  </a:lnTo>
                  <a:lnTo>
                    <a:pt x="365" y="294"/>
                  </a:lnTo>
                  <a:lnTo>
                    <a:pt x="383" y="294"/>
                  </a:lnTo>
                  <a:lnTo>
                    <a:pt x="404" y="291"/>
                  </a:lnTo>
                  <a:lnTo>
                    <a:pt x="424" y="291"/>
                  </a:lnTo>
                  <a:lnTo>
                    <a:pt x="445" y="289"/>
                  </a:lnTo>
                  <a:lnTo>
                    <a:pt x="468" y="287"/>
                  </a:lnTo>
                  <a:lnTo>
                    <a:pt x="488" y="282"/>
                  </a:lnTo>
                  <a:lnTo>
                    <a:pt x="514" y="277"/>
                  </a:lnTo>
                  <a:lnTo>
                    <a:pt x="532" y="271"/>
                  </a:lnTo>
                  <a:lnTo>
                    <a:pt x="553" y="266"/>
                  </a:lnTo>
                  <a:lnTo>
                    <a:pt x="571" y="257"/>
                  </a:lnTo>
                  <a:lnTo>
                    <a:pt x="587" y="248"/>
                  </a:lnTo>
                  <a:lnTo>
                    <a:pt x="596" y="238"/>
                  </a:lnTo>
                  <a:lnTo>
                    <a:pt x="601" y="234"/>
                  </a:lnTo>
                  <a:lnTo>
                    <a:pt x="599" y="229"/>
                  </a:lnTo>
                  <a:lnTo>
                    <a:pt x="592" y="229"/>
                  </a:lnTo>
                  <a:lnTo>
                    <a:pt x="580" y="229"/>
                  </a:lnTo>
                  <a:lnTo>
                    <a:pt x="562" y="232"/>
                  </a:lnTo>
                  <a:lnTo>
                    <a:pt x="541" y="236"/>
                  </a:lnTo>
                  <a:lnTo>
                    <a:pt x="521" y="241"/>
                  </a:lnTo>
                  <a:lnTo>
                    <a:pt x="493" y="245"/>
                  </a:lnTo>
                  <a:lnTo>
                    <a:pt x="466" y="248"/>
                  </a:lnTo>
                  <a:lnTo>
                    <a:pt x="436" y="252"/>
                  </a:lnTo>
                  <a:lnTo>
                    <a:pt x="408" y="254"/>
                  </a:lnTo>
                  <a:lnTo>
                    <a:pt x="376" y="254"/>
                  </a:lnTo>
                  <a:lnTo>
                    <a:pt x="346" y="254"/>
                  </a:lnTo>
                  <a:lnTo>
                    <a:pt x="319" y="252"/>
                  </a:lnTo>
                  <a:lnTo>
                    <a:pt x="293" y="248"/>
                  </a:lnTo>
                  <a:lnTo>
                    <a:pt x="266" y="241"/>
                  </a:lnTo>
                  <a:lnTo>
                    <a:pt x="241" y="232"/>
                  </a:lnTo>
                  <a:lnTo>
                    <a:pt x="215" y="222"/>
                  </a:lnTo>
                  <a:lnTo>
                    <a:pt x="195" y="213"/>
                  </a:lnTo>
                  <a:lnTo>
                    <a:pt x="170" y="202"/>
                  </a:lnTo>
                  <a:lnTo>
                    <a:pt x="149" y="190"/>
                  </a:lnTo>
                  <a:lnTo>
                    <a:pt x="131" y="176"/>
                  </a:lnTo>
                  <a:lnTo>
                    <a:pt x="112" y="167"/>
                  </a:lnTo>
                  <a:lnTo>
                    <a:pt x="96" y="151"/>
                  </a:lnTo>
                  <a:lnTo>
                    <a:pt x="82" y="140"/>
                  </a:lnTo>
                  <a:lnTo>
                    <a:pt x="66" y="126"/>
                  </a:lnTo>
                  <a:lnTo>
                    <a:pt x="57" y="112"/>
                  </a:lnTo>
                  <a:lnTo>
                    <a:pt x="48" y="98"/>
                  </a:lnTo>
                  <a:lnTo>
                    <a:pt x="43" y="85"/>
                  </a:lnTo>
                  <a:lnTo>
                    <a:pt x="41" y="71"/>
                  </a:lnTo>
                  <a:lnTo>
                    <a:pt x="41" y="57"/>
                  </a:lnTo>
                  <a:lnTo>
                    <a:pt x="41" y="43"/>
                  </a:lnTo>
                  <a:lnTo>
                    <a:pt x="41" y="32"/>
                  </a:lnTo>
                  <a:lnTo>
                    <a:pt x="41" y="20"/>
                  </a:lnTo>
                  <a:lnTo>
                    <a:pt x="39" y="14"/>
                  </a:lnTo>
                  <a:lnTo>
                    <a:pt x="32" y="4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599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1" name="Freeform 105"/>
            <p:cNvSpPr>
              <a:spLocks/>
            </p:cNvSpPr>
            <p:nvPr/>
          </p:nvSpPr>
          <p:spPr bwMode="auto">
            <a:xfrm>
              <a:off x="1452" y="2668"/>
              <a:ext cx="557" cy="737"/>
            </a:xfrm>
            <a:custGeom>
              <a:avLst/>
              <a:gdLst/>
              <a:ahLst/>
              <a:cxnLst>
                <a:cxn ang="0">
                  <a:pos x="34" y="94"/>
                </a:cxn>
                <a:cxn ang="0">
                  <a:pos x="80" y="67"/>
                </a:cxn>
                <a:cxn ang="0">
                  <a:pos x="158" y="35"/>
                </a:cxn>
                <a:cxn ang="0">
                  <a:pos x="254" y="5"/>
                </a:cxn>
                <a:cxn ang="0">
                  <a:pos x="367" y="3"/>
                </a:cxn>
                <a:cxn ang="0">
                  <a:pos x="477" y="35"/>
                </a:cxn>
                <a:cxn ang="0">
                  <a:pos x="543" y="115"/>
                </a:cxn>
                <a:cxn ang="0">
                  <a:pos x="553" y="234"/>
                </a:cxn>
                <a:cxn ang="0">
                  <a:pos x="507" y="381"/>
                </a:cxn>
                <a:cxn ang="0">
                  <a:pos x="406" y="542"/>
                </a:cxn>
                <a:cxn ang="0">
                  <a:pos x="254" y="705"/>
                </a:cxn>
                <a:cxn ang="0">
                  <a:pos x="238" y="712"/>
                </a:cxn>
                <a:cxn ang="0">
                  <a:pos x="204" y="728"/>
                </a:cxn>
                <a:cxn ang="0">
                  <a:pos x="153" y="737"/>
                </a:cxn>
                <a:cxn ang="0">
                  <a:pos x="91" y="723"/>
                </a:cxn>
                <a:cxn ang="0">
                  <a:pos x="25" y="675"/>
                </a:cxn>
                <a:cxn ang="0">
                  <a:pos x="0" y="638"/>
                </a:cxn>
                <a:cxn ang="0">
                  <a:pos x="7" y="586"/>
                </a:cxn>
                <a:cxn ang="0">
                  <a:pos x="27" y="505"/>
                </a:cxn>
                <a:cxn ang="0">
                  <a:pos x="69" y="413"/>
                </a:cxn>
                <a:cxn ang="0">
                  <a:pos x="144" y="329"/>
                </a:cxn>
                <a:cxn ang="0">
                  <a:pos x="254" y="262"/>
                </a:cxn>
                <a:cxn ang="0">
                  <a:pos x="321" y="232"/>
                </a:cxn>
                <a:cxn ang="0">
                  <a:pos x="337" y="232"/>
                </a:cxn>
                <a:cxn ang="0">
                  <a:pos x="319" y="255"/>
                </a:cxn>
                <a:cxn ang="0">
                  <a:pos x="280" y="285"/>
                </a:cxn>
                <a:cxn ang="0">
                  <a:pos x="245" y="313"/>
                </a:cxn>
                <a:cxn ang="0">
                  <a:pos x="204" y="345"/>
                </a:cxn>
                <a:cxn ang="0">
                  <a:pos x="158" y="400"/>
                </a:cxn>
                <a:cxn ang="0">
                  <a:pos x="110" y="464"/>
                </a:cxn>
                <a:cxn ang="0">
                  <a:pos x="71" y="533"/>
                </a:cxn>
                <a:cxn ang="0">
                  <a:pos x="46" y="595"/>
                </a:cxn>
                <a:cxn ang="0">
                  <a:pos x="52" y="643"/>
                </a:cxn>
                <a:cxn ang="0">
                  <a:pos x="85" y="673"/>
                </a:cxn>
                <a:cxn ang="0">
                  <a:pos x="133" y="691"/>
                </a:cxn>
                <a:cxn ang="0">
                  <a:pos x="181" y="698"/>
                </a:cxn>
                <a:cxn ang="0">
                  <a:pos x="215" y="700"/>
                </a:cxn>
                <a:cxn ang="0">
                  <a:pos x="225" y="698"/>
                </a:cxn>
                <a:cxn ang="0">
                  <a:pos x="264" y="650"/>
                </a:cxn>
                <a:cxn ang="0">
                  <a:pos x="332" y="563"/>
                </a:cxn>
                <a:cxn ang="0">
                  <a:pos x="408" y="453"/>
                </a:cxn>
                <a:cxn ang="0">
                  <a:pos x="475" y="338"/>
                </a:cxn>
                <a:cxn ang="0">
                  <a:pos x="511" y="239"/>
                </a:cxn>
                <a:cxn ang="0">
                  <a:pos x="514" y="161"/>
                </a:cxn>
                <a:cxn ang="0">
                  <a:pos x="500" y="108"/>
                </a:cxn>
                <a:cxn ang="0">
                  <a:pos x="472" y="74"/>
                </a:cxn>
                <a:cxn ang="0">
                  <a:pos x="436" y="53"/>
                </a:cxn>
                <a:cxn ang="0">
                  <a:pos x="385" y="42"/>
                </a:cxn>
                <a:cxn ang="0">
                  <a:pos x="325" y="42"/>
                </a:cxn>
                <a:cxn ang="0">
                  <a:pos x="254" y="53"/>
                </a:cxn>
                <a:cxn ang="0">
                  <a:pos x="186" y="74"/>
                </a:cxn>
                <a:cxn ang="0">
                  <a:pos x="119" y="97"/>
                </a:cxn>
                <a:cxn ang="0">
                  <a:pos x="73" y="117"/>
                </a:cxn>
                <a:cxn ang="0">
                  <a:pos x="48" y="131"/>
                </a:cxn>
                <a:cxn ang="0">
                  <a:pos x="32" y="122"/>
                </a:cxn>
                <a:cxn ang="0">
                  <a:pos x="25" y="101"/>
                </a:cxn>
              </a:cxnLst>
              <a:rect l="0" t="0" r="r" b="b"/>
              <a:pathLst>
                <a:path w="557" h="737">
                  <a:moveTo>
                    <a:pt x="25" y="101"/>
                  </a:moveTo>
                  <a:lnTo>
                    <a:pt x="27" y="99"/>
                  </a:lnTo>
                  <a:lnTo>
                    <a:pt x="34" y="94"/>
                  </a:lnTo>
                  <a:lnTo>
                    <a:pt x="46" y="85"/>
                  </a:lnTo>
                  <a:lnTo>
                    <a:pt x="62" y="78"/>
                  </a:lnTo>
                  <a:lnTo>
                    <a:pt x="80" y="67"/>
                  </a:lnTo>
                  <a:lnTo>
                    <a:pt x="103" y="55"/>
                  </a:lnTo>
                  <a:lnTo>
                    <a:pt x="126" y="44"/>
                  </a:lnTo>
                  <a:lnTo>
                    <a:pt x="158" y="35"/>
                  </a:lnTo>
                  <a:lnTo>
                    <a:pt x="188" y="23"/>
                  </a:lnTo>
                  <a:lnTo>
                    <a:pt x="220" y="14"/>
                  </a:lnTo>
                  <a:lnTo>
                    <a:pt x="254" y="5"/>
                  </a:lnTo>
                  <a:lnTo>
                    <a:pt x="293" y="3"/>
                  </a:lnTo>
                  <a:lnTo>
                    <a:pt x="328" y="0"/>
                  </a:lnTo>
                  <a:lnTo>
                    <a:pt x="367" y="3"/>
                  </a:lnTo>
                  <a:lnTo>
                    <a:pt x="406" y="10"/>
                  </a:lnTo>
                  <a:lnTo>
                    <a:pt x="445" y="19"/>
                  </a:lnTo>
                  <a:lnTo>
                    <a:pt x="477" y="35"/>
                  </a:lnTo>
                  <a:lnTo>
                    <a:pt x="507" y="55"/>
                  </a:lnTo>
                  <a:lnTo>
                    <a:pt x="527" y="81"/>
                  </a:lnTo>
                  <a:lnTo>
                    <a:pt x="543" y="115"/>
                  </a:lnTo>
                  <a:lnTo>
                    <a:pt x="553" y="150"/>
                  </a:lnTo>
                  <a:lnTo>
                    <a:pt x="557" y="191"/>
                  </a:lnTo>
                  <a:lnTo>
                    <a:pt x="553" y="234"/>
                  </a:lnTo>
                  <a:lnTo>
                    <a:pt x="543" y="283"/>
                  </a:lnTo>
                  <a:lnTo>
                    <a:pt x="527" y="331"/>
                  </a:lnTo>
                  <a:lnTo>
                    <a:pt x="507" y="381"/>
                  </a:lnTo>
                  <a:lnTo>
                    <a:pt x="477" y="434"/>
                  </a:lnTo>
                  <a:lnTo>
                    <a:pt x="445" y="489"/>
                  </a:lnTo>
                  <a:lnTo>
                    <a:pt x="406" y="542"/>
                  </a:lnTo>
                  <a:lnTo>
                    <a:pt x="360" y="597"/>
                  </a:lnTo>
                  <a:lnTo>
                    <a:pt x="309" y="652"/>
                  </a:lnTo>
                  <a:lnTo>
                    <a:pt x="254" y="705"/>
                  </a:lnTo>
                  <a:lnTo>
                    <a:pt x="250" y="705"/>
                  </a:lnTo>
                  <a:lnTo>
                    <a:pt x="247" y="710"/>
                  </a:lnTo>
                  <a:lnTo>
                    <a:pt x="238" y="712"/>
                  </a:lnTo>
                  <a:lnTo>
                    <a:pt x="229" y="719"/>
                  </a:lnTo>
                  <a:lnTo>
                    <a:pt x="218" y="723"/>
                  </a:lnTo>
                  <a:lnTo>
                    <a:pt x="204" y="728"/>
                  </a:lnTo>
                  <a:lnTo>
                    <a:pt x="188" y="732"/>
                  </a:lnTo>
                  <a:lnTo>
                    <a:pt x="172" y="737"/>
                  </a:lnTo>
                  <a:lnTo>
                    <a:pt x="153" y="737"/>
                  </a:lnTo>
                  <a:lnTo>
                    <a:pt x="133" y="735"/>
                  </a:lnTo>
                  <a:lnTo>
                    <a:pt x="112" y="730"/>
                  </a:lnTo>
                  <a:lnTo>
                    <a:pt x="91" y="723"/>
                  </a:lnTo>
                  <a:lnTo>
                    <a:pt x="69" y="712"/>
                  </a:lnTo>
                  <a:lnTo>
                    <a:pt x="46" y="696"/>
                  </a:lnTo>
                  <a:lnTo>
                    <a:pt x="25" y="675"/>
                  </a:lnTo>
                  <a:lnTo>
                    <a:pt x="2" y="650"/>
                  </a:lnTo>
                  <a:lnTo>
                    <a:pt x="0" y="645"/>
                  </a:lnTo>
                  <a:lnTo>
                    <a:pt x="0" y="638"/>
                  </a:lnTo>
                  <a:lnTo>
                    <a:pt x="0" y="625"/>
                  </a:lnTo>
                  <a:lnTo>
                    <a:pt x="2" y="606"/>
                  </a:lnTo>
                  <a:lnTo>
                    <a:pt x="7" y="586"/>
                  </a:lnTo>
                  <a:lnTo>
                    <a:pt x="9" y="560"/>
                  </a:lnTo>
                  <a:lnTo>
                    <a:pt x="16" y="535"/>
                  </a:lnTo>
                  <a:lnTo>
                    <a:pt x="27" y="505"/>
                  </a:lnTo>
                  <a:lnTo>
                    <a:pt x="39" y="475"/>
                  </a:lnTo>
                  <a:lnTo>
                    <a:pt x="52" y="446"/>
                  </a:lnTo>
                  <a:lnTo>
                    <a:pt x="69" y="413"/>
                  </a:lnTo>
                  <a:lnTo>
                    <a:pt x="91" y="386"/>
                  </a:lnTo>
                  <a:lnTo>
                    <a:pt x="117" y="354"/>
                  </a:lnTo>
                  <a:lnTo>
                    <a:pt x="144" y="329"/>
                  </a:lnTo>
                  <a:lnTo>
                    <a:pt x="179" y="303"/>
                  </a:lnTo>
                  <a:lnTo>
                    <a:pt x="218" y="283"/>
                  </a:lnTo>
                  <a:lnTo>
                    <a:pt x="254" y="262"/>
                  </a:lnTo>
                  <a:lnTo>
                    <a:pt x="284" y="248"/>
                  </a:lnTo>
                  <a:lnTo>
                    <a:pt x="305" y="239"/>
                  </a:lnTo>
                  <a:lnTo>
                    <a:pt x="321" y="232"/>
                  </a:lnTo>
                  <a:lnTo>
                    <a:pt x="330" y="230"/>
                  </a:lnTo>
                  <a:lnTo>
                    <a:pt x="335" y="230"/>
                  </a:lnTo>
                  <a:lnTo>
                    <a:pt x="337" y="232"/>
                  </a:lnTo>
                  <a:lnTo>
                    <a:pt x="335" y="239"/>
                  </a:lnTo>
                  <a:lnTo>
                    <a:pt x="325" y="248"/>
                  </a:lnTo>
                  <a:lnTo>
                    <a:pt x="319" y="255"/>
                  </a:lnTo>
                  <a:lnTo>
                    <a:pt x="305" y="264"/>
                  </a:lnTo>
                  <a:lnTo>
                    <a:pt x="293" y="276"/>
                  </a:lnTo>
                  <a:lnTo>
                    <a:pt x="280" y="285"/>
                  </a:lnTo>
                  <a:lnTo>
                    <a:pt x="268" y="294"/>
                  </a:lnTo>
                  <a:lnTo>
                    <a:pt x="254" y="303"/>
                  </a:lnTo>
                  <a:lnTo>
                    <a:pt x="245" y="313"/>
                  </a:lnTo>
                  <a:lnTo>
                    <a:pt x="234" y="319"/>
                  </a:lnTo>
                  <a:lnTo>
                    <a:pt x="220" y="333"/>
                  </a:lnTo>
                  <a:lnTo>
                    <a:pt x="204" y="345"/>
                  </a:lnTo>
                  <a:lnTo>
                    <a:pt x="190" y="363"/>
                  </a:lnTo>
                  <a:lnTo>
                    <a:pt x="174" y="379"/>
                  </a:lnTo>
                  <a:lnTo>
                    <a:pt x="158" y="400"/>
                  </a:lnTo>
                  <a:lnTo>
                    <a:pt x="140" y="420"/>
                  </a:lnTo>
                  <a:lnTo>
                    <a:pt x="126" y="443"/>
                  </a:lnTo>
                  <a:lnTo>
                    <a:pt x="110" y="464"/>
                  </a:lnTo>
                  <a:lnTo>
                    <a:pt x="94" y="489"/>
                  </a:lnTo>
                  <a:lnTo>
                    <a:pt x="80" y="510"/>
                  </a:lnTo>
                  <a:lnTo>
                    <a:pt x="71" y="533"/>
                  </a:lnTo>
                  <a:lnTo>
                    <a:pt x="59" y="553"/>
                  </a:lnTo>
                  <a:lnTo>
                    <a:pt x="52" y="574"/>
                  </a:lnTo>
                  <a:lnTo>
                    <a:pt x="46" y="595"/>
                  </a:lnTo>
                  <a:lnTo>
                    <a:pt x="46" y="613"/>
                  </a:lnTo>
                  <a:lnTo>
                    <a:pt x="46" y="629"/>
                  </a:lnTo>
                  <a:lnTo>
                    <a:pt x="52" y="643"/>
                  </a:lnTo>
                  <a:lnTo>
                    <a:pt x="59" y="654"/>
                  </a:lnTo>
                  <a:lnTo>
                    <a:pt x="71" y="666"/>
                  </a:lnTo>
                  <a:lnTo>
                    <a:pt x="85" y="673"/>
                  </a:lnTo>
                  <a:lnTo>
                    <a:pt x="98" y="680"/>
                  </a:lnTo>
                  <a:lnTo>
                    <a:pt x="117" y="687"/>
                  </a:lnTo>
                  <a:lnTo>
                    <a:pt x="133" y="691"/>
                  </a:lnTo>
                  <a:lnTo>
                    <a:pt x="149" y="693"/>
                  </a:lnTo>
                  <a:lnTo>
                    <a:pt x="165" y="696"/>
                  </a:lnTo>
                  <a:lnTo>
                    <a:pt x="181" y="698"/>
                  </a:lnTo>
                  <a:lnTo>
                    <a:pt x="195" y="700"/>
                  </a:lnTo>
                  <a:lnTo>
                    <a:pt x="204" y="700"/>
                  </a:lnTo>
                  <a:lnTo>
                    <a:pt x="215" y="700"/>
                  </a:lnTo>
                  <a:lnTo>
                    <a:pt x="220" y="700"/>
                  </a:lnTo>
                  <a:lnTo>
                    <a:pt x="222" y="703"/>
                  </a:lnTo>
                  <a:lnTo>
                    <a:pt x="225" y="698"/>
                  </a:lnTo>
                  <a:lnTo>
                    <a:pt x="234" y="689"/>
                  </a:lnTo>
                  <a:lnTo>
                    <a:pt x="245" y="671"/>
                  </a:lnTo>
                  <a:lnTo>
                    <a:pt x="264" y="650"/>
                  </a:lnTo>
                  <a:lnTo>
                    <a:pt x="282" y="625"/>
                  </a:lnTo>
                  <a:lnTo>
                    <a:pt x="307" y="595"/>
                  </a:lnTo>
                  <a:lnTo>
                    <a:pt x="332" y="563"/>
                  </a:lnTo>
                  <a:lnTo>
                    <a:pt x="358" y="528"/>
                  </a:lnTo>
                  <a:lnTo>
                    <a:pt x="383" y="489"/>
                  </a:lnTo>
                  <a:lnTo>
                    <a:pt x="408" y="453"/>
                  </a:lnTo>
                  <a:lnTo>
                    <a:pt x="431" y="413"/>
                  </a:lnTo>
                  <a:lnTo>
                    <a:pt x="456" y="377"/>
                  </a:lnTo>
                  <a:lnTo>
                    <a:pt x="475" y="338"/>
                  </a:lnTo>
                  <a:lnTo>
                    <a:pt x="491" y="303"/>
                  </a:lnTo>
                  <a:lnTo>
                    <a:pt x="502" y="269"/>
                  </a:lnTo>
                  <a:lnTo>
                    <a:pt x="511" y="239"/>
                  </a:lnTo>
                  <a:lnTo>
                    <a:pt x="514" y="207"/>
                  </a:lnTo>
                  <a:lnTo>
                    <a:pt x="516" y="184"/>
                  </a:lnTo>
                  <a:lnTo>
                    <a:pt x="514" y="161"/>
                  </a:lnTo>
                  <a:lnTo>
                    <a:pt x="511" y="140"/>
                  </a:lnTo>
                  <a:lnTo>
                    <a:pt x="504" y="122"/>
                  </a:lnTo>
                  <a:lnTo>
                    <a:pt x="500" y="108"/>
                  </a:lnTo>
                  <a:lnTo>
                    <a:pt x="491" y="94"/>
                  </a:lnTo>
                  <a:lnTo>
                    <a:pt x="484" y="83"/>
                  </a:lnTo>
                  <a:lnTo>
                    <a:pt x="472" y="74"/>
                  </a:lnTo>
                  <a:lnTo>
                    <a:pt x="461" y="67"/>
                  </a:lnTo>
                  <a:lnTo>
                    <a:pt x="447" y="58"/>
                  </a:lnTo>
                  <a:lnTo>
                    <a:pt x="436" y="53"/>
                  </a:lnTo>
                  <a:lnTo>
                    <a:pt x="417" y="49"/>
                  </a:lnTo>
                  <a:lnTo>
                    <a:pt x="401" y="44"/>
                  </a:lnTo>
                  <a:lnTo>
                    <a:pt x="385" y="42"/>
                  </a:lnTo>
                  <a:lnTo>
                    <a:pt x="367" y="42"/>
                  </a:lnTo>
                  <a:lnTo>
                    <a:pt x="346" y="42"/>
                  </a:lnTo>
                  <a:lnTo>
                    <a:pt x="325" y="42"/>
                  </a:lnTo>
                  <a:lnTo>
                    <a:pt x="303" y="44"/>
                  </a:lnTo>
                  <a:lnTo>
                    <a:pt x="280" y="49"/>
                  </a:lnTo>
                  <a:lnTo>
                    <a:pt x="254" y="53"/>
                  </a:lnTo>
                  <a:lnTo>
                    <a:pt x="231" y="58"/>
                  </a:lnTo>
                  <a:lnTo>
                    <a:pt x="208" y="67"/>
                  </a:lnTo>
                  <a:lnTo>
                    <a:pt x="186" y="74"/>
                  </a:lnTo>
                  <a:lnTo>
                    <a:pt x="163" y="81"/>
                  </a:lnTo>
                  <a:lnTo>
                    <a:pt x="140" y="90"/>
                  </a:lnTo>
                  <a:lnTo>
                    <a:pt x="119" y="97"/>
                  </a:lnTo>
                  <a:lnTo>
                    <a:pt x="103" y="106"/>
                  </a:lnTo>
                  <a:lnTo>
                    <a:pt x="87" y="111"/>
                  </a:lnTo>
                  <a:lnTo>
                    <a:pt x="73" y="117"/>
                  </a:lnTo>
                  <a:lnTo>
                    <a:pt x="64" y="122"/>
                  </a:lnTo>
                  <a:lnTo>
                    <a:pt x="57" y="129"/>
                  </a:lnTo>
                  <a:lnTo>
                    <a:pt x="48" y="131"/>
                  </a:lnTo>
                  <a:lnTo>
                    <a:pt x="39" y="131"/>
                  </a:lnTo>
                  <a:lnTo>
                    <a:pt x="34" y="127"/>
                  </a:lnTo>
                  <a:lnTo>
                    <a:pt x="32" y="122"/>
                  </a:lnTo>
                  <a:lnTo>
                    <a:pt x="27" y="113"/>
                  </a:lnTo>
                  <a:lnTo>
                    <a:pt x="25" y="106"/>
                  </a:lnTo>
                  <a:lnTo>
                    <a:pt x="25" y="101"/>
                  </a:lnTo>
                  <a:lnTo>
                    <a:pt x="25" y="101"/>
                  </a:lnTo>
                  <a:lnTo>
                    <a:pt x="25" y="101"/>
                  </a:lnTo>
                  <a:close/>
                </a:path>
              </a:pathLst>
            </a:custGeom>
            <a:solidFill>
              <a:srgbClr val="599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2" name="Freeform 106"/>
            <p:cNvSpPr>
              <a:spLocks/>
            </p:cNvSpPr>
            <p:nvPr/>
          </p:nvSpPr>
          <p:spPr bwMode="auto">
            <a:xfrm>
              <a:off x="1764" y="2620"/>
              <a:ext cx="360" cy="744"/>
            </a:xfrm>
            <a:custGeom>
              <a:avLst/>
              <a:gdLst/>
              <a:ahLst/>
              <a:cxnLst>
                <a:cxn ang="0">
                  <a:pos x="119" y="3"/>
                </a:cxn>
                <a:cxn ang="0">
                  <a:pos x="135" y="0"/>
                </a:cxn>
                <a:cxn ang="0">
                  <a:pos x="165" y="3"/>
                </a:cxn>
                <a:cxn ang="0">
                  <a:pos x="204" y="7"/>
                </a:cxn>
                <a:cxn ang="0">
                  <a:pos x="247" y="19"/>
                </a:cxn>
                <a:cxn ang="0">
                  <a:pos x="289" y="42"/>
                </a:cxn>
                <a:cxn ang="0">
                  <a:pos x="323" y="76"/>
                </a:cxn>
                <a:cxn ang="0">
                  <a:pos x="348" y="129"/>
                </a:cxn>
                <a:cxn ang="0">
                  <a:pos x="358" y="195"/>
                </a:cxn>
                <a:cxn ang="0">
                  <a:pos x="355" y="276"/>
                </a:cxn>
                <a:cxn ang="0">
                  <a:pos x="348" y="358"/>
                </a:cxn>
                <a:cxn ang="0">
                  <a:pos x="332" y="443"/>
                </a:cxn>
                <a:cxn ang="0">
                  <a:pos x="312" y="526"/>
                </a:cxn>
                <a:cxn ang="0">
                  <a:pos x="289" y="597"/>
                </a:cxn>
                <a:cxn ang="0">
                  <a:pos x="261" y="652"/>
                </a:cxn>
                <a:cxn ang="0">
                  <a:pos x="236" y="691"/>
                </a:cxn>
                <a:cxn ang="0">
                  <a:pos x="208" y="707"/>
                </a:cxn>
                <a:cxn ang="0">
                  <a:pos x="183" y="719"/>
                </a:cxn>
                <a:cxn ang="0">
                  <a:pos x="158" y="730"/>
                </a:cxn>
                <a:cxn ang="0">
                  <a:pos x="135" y="737"/>
                </a:cxn>
                <a:cxn ang="0">
                  <a:pos x="114" y="741"/>
                </a:cxn>
                <a:cxn ang="0">
                  <a:pos x="98" y="741"/>
                </a:cxn>
                <a:cxn ang="0">
                  <a:pos x="82" y="735"/>
                </a:cxn>
                <a:cxn ang="0">
                  <a:pos x="73" y="721"/>
                </a:cxn>
                <a:cxn ang="0">
                  <a:pos x="69" y="702"/>
                </a:cxn>
                <a:cxn ang="0">
                  <a:pos x="73" y="693"/>
                </a:cxn>
                <a:cxn ang="0">
                  <a:pos x="87" y="691"/>
                </a:cxn>
                <a:cxn ang="0">
                  <a:pos x="108" y="693"/>
                </a:cxn>
                <a:cxn ang="0">
                  <a:pos x="135" y="696"/>
                </a:cxn>
                <a:cxn ang="0">
                  <a:pos x="163" y="696"/>
                </a:cxn>
                <a:cxn ang="0">
                  <a:pos x="188" y="693"/>
                </a:cxn>
                <a:cxn ang="0">
                  <a:pos x="213" y="684"/>
                </a:cxn>
                <a:cxn ang="0">
                  <a:pos x="236" y="661"/>
                </a:cxn>
                <a:cxn ang="0">
                  <a:pos x="254" y="615"/>
                </a:cxn>
                <a:cxn ang="0">
                  <a:pos x="273" y="551"/>
                </a:cxn>
                <a:cxn ang="0">
                  <a:pos x="291" y="475"/>
                </a:cxn>
                <a:cxn ang="0">
                  <a:pos x="305" y="395"/>
                </a:cxn>
                <a:cxn ang="0">
                  <a:pos x="316" y="317"/>
                </a:cxn>
                <a:cxn ang="0">
                  <a:pos x="323" y="253"/>
                </a:cxn>
                <a:cxn ang="0">
                  <a:pos x="328" y="200"/>
                </a:cxn>
                <a:cxn ang="0">
                  <a:pos x="328" y="170"/>
                </a:cxn>
                <a:cxn ang="0">
                  <a:pos x="321" y="145"/>
                </a:cxn>
                <a:cxn ang="0">
                  <a:pos x="314" y="122"/>
                </a:cxn>
                <a:cxn ang="0">
                  <a:pos x="303" y="103"/>
                </a:cxn>
                <a:cxn ang="0">
                  <a:pos x="289" y="90"/>
                </a:cxn>
                <a:cxn ang="0">
                  <a:pos x="270" y="74"/>
                </a:cxn>
                <a:cxn ang="0">
                  <a:pos x="254" y="62"/>
                </a:cxn>
                <a:cxn ang="0">
                  <a:pos x="236" y="53"/>
                </a:cxn>
                <a:cxn ang="0">
                  <a:pos x="213" y="46"/>
                </a:cxn>
                <a:cxn ang="0">
                  <a:pos x="183" y="42"/>
                </a:cxn>
                <a:cxn ang="0">
                  <a:pos x="147" y="39"/>
                </a:cxn>
                <a:cxn ang="0">
                  <a:pos x="110" y="39"/>
                </a:cxn>
                <a:cxn ang="0">
                  <a:pos x="73" y="42"/>
                </a:cxn>
                <a:cxn ang="0">
                  <a:pos x="39" y="44"/>
                </a:cxn>
                <a:cxn ang="0">
                  <a:pos x="13" y="44"/>
                </a:cxn>
                <a:cxn ang="0">
                  <a:pos x="2" y="46"/>
                </a:cxn>
                <a:cxn ang="0">
                  <a:pos x="20" y="5"/>
                </a:cxn>
                <a:cxn ang="0">
                  <a:pos x="117" y="5"/>
                </a:cxn>
              </a:cxnLst>
              <a:rect l="0" t="0" r="r" b="b"/>
              <a:pathLst>
                <a:path w="360" h="744">
                  <a:moveTo>
                    <a:pt x="117" y="5"/>
                  </a:moveTo>
                  <a:lnTo>
                    <a:pt x="119" y="3"/>
                  </a:lnTo>
                  <a:lnTo>
                    <a:pt x="126" y="3"/>
                  </a:lnTo>
                  <a:lnTo>
                    <a:pt x="135" y="0"/>
                  </a:lnTo>
                  <a:lnTo>
                    <a:pt x="151" y="3"/>
                  </a:lnTo>
                  <a:lnTo>
                    <a:pt x="165" y="3"/>
                  </a:lnTo>
                  <a:lnTo>
                    <a:pt x="183" y="5"/>
                  </a:lnTo>
                  <a:lnTo>
                    <a:pt x="204" y="7"/>
                  </a:lnTo>
                  <a:lnTo>
                    <a:pt x="227" y="14"/>
                  </a:lnTo>
                  <a:lnTo>
                    <a:pt x="247" y="19"/>
                  </a:lnTo>
                  <a:lnTo>
                    <a:pt x="268" y="30"/>
                  </a:lnTo>
                  <a:lnTo>
                    <a:pt x="289" y="42"/>
                  </a:lnTo>
                  <a:lnTo>
                    <a:pt x="307" y="58"/>
                  </a:lnTo>
                  <a:lnTo>
                    <a:pt x="323" y="76"/>
                  </a:lnTo>
                  <a:lnTo>
                    <a:pt x="339" y="101"/>
                  </a:lnTo>
                  <a:lnTo>
                    <a:pt x="348" y="129"/>
                  </a:lnTo>
                  <a:lnTo>
                    <a:pt x="355" y="161"/>
                  </a:lnTo>
                  <a:lnTo>
                    <a:pt x="358" y="195"/>
                  </a:lnTo>
                  <a:lnTo>
                    <a:pt x="360" y="234"/>
                  </a:lnTo>
                  <a:lnTo>
                    <a:pt x="355" y="276"/>
                  </a:lnTo>
                  <a:lnTo>
                    <a:pt x="353" y="317"/>
                  </a:lnTo>
                  <a:lnTo>
                    <a:pt x="348" y="358"/>
                  </a:lnTo>
                  <a:lnTo>
                    <a:pt x="342" y="402"/>
                  </a:lnTo>
                  <a:lnTo>
                    <a:pt x="332" y="443"/>
                  </a:lnTo>
                  <a:lnTo>
                    <a:pt x="323" y="487"/>
                  </a:lnTo>
                  <a:lnTo>
                    <a:pt x="312" y="526"/>
                  </a:lnTo>
                  <a:lnTo>
                    <a:pt x="300" y="562"/>
                  </a:lnTo>
                  <a:lnTo>
                    <a:pt x="289" y="597"/>
                  </a:lnTo>
                  <a:lnTo>
                    <a:pt x="275" y="627"/>
                  </a:lnTo>
                  <a:lnTo>
                    <a:pt x="261" y="652"/>
                  </a:lnTo>
                  <a:lnTo>
                    <a:pt x="247" y="675"/>
                  </a:lnTo>
                  <a:lnTo>
                    <a:pt x="236" y="691"/>
                  </a:lnTo>
                  <a:lnTo>
                    <a:pt x="222" y="702"/>
                  </a:lnTo>
                  <a:lnTo>
                    <a:pt x="208" y="707"/>
                  </a:lnTo>
                  <a:lnTo>
                    <a:pt x="197" y="714"/>
                  </a:lnTo>
                  <a:lnTo>
                    <a:pt x="183" y="719"/>
                  </a:lnTo>
                  <a:lnTo>
                    <a:pt x="172" y="725"/>
                  </a:lnTo>
                  <a:lnTo>
                    <a:pt x="158" y="730"/>
                  </a:lnTo>
                  <a:lnTo>
                    <a:pt x="147" y="735"/>
                  </a:lnTo>
                  <a:lnTo>
                    <a:pt x="135" y="737"/>
                  </a:lnTo>
                  <a:lnTo>
                    <a:pt x="126" y="741"/>
                  </a:lnTo>
                  <a:lnTo>
                    <a:pt x="114" y="741"/>
                  </a:lnTo>
                  <a:lnTo>
                    <a:pt x="105" y="744"/>
                  </a:lnTo>
                  <a:lnTo>
                    <a:pt x="98" y="741"/>
                  </a:lnTo>
                  <a:lnTo>
                    <a:pt x="91" y="739"/>
                  </a:lnTo>
                  <a:lnTo>
                    <a:pt x="82" y="735"/>
                  </a:lnTo>
                  <a:lnTo>
                    <a:pt x="78" y="730"/>
                  </a:lnTo>
                  <a:lnTo>
                    <a:pt x="73" y="721"/>
                  </a:lnTo>
                  <a:lnTo>
                    <a:pt x="71" y="714"/>
                  </a:lnTo>
                  <a:lnTo>
                    <a:pt x="69" y="702"/>
                  </a:lnTo>
                  <a:lnTo>
                    <a:pt x="69" y="698"/>
                  </a:lnTo>
                  <a:lnTo>
                    <a:pt x="73" y="693"/>
                  </a:lnTo>
                  <a:lnTo>
                    <a:pt x="80" y="693"/>
                  </a:lnTo>
                  <a:lnTo>
                    <a:pt x="87" y="691"/>
                  </a:lnTo>
                  <a:lnTo>
                    <a:pt x="98" y="691"/>
                  </a:lnTo>
                  <a:lnTo>
                    <a:pt x="108" y="693"/>
                  </a:lnTo>
                  <a:lnTo>
                    <a:pt x="124" y="696"/>
                  </a:lnTo>
                  <a:lnTo>
                    <a:pt x="135" y="696"/>
                  </a:lnTo>
                  <a:lnTo>
                    <a:pt x="147" y="696"/>
                  </a:lnTo>
                  <a:lnTo>
                    <a:pt x="163" y="696"/>
                  </a:lnTo>
                  <a:lnTo>
                    <a:pt x="176" y="696"/>
                  </a:lnTo>
                  <a:lnTo>
                    <a:pt x="188" y="693"/>
                  </a:lnTo>
                  <a:lnTo>
                    <a:pt x="202" y="689"/>
                  </a:lnTo>
                  <a:lnTo>
                    <a:pt x="213" y="684"/>
                  </a:lnTo>
                  <a:lnTo>
                    <a:pt x="225" y="675"/>
                  </a:lnTo>
                  <a:lnTo>
                    <a:pt x="236" y="661"/>
                  </a:lnTo>
                  <a:lnTo>
                    <a:pt x="245" y="640"/>
                  </a:lnTo>
                  <a:lnTo>
                    <a:pt x="254" y="615"/>
                  </a:lnTo>
                  <a:lnTo>
                    <a:pt x="264" y="585"/>
                  </a:lnTo>
                  <a:lnTo>
                    <a:pt x="273" y="551"/>
                  </a:lnTo>
                  <a:lnTo>
                    <a:pt x="282" y="514"/>
                  </a:lnTo>
                  <a:lnTo>
                    <a:pt x="291" y="475"/>
                  </a:lnTo>
                  <a:lnTo>
                    <a:pt x="300" y="436"/>
                  </a:lnTo>
                  <a:lnTo>
                    <a:pt x="305" y="395"/>
                  </a:lnTo>
                  <a:lnTo>
                    <a:pt x="312" y="356"/>
                  </a:lnTo>
                  <a:lnTo>
                    <a:pt x="316" y="317"/>
                  </a:lnTo>
                  <a:lnTo>
                    <a:pt x="321" y="285"/>
                  </a:lnTo>
                  <a:lnTo>
                    <a:pt x="323" y="253"/>
                  </a:lnTo>
                  <a:lnTo>
                    <a:pt x="328" y="225"/>
                  </a:lnTo>
                  <a:lnTo>
                    <a:pt x="328" y="200"/>
                  </a:lnTo>
                  <a:lnTo>
                    <a:pt x="330" y="186"/>
                  </a:lnTo>
                  <a:lnTo>
                    <a:pt x="328" y="170"/>
                  </a:lnTo>
                  <a:lnTo>
                    <a:pt x="325" y="156"/>
                  </a:lnTo>
                  <a:lnTo>
                    <a:pt x="321" y="145"/>
                  </a:lnTo>
                  <a:lnTo>
                    <a:pt x="319" y="136"/>
                  </a:lnTo>
                  <a:lnTo>
                    <a:pt x="314" y="122"/>
                  </a:lnTo>
                  <a:lnTo>
                    <a:pt x="307" y="115"/>
                  </a:lnTo>
                  <a:lnTo>
                    <a:pt x="303" y="103"/>
                  </a:lnTo>
                  <a:lnTo>
                    <a:pt x="296" y="97"/>
                  </a:lnTo>
                  <a:lnTo>
                    <a:pt x="289" y="90"/>
                  </a:lnTo>
                  <a:lnTo>
                    <a:pt x="280" y="81"/>
                  </a:lnTo>
                  <a:lnTo>
                    <a:pt x="270" y="74"/>
                  </a:lnTo>
                  <a:lnTo>
                    <a:pt x="264" y="69"/>
                  </a:lnTo>
                  <a:lnTo>
                    <a:pt x="254" y="62"/>
                  </a:lnTo>
                  <a:lnTo>
                    <a:pt x="245" y="58"/>
                  </a:lnTo>
                  <a:lnTo>
                    <a:pt x="236" y="53"/>
                  </a:lnTo>
                  <a:lnTo>
                    <a:pt x="225" y="51"/>
                  </a:lnTo>
                  <a:lnTo>
                    <a:pt x="213" y="46"/>
                  </a:lnTo>
                  <a:lnTo>
                    <a:pt x="199" y="44"/>
                  </a:lnTo>
                  <a:lnTo>
                    <a:pt x="183" y="42"/>
                  </a:lnTo>
                  <a:lnTo>
                    <a:pt x="167" y="42"/>
                  </a:lnTo>
                  <a:lnTo>
                    <a:pt x="147" y="39"/>
                  </a:lnTo>
                  <a:lnTo>
                    <a:pt x="130" y="39"/>
                  </a:lnTo>
                  <a:lnTo>
                    <a:pt x="110" y="39"/>
                  </a:lnTo>
                  <a:lnTo>
                    <a:pt x="91" y="42"/>
                  </a:lnTo>
                  <a:lnTo>
                    <a:pt x="73" y="42"/>
                  </a:lnTo>
                  <a:lnTo>
                    <a:pt x="55" y="42"/>
                  </a:lnTo>
                  <a:lnTo>
                    <a:pt x="39" y="44"/>
                  </a:lnTo>
                  <a:lnTo>
                    <a:pt x="27" y="44"/>
                  </a:lnTo>
                  <a:lnTo>
                    <a:pt x="13" y="44"/>
                  </a:lnTo>
                  <a:lnTo>
                    <a:pt x="7" y="46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20" y="5"/>
                  </a:lnTo>
                  <a:lnTo>
                    <a:pt x="117" y="5"/>
                  </a:lnTo>
                  <a:lnTo>
                    <a:pt x="117" y="5"/>
                  </a:lnTo>
                  <a:close/>
                </a:path>
              </a:pathLst>
            </a:custGeom>
            <a:solidFill>
              <a:srgbClr val="599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3" name="Freeform 107"/>
            <p:cNvSpPr>
              <a:spLocks/>
            </p:cNvSpPr>
            <p:nvPr/>
          </p:nvSpPr>
          <p:spPr bwMode="auto">
            <a:xfrm>
              <a:off x="1757" y="2496"/>
              <a:ext cx="174" cy="159"/>
            </a:xfrm>
            <a:custGeom>
              <a:avLst/>
              <a:gdLst/>
              <a:ahLst/>
              <a:cxnLst>
                <a:cxn ang="0">
                  <a:pos x="27" y="46"/>
                </a:cxn>
                <a:cxn ang="0">
                  <a:pos x="46" y="28"/>
                </a:cxn>
                <a:cxn ang="0">
                  <a:pos x="76" y="9"/>
                </a:cxn>
                <a:cxn ang="0">
                  <a:pos x="98" y="0"/>
                </a:cxn>
                <a:cxn ang="0">
                  <a:pos x="110" y="0"/>
                </a:cxn>
                <a:cxn ang="0">
                  <a:pos x="124" y="12"/>
                </a:cxn>
                <a:cxn ang="0">
                  <a:pos x="126" y="26"/>
                </a:cxn>
                <a:cxn ang="0">
                  <a:pos x="119" y="42"/>
                </a:cxn>
                <a:cxn ang="0">
                  <a:pos x="119" y="42"/>
                </a:cxn>
                <a:cxn ang="0">
                  <a:pos x="133" y="32"/>
                </a:cxn>
                <a:cxn ang="0">
                  <a:pos x="154" y="23"/>
                </a:cxn>
                <a:cxn ang="0">
                  <a:pos x="165" y="23"/>
                </a:cxn>
                <a:cxn ang="0">
                  <a:pos x="172" y="32"/>
                </a:cxn>
                <a:cxn ang="0">
                  <a:pos x="172" y="46"/>
                </a:cxn>
                <a:cxn ang="0">
                  <a:pos x="172" y="65"/>
                </a:cxn>
                <a:cxn ang="0">
                  <a:pos x="170" y="81"/>
                </a:cxn>
                <a:cxn ang="0">
                  <a:pos x="167" y="97"/>
                </a:cxn>
                <a:cxn ang="0">
                  <a:pos x="158" y="122"/>
                </a:cxn>
                <a:cxn ang="0">
                  <a:pos x="142" y="138"/>
                </a:cxn>
                <a:cxn ang="0">
                  <a:pos x="128" y="147"/>
                </a:cxn>
                <a:cxn ang="0">
                  <a:pos x="110" y="152"/>
                </a:cxn>
                <a:cxn ang="0">
                  <a:pos x="92" y="154"/>
                </a:cxn>
                <a:cxn ang="0">
                  <a:pos x="73" y="156"/>
                </a:cxn>
                <a:cxn ang="0">
                  <a:pos x="59" y="156"/>
                </a:cxn>
                <a:cxn ang="0">
                  <a:pos x="43" y="156"/>
                </a:cxn>
                <a:cxn ang="0">
                  <a:pos x="30" y="156"/>
                </a:cxn>
                <a:cxn ang="0">
                  <a:pos x="14" y="154"/>
                </a:cxn>
                <a:cxn ang="0">
                  <a:pos x="0" y="143"/>
                </a:cxn>
                <a:cxn ang="0">
                  <a:pos x="0" y="120"/>
                </a:cxn>
                <a:cxn ang="0">
                  <a:pos x="4" y="104"/>
                </a:cxn>
                <a:cxn ang="0">
                  <a:pos x="9" y="85"/>
                </a:cxn>
                <a:cxn ang="0">
                  <a:pos x="16" y="67"/>
                </a:cxn>
                <a:cxn ang="0">
                  <a:pos x="23" y="53"/>
                </a:cxn>
                <a:cxn ang="0">
                  <a:pos x="25" y="51"/>
                </a:cxn>
              </a:cxnLst>
              <a:rect l="0" t="0" r="r" b="b"/>
              <a:pathLst>
                <a:path w="174" h="159">
                  <a:moveTo>
                    <a:pt x="25" y="51"/>
                  </a:moveTo>
                  <a:lnTo>
                    <a:pt x="27" y="46"/>
                  </a:lnTo>
                  <a:lnTo>
                    <a:pt x="34" y="39"/>
                  </a:lnTo>
                  <a:lnTo>
                    <a:pt x="46" y="28"/>
                  </a:lnTo>
                  <a:lnTo>
                    <a:pt x="62" y="21"/>
                  </a:lnTo>
                  <a:lnTo>
                    <a:pt x="76" y="9"/>
                  </a:lnTo>
                  <a:lnTo>
                    <a:pt x="92" y="5"/>
                  </a:lnTo>
                  <a:lnTo>
                    <a:pt x="98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7" y="5"/>
                  </a:lnTo>
                  <a:lnTo>
                    <a:pt x="124" y="12"/>
                  </a:lnTo>
                  <a:lnTo>
                    <a:pt x="126" y="19"/>
                  </a:lnTo>
                  <a:lnTo>
                    <a:pt x="126" y="26"/>
                  </a:lnTo>
                  <a:lnTo>
                    <a:pt x="126" y="32"/>
                  </a:lnTo>
                  <a:lnTo>
                    <a:pt x="119" y="42"/>
                  </a:lnTo>
                  <a:lnTo>
                    <a:pt x="117" y="46"/>
                  </a:lnTo>
                  <a:lnTo>
                    <a:pt x="119" y="42"/>
                  </a:lnTo>
                  <a:lnTo>
                    <a:pt x="124" y="39"/>
                  </a:lnTo>
                  <a:lnTo>
                    <a:pt x="133" y="32"/>
                  </a:lnTo>
                  <a:lnTo>
                    <a:pt x="144" y="28"/>
                  </a:lnTo>
                  <a:lnTo>
                    <a:pt x="154" y="23"/>
                  </a:lnTo>
                  <a:lnTo>
                    <a:pt x="163" y="23"/>
                  </a:lnTo>
                  <a:lnTo>
                    <a:pt x="165" y="23"/>
                  </a:lnTo>
                  <a:lnTo>
                    <a:pt x="170" y="28"/>
                  </a:lnTo>
                  <a:lnTo>
                    <a:pt x="172" y="32"/>
                  </a:lnTo>
                  <a:lnTo>
                    <a:pt x="174" y="39"/>
                  </a:lnTo>
                  <a:lnTo>
                    <a:pt x="172" y="46"/>
                  </a:lnTo>
                  <a:lnTo>
                    <a:pt x="172" y="55"/>
                  </a:lnTo>
                  <a:lnTo>
                    <a:pt x="172" y="65"/>
                  </a:lnTo>
                  <a:lnTo>
                    <a:pt x="172" y="71"/>
                  </a:lnTo>
                  <a:lnTo>
                    <a:pt x="170" y="81"/>
                  </a:lnTo>
                  <a:lnTo>
                    <a:pt x="170" y="90"/>
                  </a:lnTo>
                  <a:lnTo>
                    <a:pt x="167" y="97"/>
                  </a:lnTo>
                  <a:lnTo>
                    <a:pt x="165" y="106"/>
                  </a:lnTo>
                  <a:lnTo>
                    <a:pt x="158" y="122"/>
                  </a:lnTo>
                  <a:lnTo>
                    <a:pt x="149" y="136"/>
                  </a:lnTo>
                  <a:lnTo>
                    <a:pt x="142" y="138"/>
                  </a:lnTo>
                  <a:lnTo>
                    <a:pt x="137" y="145"/>
                  </a:lnTo>
                  <a:lnTo>
                    <a:pt x="128" y="147"/>
                  </a:lnTo>
                  <a:lnTo>
                    <a:pt x="119" y="152"/>
                  </a:lnTo>
                  <a:lnTo>
                    <a:pt x="110" y="152"/>
                  </a:lnTo>
                  <a:lnTo>
                    <a:pt x="101" y="154"/>
                  </a:lnTo>
                  <a:lnTo>
                    <a:pt x="92" y="154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6"/>
                  </a:lnTo>
                  <a:lnTo>
                    <a:pt x="59" y="156"/>
                  </a:lnTo>
                  <a:lnTo>
                    <a:pt x="53" y="159"/>
                  </a:lnTo>
                  <a:lnTo>
                    <a:pt x="43" y="156"/>
                  </a:lnTo>
                  <a:lnTo>
                    <a:pt x="37" y="156"/>
                  </a:lnTo>
                  <a:lnTo>
                    <a:pt x="30" y="156"/>
                  </a:lnTo>
                  <a:lnTo>
                    <a:pt x="23" y="156"/>
                  </a:lnTo>
                  <a:lnTo>
                    <a:pt x="14" y="154"/>
                  </a:lnTo>
                  <a:lnTo>
                    <a:pt x="7" y="152"/>
                  </a:lnTo>
                  <a:lnTo>
                    <a:pt x="0" y="143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2" y="110"/>
                  </a:lnTo>
                  <a:lnTo>
                    <a:pt x="4" y="104"/>
                  </a:lnTo>
                  <a:lnTo>
                    <a:pt x="9" y="94"/>
                  </a:lnTo>
                  <a:lnTo>
                    <a:pt x="9" y="85"/>
                  </a:lnTo>
                  <a:lnTo>
                    <a:pt x="14" y="76"/>
                  </a:lnTo>
                  <a:lnTo>
                    <a:pt x="16" y="67"/>
                  </a:lnTo>
                  <a:lnTo>
                    <a:pt x="18" y="62"/>
                  </a:lnTo>
                  <a:lnTo>
                    <a:pt x="23" y="53"/>
                  </a:lnTo>
                  <a:lnTo>
                    <a:pt x="25" y="51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4" name="Freeform 108"/>
            <p:cNvSpPr>
              <a:spLocks/>
            </p:cNvSpPr>
            <p:nvPr/>
          </p:nvSpPr>
          <p:spPr bwMode="auto">
            <a:xfrm>
              <a:off x="1681" y="3288"/>
              <a:ext cx="301" cy="202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67" y="18"/>
                </a:cxn>
                <a:cxn ang="0">
                  <a:pos x="51" y="39"/>
                </a:cxn>
                <a:cxn ang="0">
                  <a:pos x="37" y="57"/>
                </a:cxn>
                <a:cxn ang="0">
                  <a:pos x="28" y="73"/>
                </a:cxn>
                <a:cxn ang="0">
                  <a:pos x="18" y="92"/>
                </a:cxn>
                <a:cxn ang="0">
                  <a:pos x="14" y="110"/>
                </a:cxn>
                <a:cxn ang="0">
                  <a:pos x="12" y="124"/>
                </a:cxn>
                <a:cxn ang="0">
                  <a:pos x="5" y="142"/>
                </a:cxn>
                <a:cxn ang="0">
                  <a:pos x="0" y="161"/>
                </a:cxn>
                <a:cxn ang="0">
                  <a:pos x="0" y="170"/>
                </a:cxn>
                <a:cxn ang="0">
                  <a:pos x="2" y="174"/>
                </a:cxn>
                <a:cxn ang="0">
                  <a:pos x="14" y="174"/>
                </a:cxn>
                <a:cxn ang="0">
                  <a:pos x="30" y="174"/>
                </a:cxn>
                <a:cxn ang="0">
                  <a:pos x="46" y="177"/>
                </a:cxn>
                <a:cxn ang="0">
                  <a:pos x="64" y="179"/>
                </a:cxn>
                <a:cxn ang="0">
                  <a:pos x="83" y="184"/>
                </a:cxn>
                <a:cxn ang="0">
                  <a:pos x="103" y="188"/>
                </a:cxn>
                <a:cxn ang="0">
                  <a:pos x="122" y="195"/>
                </a:cxn>
                <a:cxn ang="0">
                  <a:pos x="145" y="197"/>
                </a:cxn>
                <a:cxn ang="0">
                  <a:pos x="174" y="200"/>
                </a:cxn>
                <a:cxn ang="0">
                  <a:pos x="207" y="200"/>
                </a:cxn>
                <a:cxn ang="0">
                  <a:pos x="236" y="200"/>
                </a:cxn>
                <a:cxn ang="0">
                  <a:pos x="264" y="200"/>
                </a:cxn>
                <a:cxn ang="0">
                  <a:pos x="285" y="200"/>
                </a:cxn>
                <a:cxn ang="0">
                  <a:pos x="298" y="200"/>
                </a:cxn>
                <a:cxn ang="0">
                  <a:pos x="298" y="195"/>
                </a:cxn>
                <a:cxn ang="0">
                  <a:pos x="296" y="181"/>
                </a:cxn>
                <a:cxn ang="0">
                  <a:pos x="287" y="165"/>
                </a:cxn>
                <a:cxn ang="0">
                  <a:pos x="275" y="156"/>
                </a:cxn>
                <a:cxn ang="0">
                  <a:pos x="259" y="147"/>
                </a:cxn>
                <a:cxn ang="0">
                  <a:pos x="239" y="138"/>
                </a:cxn>
                <a:cxn ang="0">
                  <a:pos x="211" y="131"/>
                </a:cxn>
                <a:cxn ang="0">
                  <a:pos x="188" y="119"/>
                </a:cxn>
                <a:cxn ang="0">
                  <a:pos x="174" y="103"/>
                </a:cxn>
                <a:cxn ang="0">
                  <a:pos x="163" y="85"/>
                </a:cxn>
                <a:cxn ang="0">
                  <a:pos x="158" y="67"/>
                </a:cxn>
                <a:cxn ang="0">
                  <a:pos x="156" y="48"/>
                </a:cxn>
                <a:cxn ang="0">
                  <a:pos x="156" y="32"/>
                </a:cxn>
                <a:cxn ang="0">
                  <a:pos x="87" y="0"/>
                </a:cxn>
              </a:cxnLst>
              <a:rect l="0" t="0" r="r" b="b"/>
              <a:pathLst>
                <a:path w="301" h="202">
                  <a:moveTo>
                    <a:pt x="87" y="0"/>
                  </a:moveTo>
                  <a:lnTo>
                    <a:pt x="85" y="0"/>
                  </a:lnTo>
                  <a:lnTo>
                    <a:pt x="78" y="7"/>
                  </a:lnTo>
                  <a:lnTo>
                    <a:pt x="67" y="18"/>
                  </a:lnTo>
                  <a:lnTo>
                    <a:pt x="57" y="32"/>
                  </a:lnTo>
                  <a:lnTo>
                    <a:pt x="51" y="39"/>
                  </a:lnTo>
                  <a:lnTo>
                    <a:pt x="44" y="48"/>
                  </a:lnTo>
                  <a:lnTo>
                    <a:pt x="37" y="57"/>
                  </a:lnTo>
                  <a:lnTo>
                    <a:pt x="32" y="64"/>
                  </a:lnTo>
                  <a:lnTo>
                    <a:pt x="28" y="73"/>
                  </a:lnTo>
                  <a:lnTo>
                    <a:pt x="23" y="83"/>
                  </a:lnTo>
                  <a:lnTo>
                    <a:pt x="18" y="92"/>
                  </a:lnTo>
                  <a:lnTo>
                    <a:pt x="18" y="103"/>
                  </a:lnTo>
                  <a:lnTo>
                    <a:pt x="14" y="110"/>
                  </a:lnTo>
                  <a:lnTo>
                    <a:pt x="14" y="117"/>
                  </a:lnTo>
                  <a:lnTo>
                    <a:pt x="12" y="124"/>
                  </a:lnTo>
                  <a:lnTo>
                    <a:pt x="9" y="131"/>
                  </a:lnTo>
                  <a:lnTo>
                    <a:pt x="5" y="142"/>
                  </a:lnTo>
                  <a:lnTo>
                    <a:pt x="5" y="154"/>
                  </a:lnTo>
                  <a:lnTo>
                    <a:pt x="0" y="161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4"/>
                  </a:lnTo>
                  <a:lnTo>
                    <a:pt x="2" y="174"/>
                  </a:lnTo>
                  <a:lnTo>
                    <a:pt x="12" y="174"/>
                  </a:lnTo>
                  <a:lnTo>
                    <a:pt x="14" y="174"/>
                  </a:lnTo>
                  <a:lnTo>
                    <a:pt x="21" y="174"/>
                  </a:lnTo>
                  <a:lnTo>
                    <a:pt x="30" y="174"/>
                  </a:lnTo>
                  <a:lnTo>
                    <a:pt x="39" y="177"/>
                  </a:lnTo>
                  <a:lnTo>
                    <a:pt x="46" y="177"/>
                  </a:lnTo>
                  <a:lnTo>
                    <a:pt x="55" y="177"/>
                  </a:lnTo>
                  <a:lnTo>
                    <a:pt x="64" y="179"/>
                  </a:lnTo>
                  <a:lnTo>
                    <a:pt x="76" y="181"/>
                  </a:lnTo>
                  <a:lnTo>
                    <a:pt x="83" y="184"/>
                  </a:lnTo>
                  <a:lnTo>
                    <a:pt x="92" y="186"/>
                  </a:lnTo>
                  <a:lnTo>
                    <a:pt x="103" y="188"/>
                  </a:lnTo>
                  <a:lnTo>
                    <a:pt x="113" y="193"/>
                  </a:lnTo>
                  <a:lnTo>
                    <a:pt x="122" y="195"/>
                  </a:lnTo>
                  <a:lnTo>
                    <a:pt x="131" y="195"/>
                  </a:lnTo>
                  <a:lnTo>
                    <a:pt x="145" y="197"/>
                  </a:lnTo>
                  <a:lnTo>
                    <a:pt x="158" y="200"/>
                  </a:lnTo>
                  <a:lnTo>
                    <a:pt x="174" y="200"/>
                  </a:lnTo>
                  <a:lnTo>
                    <a:pt x="191" y="200"/>
                  </a:lnTo>
                  <a:lnTo>
                    <a:pt x="207" y="200"/>
                  </a:lnTo>
                  <a:lnTo>
                    <a:pt x="223" y="202"/>
                  </a:lnTo>
                  <a:lnTo>
                    <a:pt x="236" y="200"/>
                  </a:lnTo>
                  <a:lnTo>
                    <a:pt x="252" y="200"/>
                  </a:lnTo>
                  <a:lnTo>
                    <a:pt x="264" y="200"/>
                  </a:lnTo>
                  <a:lnTo>
                    <a:pt x="275" y="200"/>
                  </a:lnTo>
                  <a:lnTo>
                    <a:pt x="285" y="200"/>
                  </a:lnTo>
                  <a:lnTo>
                    <a:pt x="294" y="200"/>
                  </a:lnTo>
                  <a:lnTo>
                    <a:pt x="298" y="200"/>
                  </a:lnTo>
                  <a:lnTo>
                    <a:pt x="301" y="200"/>
                  </a:lnTo>
                  <a:lnTo>
                    <a:pt x="298" y="195"/>
                  </a:lnTo>
                  <a:lnTo>
                    <a:pt x="298" y="191"/>
                  </a:lnTo>
                  <a:lnTo>
                    <a:pt x="296" y="181"/>
                  </a:lnTo>
                  <a:lnTo>
                    <a:pt x="291" y="172"/>
                  </a:lnTo>
                  <a:lnTo>
                    <a:pt x="287" y="165"/>
                  </a:lnTo>
                  <a:lnTo>
                    <a:pt x="282" y="161"/>
                  </a:lnTo>
                  <a:lnTo>
                    <a:pt x="275" y="156"/>
                  </a:lnTo>
                  <a:lnTo>
                    <a:pt x="269" y="151"/>
                  </a:lnTo>
                  <a:lnTo>
                    <a:pt x="259" y="147"/>
                  </a:lnTo>
                  <a:lnTo>
                    <a:pt x="252" y="142"/>
                  </a:lnTo>
                  <a:lnTo>
                    <a:pt x="239" y="138"/>
                  </a:lnTo>
                  <a:lnTo>
                    <a:pt x="227" y="135"/>
                  </a:lnTo>
                  <a:lnTo>
                    <a:pt x="211" y="131"/>
                  </a:lnTo>
                  <a:lnTo>
                    <a:pt x="200" y="126"/>
                  </a:lnTo>
                  <a:lnTo>
                    <a:pt x="188" y="119"/>
                  </a:lnTo>
                  <a:lnTo>
                    <a:pt x="181" y="112"/>
                  </a:lnTo>
                  <a:lnTo>
                    <a:pt x="174" y="103"/>
                  </a:lnTo>
                  <a:lnTo>
                    <a:pt x="170" y="94"/>
                  </a:lnTo>
                  <a:lnTo>
                    <a:pt x="163" y="85"/>
                  </a:lnTo>
                  <a:lnTo>
                    <a:pt x="163" y="76"/>
                  </a:lnTo>
                  <a:lnTo>
                    <a:pt x="158" y="67"/>
                  </a:lnTo>
                  <a:lnTo>
                    <a:pt x="156" y="57"/>
                  </a:lnTo>
                  <a:lnTo>
                    <a:pt x="156" y="48"/>
                  </a:lnTo>
                  <a:lnTo>
                    <a:pt x="156" y="44"/>
                  </a:lnTo>
                  <a:lnTo>
                    <a:pt x="156" y="32"/>
                  </a:lnTo>
                  <a:lnTo>
                    <a:pt x="15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5" name="Freeform 109"/>
            <p:cNvSpPr>
              <a:spLocks/>
            </p:cNvSpPr>
            <p:nvPr/>
          </p:nvSpPr>
          <p:spPr bwMode="auto">
            <a:xfrm>
              <a:off x="1135" y="1668"/>
              <a:ext cx="427" cy="463"/>
            </a:xfrm>
            <a:custGeom>
              <a:avLst/>
              <a:gdLst/>
              <a:ahLst/>
              <a:cxnLst>
                <a:cxn ang="0">
                  <a:pos x="427" y="367"/>
                </a:cxn>
                <a:cxn ang="0">
                  <a:pos x="411" y="337"/>
                </a:cxn>
                <a:cxn ang="0">
                  <a:pos x="376" y="321"/>
                </a:cxn>
                <a:cxn ang="0">
                  <a:pos x="351" y="298"/>
                </a:cxn>
                <a:cxn ang="0">
                  <a:pos x="356" y="257"/>
                </a:cxn>
                <a:cxn ang="0">
                  <a:pos x="356" y="220"/>
                </a:cxn>
                <a:cxn ang="0">
                  <a:pos x="347" y="190"/>
                </a:cxn>
                <a:cxn ang="0">
                  <a:pos x="333" y="167"/>
                </a:cxn>
                <a:cxn ang="0">
                  <a:pos x="330" y="135"/>
                </a:cxn>
                <a:cxn ang="0">
                  <a:pos x="330" y="108"/>
                </a:cxn>
                <a:cxn ang="0">
                  <a:pos x="328" y="76"/>
                </a:cxn>
                <a:cxn ang="0">
                  <a:pos x="310" y="50"/>
                </a:cxn>
                <a:cxn ang="0">
                  <a:pos x="262" y="30"/>
                </a:cxn>
                <a:cxn ang="0">
                  <a:pos x="218" y="0"/>
                </a:cxn>
                <a:cxn ang="0">
                  <a:pos x="186" y="2"/>
                </a:cxn>
                <a:cxn ang="0">
                  <a:pos x="154" y="18"/>
                </a:cxn>
                <a:cxn ang="0">
                  <a:pos x="133" y="64"/>
                </a:cxn>
                <a:cxn ang="0">
                  <a:pos x="101" y="101"/>
                </a:cxn>
                <a:cxn ang="0">
                  <a:pos x="90" y="151"/>
                </a:cxn>
                <a:cxn ang="0">
                  <a:pos x="69" y="193"/>
                </a:cxn>
                <a:cxn ang="0">
                  <a:pos x="37" y="227"/>
                </a:cxn>
                <a:cxn ang="0">
                  <a:pos x="30" y="264"/>
                </a:cxn>
                <a:cxn ang="0">
                  <a:pos x="32" y="298"/>
                </a:cxn>
                <a:cxn ang="0">
                  <a:pos x="23" y="335"/>
                </a:cxn>
                <a:cxn ang="0">
                  <a:pos x="0" y="381"/>
                </a:cxn>
                <a:cxn ang="0">
                  <a:pos x="12" y="431"/>
                </a:cxn>
                <a:cxn ang="0">
                  <a:pos x="57" y="443"/>
                </a:cxn>
                <a:cxn ang="0">
                  <a:pos x="106" y="427"/>
                </a:cxn>
                <a:cxn ang="0">
                  <a:pos x="147" y="447"/>
                </a:cxn>
                <a:cxn ang="0">
                  <a:pos x="168" y="415"/>
                </a:cxn>
                <a:cxn ang="0">
                  <a:pos x="163" y="381"/>
                </a:cxn>
                <a:cxn ang="0">
                  <a:pos x="161" y="337"/>
                </a:cxn>
                <a:cxn ang="0">
                  <a:pos x="161" y="287"/>
                </a:cxn>
                <a:cxn ang="0">
                  <a:pos x="165" y="255"/>
                </a:cxn>
                <a:cxn ang="0">
                  <a:pos x="179" y="232"/>
                </a:cxn>
                <a:cxn ang="0">
                  <a:pos x="179" y="218"/>
                </a:cxn>
                <a:cxn ang="0">
                  <a:pos x="172" y="174"/>
                </a:cxn>
                <a:cxn ang="0">
                  <a:pos x="193" y="160"/>
                </a:cxn>
                <a:cxn ang="0">
                  <a:pos x="202" y="140"/>
                </a:cxn>
                <a:cxn ang="0">
                  <a:pos x="209" y="108"/>
                </a:cxn>
                <a:cxn ang="0">
                  <a:pos x="239" y="82"/>
                </a:cxn>
                <a:cxn ang="0">
                  <a:pos x="282" y="82"/>
                </a:cxn>
                <a:cxn ang="0">
                  <a:pos x="298" y="119"/>
                </a:cxn>
                <a:cxn ang="0">
                  <a:pos x="298" y="149"/>
                </a:cxn>
                <a:cxn ang="0">
                  <a:pos x="296" y="183"/>
                </a:cxn>
                <a:cxn ang="0">
                  <a:pos x="291" y="225"/>
                </a:cxn>
                <a:cxn ang="0">
                  <a:pos x="280" y="264"/>
                </a:cxn>
                <a:cxn ang="0">
                  <a:pos x="248" y="303"/>
                </a:cxn>
                <a:cxn ang="0">
                  <a:pos x="239" y="326"/>
                </a:cxn>
                <a:cxn ang="0">
                  <a:pos x="239" y="362"/>
                </a:cxn>
                <a:cxn ang="0">
                  <a:pos x="280" y="390"/>
                </a:cxn>
                <a:cxn ang="0">
                  <a:pos x="264" y="420"/>
                </a:cxn>
                <a:cxn ang="0">
                  <a:pos x="264" y="454"/>
                </a:cxn>
                <a:cxn ang="0">
                  <a:pos x="301" y="461"/>
                </a:cxn>
                <a:cxn ang="0">
                  <a:pos x="330" y="445"/>
                </a:cxn>
                <a:cxn ang="0">
                  <a:pos x="344" y="438"/>
                </a:cxn>
                <a:cxn ang="0">
                  <a:pos x="358" y="443"/>
                </a:cxn>
                <a:cxn ang="0">
                  <a:pos x="388" y="438"/>
                </a:cxn>
                <a:cxn ang="0">
                  <a:pos x="406" y="431"/>
                </a:cxn>
                <a:cxn ang="0">
                  <a:pos x="402" y="404"/>
                </a:cxn>
                <a:cxn ang="0">
                  <a:pos x="422" y="408"/>
                </a:cxn>
                <a:cxn ang="0">
                  <a:pos x="422" y="381"/>
                </a:cxn>
              </a:cxnLst>
              <a:rect l="0" t="0" r="r" b="b"/>
              <a:pathLst>
                <a:path w="427" h="463">
                  <a:moveTo>
                    <a:pt x="422" y="381"/>
                  </a:moveTo>
                  <a:lnTo>
                    <a:pt x="422" y="378"/>
                  </a:lnTo>
                  <a:lnTo>
                    <a:pt x="425" y="374"/>
                  </a:lnTo>
                  <a:lnTo>
                    <a:pt x="427" y="367"/>
                  </a:lnTo>
                  <a:lnTo>
                    <a:pt x="427" y="360"/>
                  </a:lnTo>
                  <a:lnTo>
                    <a:pt x="422" y="351"/>
                  </a:lnTo>
                  <a:lnTo>
                    <a:pt x="415" y="342"/>
                  </a:lnTo>
                  <a:lnTo>
                    <a:pt x="411" y="337"/>
                  </a:lnTo>
                  <a:lnTo>
                    <a:pt x="404" y="333"/>
                  </a:lnTo>
                  <a:lnTo>
                    <a:pt x="395" y="328"/>
                  </a:lnTo>
                  <a:lnTo>
                    <a:pt x="388" y="326"/>
                  </a:lnTo>
                  <a:lnTo>
                    <a:pt x="376" y="321"/>
                  </a:lnTo>
                  <a:lnTo>
                    <a:pt x="367" y="317"/>
                  </a:lnTo>
                  <a:lnTo>
                    <a:pt x="363" y="314"/>
                  </a:lnTo>
                  <a:lnTo>
                    <a:pt x="358" y="310"/>
                  </a:lnTo>
                  <a:lnTo>
                    <a:pt x="351" y="298"/>
                  </a:lnTo>
                  <a:lnTo>
                    <a:pt x="351" y="291"/>
                  </a:lnTo>
                  <a:lnTo>
                    <a:pt x="351" y="277"/>
                  </a:lnTo>
                  <a:lnTo>
                    <a:pt x="356" y="266"/>
                  </a:lnTo>
                  <a:lnTo>
                    <a:pt x="356" y="257"/>
                  </a:lnTo>
                  <a:lnTo>
                    <a:pt x="358" y="250"/>
                  </a:lnTo>
                  <a:lnTo>
                    <a:pt x="358" y="241"/>
                  </a:lnTo>
                  <a:lnTo>
                    <a:pt x="358" y="232"/>
                  </a:lnTo>
                  <a:lnTo>
                    <a:pt x="356" y="220"/>
                  </a:lnTo>
                  <a:lnTo>
                    <a:pt x="353" y="213"/>
                  </a:lnTo>
                  <a:lnTo>
                    <a:pt x="351" y="206"/>
                  </a:lnTo>
                  <a:lnTo>
                    <a:pt x="351" y="199"/>
                  </a:lnTo>
                  <a:lnTo>
                    <a:pt x="347" y="190"/>
                  </a:lnTo>
                  <a:lnTo>
                    <a:pt x="344" y="186"/>
                  </a:lnTo>
                  <a:lnTo>
                    <a:pt x="340" y="179"/>
                  </a:lnTo>
                  <a:lnTo>
                    <a:pt x="337" y="174"/>
                  </a:lnTo>
                  <a:lnTo>
                    <a:pt x="333" y="167"/>
                  </a:lnTo>
                  <a:lnTo>
                    <a:pt x="333" y="160"/>
                  </a:lnTo>
                  <a:lnTo>
                    <a:pt x="330" y="151"/>
                  </a:lnTo>
                  <a:lnTo>
                    <a:pt x="330" y="142"/>
                  </a:lnTo>
                  <a:lnTo>
                    <a:pt x="330" y="135"/>
                  </a:lnTo>
                  <a:lnTo>
                    <a:pt x="330" y="131"/>
                  </a:lnTo>
                  <a:lnTo>
                    <a:pt x="330" y="121"/>
                  </a:lnTo>
                  <a:lnTo>
                    <a:pt x="330" y="115"/>
                  </a:lnTo>
                  <a:lnTo>
                    <a:pt x="330" y="108"/>
                  </a:lnTo>
                  <a:lnTo>
                    <a:pt x="330" y="101"/>
                  </a:lnTo>
                  <a:lnTo>
                    <a:pt x="330" y="92"/>
                  </a:lnTo>
                  <a:lnTo>
                    <a:pt x="330" y="85"/>
                  </a:lnTo>
                  <a:lnTo>
                    <a:pt x="328" y="76"/>
                  </a:lnTo>
                  <a:lnTo>
                    <a:pt x="326" y="69"/>
                  </a:lnTo>
                  <a:lnTo>
                    <a:pt x="324" y="62"/>
                  </a:lnTo>
                  <a:lnTo>
                    <a:pt x="319" y="57"/>
                  </a:lnTo>
                  <a:lnTo>
                    <a:pt x="310" y="50"/>
                  </a:lnTo>
                  <a:lnTo>
                    <a:pt x="298" y="46"/>
                  </a:lnTo>
                  <a:lnTo>
                    <a:pt x="285" y="39"/>
                  </a:lnTo>
                  <a:lnTo>
                    <a:pt x="273" y="37"/>
                  </a:lnTo>
                  <a:lnTo>
                    <a:pt x="262" y="30"/>
                  </a:lnTo>
                  <a:lnTo>
                    <a:pt x="255" y="20"/>
                  </a:lnTo>
                  <a:lnTo>
                    <a:pt x="241" y="11"/>
                  </a:lnTo>
                  <a:lnTo>
                    <a:pt x="227" y="4"/>
                  </a:lnTo>
                  <a:lnTo>
                    <a:pt x="218" y="0"/>
                  </a:lnTo>
                  <a:lnTo>
                    <a:pt x="209" y="0"/>
                  </a:lnTo>
                  <a:lnTo>
                    <a:pt x="202" y="0"/>
                  </a:lnTo>
                  <a:lnTo>
                    <a:pt x="193" y="2"/>
                  </a:lnTo>
                  <a:lnTo>
                    <a:pt x="186" y="2"/>
                  </a:lnTo>
                  <a:lnTo>
                    <a:pt x="177" y="4"/>
                  </a:lnTo>
                  <a:lnTo>
                    <a:pt x="168" y="7"/>
                  </a:lnTo>
                  <a:lnTo>
                    <a:pt x="163" y="11"/>
                  </a:lnTo>
                  <a:lnTo>
                    <a:pt x="154" y="18"/>
                  </a:lnTo>
                  <a:lnTo>
                    <a:pt x="149" y="32"/>
                  </a:lnTo>
                  <a:lnTo>
                    <a:pt x="147" y="43"/>
                  </a:lnTo>
                  <a:lnTo>
                    <a:pt x="142" y="55"/>
                  </a:lnTo>
                  <a:lnTo>
                    <a:pt x="133" y="64"/>
                  </a:lnTo>
                  <a:lnTo>
                    <a:pt x="126" y="73"/>
                  </a:lnTo>
                  <a:lnTo>
                    <a:pt x="115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6" y="115"/>
                  </a:lnTo>
                  <a:lnTo>
                    <a:pt x="94" y="128"/>
                  </a:lnTo>
                  <a:lnTo>
                    <a:pt x="92" y="140"/>
                  </a:lnTo>
                  <a:lnTo>
                    <a:pt x="90" y="151"/>
                  </a:lnTo>
                  <a:lnTo>
                    <a:pt x="87" y="163"/>
                  </a:lnTo>
                  <a:lnTo>
                    <a:pt x="83" y="172"/>
                  </a:lnTo>
                  <a:lnTo>
                    <a:pt x="76" y="181"/>
                  </a:lnTo>
                  <a:lnTo>
                    <a:pt x="69" y="193"/>
                  </a:lnTo>
                  <a:lnTo>
                    <a:pt x="62" y="202"/>
                  </a:lnTo>
                  <a:lnTo>
                    <a:pt x="51" y="211"/>
                  </a:lnTo>
                  <a:lnTo>
                    <a:pt x="44" y="220"/>
                  </a:lnTo>
                  <a:lnTo>
                    <a:pt x="37" y="227"/>
                  </a:lnTo>
                  <a:lnTo>
                    <a:pt x="32" y="236"/>
                  </a:lnTo>
                  <a:lnTo>
                    <a:pt x="30" y="245"/>
                  </a:lnTo>
                  <a:lnTo>
                    <a:pt x="30" y="257"/>
                  </a:lnTo>
                  <a:lnTo>
                    <a:pt x="30" y="264"/>
                  </a:lnTo>
                  <a:lnTo>
                    <a:pt x="30" y="271"/>
                  </a:lnTo>
                  <a:lnTo>
                    <a:pt x="30" y="277"/>
                  </a:lnTo>
                  <a:lnTo>
                    <a:pt x="32" y="289"/>
                  </a:lnTo>
                  <a:lnTo>
                    <a:pt x="32" y="298"/>
                  </a:lnTo>
                  <a:lnTo>
                    <a:pt x="32" y="305"/>
                  </a:lnTo>
                  <a:lnTo>
                    <a:pt x="30" y="314"/>
                  </a:lnTo>
                  <a:lnTo>
                    <a:pt x="30" y="321"/>
                  </a:lnTo>
                  <a:lnTo>
                    <a:pt x="23" y="335"/>
                  </a:lnTo>
                  <a:lnTo>
                    <a:pt x="18" y="346"/>
                  </a:lnTo>
                  <a:lnTo>
                    <a:pt x="12" y="356"/>
                  </a:lnTo>
                  <a:lnTo>
                    <a:pt x="5" y="369"/>
                  </a:lnTo>
                  <a:lnTo>
                    <a:pt x="0" y="381"/>
                  </a:lnTo>
                  <a:lnTo>
                    <a:pt x="0" y="395"/>
                  </a:lnTo>
                  <a:lnTo>
                    <a:pt x="0" y="408"/>
                  </a:lnTo>
                  <a:lnTo>
                    <a:pt x="5" y="420"/>
                  </a:lnTo>
                  <a:lnTo>
                    <a:pt x="12" y="431"/>
                  </a:lnTo>
                  <a:lnTo>
                    <a:pt x="23" y="440"/>
                  </a:lnTo>
                  <a:lnTo>
                    <a:pt x="32" y="445"/>
                  </a:lnTo>
                  <a:lnTo>
                    <a:pt x="46" y="447"/>
                  </a:lnTo>
                  <a:lnTo>
                    <a:pt x="57" y="443"/>
                  </a:lnTo>
                  <a:lnTo>
                    <a:pt x="71" y="434"/>
                  </a:lnTo>
                  <a:lnTo>
                    <a:pt x="83" y="424"/>
                  </a:lnTo>
                  <a:lnTo>
                    <a:pt x="94" y="422"/>
                  </a:lnTo>
                  <a:lnTo>
                    <a:pt x="106" y="427"/>
                  </a:lnTo>
                  <a:lnTo>
                    <a:pt x="117" y="434"/>
                  </a:lnTo>
                  <a:lnTo>
                    <a:pt x="126" y="440"/>
                  </a:lnTo>
                  <a:lnTo>
                    <a:pt x="135" y="445"/>
                  </a:lnTo>
                  <a:lnTo>
                    <a:pt x="147" y="447"/>
                  </a:lnTo>
                  <a:lnTo>
                    <a:pt x="156" y="445"/>
                  </a:lnTo>
                  <a:lnTo>
                    <a:pt x="163" y="436"/>
                  </a:lnTo>
                  <a:lnTo>
                    <a:pt x="168" y="427"/>
                  </a:lnTo>
                  <a:lnTo>
                    <a:pt x="168" y="415"/>
                  </a:lnTo>
                  <a:lnTo>
                    <a:pt x="168" y="406"/>
                  </a:lnTo>
                  <a:lnTo>
                    <a:pt x="165" y="397"/>
                  </a:lnTo>
                  <a:lnTo>
                    <a:pt x="165" y="390"/>
                  </a:lnTo>
                  <a:lnTo>
                    <a:pt x="163" y="381"/>
                  </a:lnTo>
                  <a:lnTo>
                    <a:pt x="163" y="374"/>
                  </a:lnTo>
                  <a:lnTo>
                    <a:pt x="161" y="362"/>
                  </a:lnTo>
                  <a:lnTo>
                    <a:pt x="161" y="351"/>
                  </a:lnTo>
                  <a:lnTo>
                    <a:pt x="161" y="337"/>
                  </a:lnTo>
                  <a:lnTo>
                    <a:pt x="161" y="326"/>
                  </a:lnTo>
                  <a:lnTo>
                    <a:pt x="158" y="310"/>
                  </a:lnTo>
                  <a:lnTo>
                    <a:pt x="158" y="298"/>
                  </a:lnTo>
                  <a:lnTo>
                    <a:pt x="161" y="287"/>
                  </a:lnTo>
                  <a:lnTo>
                    <a:pt x="161" y="277"/>
                  </a:lnTo>
                  <a:lnTo>
                    <a:pt x="161" y="268"/>
                  </a:lnTo>
                  <a:lnTo>
                    <a:pt x="163" y="261"/>
                  </a:lnTo>
                  <a:lnTo>
                    <a:pt x="165" y="255"/>
                  </a:lnTo>
                  <a:lnTo>
                    <a:pt x="168" y="250"/>
                  </a:lnTo>
                  <a:lnTo>
                    <a:pt x="172" y="241"/>
                  </a:lnTo>
                  <a:lnTo>
                    <a:pt x="177" y="234"/>
                  </a:lnTo>
                  <a:lnTo>
                    <a:pt x="179" y="232"/>
                  </a:lnTo>
                  <a:lnTo>
                    <a:pt x="181" y="232"/>
                  </a:lnTo>
                  <a:lnTo>
                    <a:pt x="179" y="229"/>
                  </a:lnTo>
                  <a:lnTo>
                    <a:pt x="179" y="225"/>
                  </a:lnTo>
                  <a:lnTo>
                    <a:pt x="179" y="218"/>
                  </a:lnTo>
                  <a:lnTo>
                    <a:pt x="177" y="211"/>
                  </a:lnTo>
                  <a:lnTo>
                    <a:pt x="174" y="199"/>
                  </a:lnTo>
                  <a:lnTo>
                    <a:pt x="174" y="188"/>
                  </a:lnTo>
                  <a:lnTo>
                    <a:pt x="172" y="174"/>
                  </a:lnTo>
                  <a:lnTo>
                    <a:pt x="174" y="170"/>
                  </a:lnTo>
                  <a:lnTo>
                    <a:pt x="179" y="165"/>
                  </a:lnTo>
                  <a:lnTo>
                    <a:pt x="186" y="165"/>
                  </a:lnTo>
                  <a:lnTo>
                    <a:pt x="193" y="160"/>
                  </a:lnTo>
                  <a:lnTo>
                    <a:pt x="197" y="154"/>
                  </a:lnTo>
                  <a:lnTo>
                    <a:pt x="200" y="149"/>
                  </a:lnTo>
                  <a:lnTo>
                    <a:pt x="200" y="144"/>
                  </a:lnTo>
                  <a:lnTo>
                    <a:pt x="202" y="140"/>
                  </a:lnTo>
                  <a:lnTo>
                    <a:pt x="204" y="133"/>
                  </a:lnTo>
                  <a:lnTo>
                    <a:pt x="204" y="121"/>
                  </a:lnTo>
                  <a:lnTo>
                    <a:pt x="207" y="115"/>
                  </a:lnTo>
                  <a:lnTo>
                    <a:pt x="209" y="108"/>
                  </a:lnTo>
                  <a:lnTo>
                    <a:pt x="213" y="103"/>
                  </a:lnTo>
                  <a:lnTo>
                    <a:pt x="220" y="94"/>
                  </a:lnTo>
                  <a:lnTo>
                    <a:pt x="232" y="87"/>
                  </a:lnTo>
                  <a:lnTo>
                    <a:pt x="239" y="82"/>
                  </a:lnTo>
                  <a:lnTo>
                    <a:pt x="250" y="80"/>
                  </a:lnTo>
                  <a:lnTo>
                    <a:pt x="259" y="80"/>
                  </a:lnTo>
                  <a:lnTo>
                    <a:pt x="271" y="80"/>
                  </a:lnTo>
                  <a:lnTo>
                    <a:pt x="282" y="82"/>
                  </a:lnTo>
                  <a:lnTo>
                    <a:pt x="291" y="96"/>
                  </a:lnTo>
                  <a:lnTo>
                    <a:pt x="296" y="103"/>
                  </a:lnTo>
                  <a:lnTo>
                    <a:pt x="298" y="115"/>
                  </a:lnTo>
                  <a:lnTo>
                    <a:pt x="298" y="119"/>
                  </a:lnTo>
                  <a:lnTo>
                    <a:pt x="298" y="126"/>
                  </a:lnTo>
                  <a:lnTo>
                    <a:pt x="298" y="133"/>
                  </a:lnTo>
                  <a:lnTo>
                    <a:pt x="301" y="142"/>
                  </a:lnTo>
                  <a:lnTo>
                    <a:pt x="298" y="149"/>
                  </a:lnTo>
                  <a:lnTo>
                    <a:pt x="298" y="156"/>
                  </a:lnTo>
                  <a:lnTo>
                    <a:pt x="298" y="165"/>
                  </a:lnTo>
                  <a:lnTo>
                    <a:pt x="298" y="174"/>
                  </a:lnTo>
                  <a:lnTo>
                    <a:pt x="296" y="183"/>
                  </a:lnTo>
                  <a:lnTo>
                    <a:pt x="296" y="195"/>
                  </a:lnTo>
                  <a:lnTo>
                    <a:pt x="294" y="204"/>
                  </a:lnTo>
                  <a:lnTo>
                    <a:pt x="294" y="216"/>
                  </a:lnTo>
                  <a:lnTo>
                    <a:pt x="291" y="225"/>
                  </a:lnTo>
                  <a:lnTo>
                    <a:pt x="289" y="232"/>
                  </a:lnTo>
                  <a:lnTo>
                    <a:pt x="287" y="241"/>
                  </a:lnTo>
                  <a:lnTo>
                    <a:pt x="285" y="250"/>
                  </a:lnTo>
                  <a:lnTo>
                    <a:pt x="280" y="264"/>
                  </a:lnTo>
                  <a:lnTo>
                    <a:pt x="275" y="273"/>
                  </a:lnTo>
                  <a:lnTo>
                    <a:pt x="264" y="287"/>
                  </a:lnTo>
                  <a:lnTo>
                    <a:pt x="257" y="296"/>
                  </a:lnTo>
                  <a:lnTo>
                    <a:pt x="248" y="303"/>
                  </a:lnTo>
                  <a:lnTo>
                    <a:pt x="241" y="305"/>
                  </a:lnTo>
                  <a:lnTo>
                    <a:pt x="239" y="310"/>
                  </a:lnTo>
                  <a:lnTo>
                    <a:pt x="239" y="317"/>
                  </a:lnTo>
                  <a:lnTo>
                    <a:pt x="239" y="326"/>
                  </a:lnTo>
                  <a:lnTo>
                    <a:pt x="239" y="337"/>
                  </a:lnTo>
                  <a:lnTo>
                    <a:pt x="239" y="346"/>
                  </a:lnTo>
                  <a:lnTo>
                    <a:pt x="239" y="356"/>
                  </a:lnTo>
                  <a:lnTo>
                    <a:pt x="239" y="362"/>
                  </a:lnTo>
                  <a:lnTo>
                    <a:pt x="241" y="365"/>
                  </a:lnTo>
                  <a:lnTo>
                    <a:pt x="275" y="374"/>
                  </a:lnTo>
                  <a:lnTo>
                    <a:pt x="278" y="376"/>
                  </a:lnTo>
                  <a:lnTo>
                    <a:pt x="280" y="390"/>
                  </a:lnTo>
                  <a:lnTo>
                    <a:pt x="278" y="395"/>
                  </a:lnTo>
                  <a:lnTo>
                    <a:pt x="275" y="404"/>
                  </a:lnTo>
                  <a:lnTo>
                    <a:pt x="271" y="411"/>
                  </a:lnTo>
                  <a:lnTo>
                    <a:pt x="264" y="420"/>
                  </a:lnTo>
                  <a:lnTo>
                    <a:pt x="257" y="427"/>
                  </a:lnTo>
                  <a:lnTo>
                    <a:pt x="255" y="436"/>
                  </a:lnTo>
                  <a:lnTo>
                    <a:pt x="257" y="445"/>
                  </a:lnTo>
                  <a:lnTo>
                    <a:pt x="264" y="454"/>
                  </a:lnTo>
                  <a:lnTo>
                    <a:pt x="273" y="459"/>
                  </a:lnTo>
                  <a:lnTo>
                    <a:pt x="287" y="463"/>
                  </a:lnTo>
                  <a:lnTo>
                    <a:pt x="294" y="463"/>
                  </a:lnTo>
                  <a:lnTo>
                    <a:pt x="301" y="461"/>
                  </a:lnTo>
                  <a:lnTo>
                    <a:pt x="310" y="456"/>
                  </a:lnTo>
                  <a:lnTo>
                    <a:pt x="317" y="454"/>
                  </a:lnTo>
                  <a:lnTo>
                    <a:pt x="324" y="447"/>
                  </a:lnTo>
                  <a:lnTo>
                    <a:pt x="330" y="445"/>
                  </a:lnTo>
                  <a:lnTo>
                    <a:pt x="333" y="440"/>
                  </a:lnTo>
                  <a:lnTo>
                    <a:pt x="337" y="440"/>
                  </a:lnTo>
                  <a:lnTo>
                    <a:pt x="342" y="438"/>
                  </a:lnTo>
                  <a:lnTo>
                    <a:pt x="344" y="438"/>
                  </a:lnTo>
                  <a:lnTo>
                    <a:pt x="344" y="438"/>
                  </a:lnTo>
                  <a:lnTo>
                    <a:pt x="349" y="440"/>
                  </a:lnTo>
                  <a:lnTo>
                    <a:pt x="351" y="440"/>
                  </a:lnTo>
                  <a:lnTo>
                    <a:pt x="358" y="443"/>
                  </a:lnTo>
                  <a:lnTo>
                    <a:pt x="363" y="443"/>
                  </a:lnTo>
                  <a:lnTo>
                    <a:pt x="374" y="443"/>
                  </a:lnTo>
                  <a:lnTo>
                    <a:pt x="381" y="440"/>
                  </a:lnTo>
                  <a:lnTo>
                    <a:pt x="388" y="438"/>
                  </a:lnTo>
                  <a:lnTo>
                    <a:pt x="392" y="438"/>
                  </a:lnTo>
                  <a:lnTo>
                    <a:pt x="397" y="438"/>
                  </a:lnTo>
                  <a:lnTo>
                    <a:pt x="404" y="434"/>
                  </a:lnTo>
                  <a:lnTo>
                    <a:pt x="406" y="431"/>
                  </a:lnTo>
                  <a:lnTo>
                    <a:pt x="404" y="427"/>
                  </a:lnTo>
                  <a:lnTo>
                    <a:pt x="404" y="420"/>
                  </a:lnTo>
                  <a:lnTo>
                    <a:pt x="402" y="413"/>
                  </a:lnTo>
                  <a:lnTo>
                    <a:pt x="402" y="404"/>
                  </a:lnTo>
                  <a:lnTo>
                    <a:pt x="404" y="401"/>
                  </a:lnTo>
                  <a:lnTo>
                    <a:pt x="408" y="401"/>
                  </a:lnTo>
                  <a:lnTo>
                    <a:pt x="415" y="401"/>
                  </a:lnTo>
                  <a:lnTo>
                    <a:pt x="422" y="408"/>
                  </a:lnTo>
                  <a:lnTo>
                    <a:pt x="427" y="406"/>
                  </a:lnTo>
                  <a:lnTo>
                    <a:pt x="427" y="395"/>
                  </a:lnTo>
                  <a:lnTo>
                    <a:pt x="427" y="381"/>
                  </a:lnTo>
                  <a:lnTo>
                    <a:pt x="422" y="381"/>
                  </a:lnTo>
                  <a:lnTo>
                    <a:pt x="422" y="3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6" name="Freeform 110"/>
            <p:cNvSpPr>
              <a:spLocks/>
            </p:cNvSpPr>
            <p:nvPr/>
          </p:nvSpPr>
          <p:spPr bwMode="auto">
            <a:xfrm>
              <a:off x="1663" y="899"/>
              <a:ext cx="50" cy="46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4" y="0"/>
                </a:cxn>
                <a:cxn ang="0">
                  <a:pos x="41" y="2"/>
                </a:cxn>
                <a:cxn ang="0">
                  <a:pos x="46" y="7"/>
                </a:cxn>
                <a:cxn ang="0">
                  <a:pos x="50" y="9"/>
                </a:cxn>
                <a:cxn ang="0">
                  <a:pos x="50" y="21"/>
                </a:cxn>
                <a:cxn ang="0">
                  <a:pos x="48" y="30"/>
                </a:cxn>
                <a:cxn ang="0">
                  <a:pos x="39" y="39"/>
                </a:cxn>
                <a:cxn ang="0">
                  <a:pos x="30" y="46"/>
                </a:cxn>
                <a:cxn ang="0">
                  <a:pos x="18" y="46"/>
                </a:cxn>
                <a:cxn ang="0">
                  <a:pos x="7" y="37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14" y="5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0" h="46">
                  <a:moveTo>
                    <a:pt x="27" y="0"/>
                  </a:moveTo>
                  <a:lnTo>
                    <a:pt x="34" y="0"/>
                  </a:lnTo>
                  <a:lnTo>
                    <a:pt x="41" y="2"/>
                  </a:lnTo>
                  <a:lnTo>
                    <a:pt x="46" y="7"/>
                  </a:lnTo>
                  <a:lnTo>
                    <a:pt x="50" y="9"/>
                  </a:lnTo>
                  <a:lnTo>
                    <a:pt x="50" y="21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6"/>
                  </a:lnTo>
                  <a:lnTo>
                    <a:pt x="18" y="46"/>
                  </a:lnTo>
                  <a:lnTo>
                    <a:pt x="7" y="37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4" y="5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7" name="Freeform 111"/>
            <p:cNvSpPr>
              <a:spLocks/>
            </p:cNvSpPr>
            <p:nvPr/>
          </p:nvSpPr>
          <p:spPr bwMode="auto">
            <a:xfrm>
              <a:off x="1860" y="947"/>
              <a:ext cx="57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4" y="0"/>
                </a:cxn>
                <a:cxn ang="0">
                  <a:pos x="44" y="5"/>
                </a:cxn>
                <a:cxn ang="0">
                  <a:pos x="51" y="9"/>
                </a:cxn>
                <a:cxn ang="0">
                  <a:pos x="57" y="19"/>
                </a:cxn>
                <a:cxn ang="0">
                  <a:pos x="57" y="25"/>
                </a:cxn>
                <a:cxn ang="0">
                  <a:pos x="57" y="35"/>
                </a:cxn>
                <a:cxn ang="0">
                  <a:pos x="51" y="44"/>
                </a:cxn>
                <a:cxn ang="0">
                  <a:pos x="41" y="48"/>
                </a:cxn>
                <a:cxn ang="0">
                  <a:pos x="30" y="46"/>
                </a:cxn>
                <a:cxn ang="0">
                  <a:pos x="21" y="44"/>
                </a:cxn>
                <a:cxn ang="0">
                  <a:pos x="9" y="42"/>
                </a:cxn>
                <a:cxn ang="0">
                  <a:pos x="5" y="39"/>
                </a:cxn>
                <a:cxn ang="0">
                  <a:pos x="0" y="28"/>
                </a:cxn>
                <a:cxn ang="0">
                  <a:pos x="5" y="16"/>
                </a:cxn>
                <a:cxn ang="0">
                  <a:pos x="12" y="7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7" h="48">
                  <a:moveTo>
                    <a:pt x="23" y="2"/>
                  </a:moveTo>
                  <a:lnTo>
                    <a:pt x="34" y="0"/>
                  </a:lnTo>
                  <a:lnTo>
                    <a:pt x="44" y="5"/>
                  </a:lnTo>
                  <a:lnTo>
                    <a:pt x="51" y="9"/>
                  </a:lnTo>
                  <a:lnTo>
                    <a:pt x="57" y="19"/>
                  </a:lnTo>
                  <a:lnTo>
                    <a:pt x="57" y="25"/>
                  </a:lnTo>
                  <a:lnTo>
                    <a:pt x="57" y="35"/>
                  </a:lnTo>
                  <a:lnTo>
                    <a:pt x="51" y="44"/>
                  </a:lnTo>
                  <a:lnTo>
                    <a:pt x="41" y="48"/>
                  </a:lnTo>
                  <a:lnTo>
                    <a:pt x="30" y="46"/>
                  </a:lnTo>
                  <a:lnTo>
                    <a:pt x="21" y="44"/>
                  </a:lnTo>
                  <a:lnTo>
                    <a:pt x="9" y="42"/>
                  </a:lnTo>
                  <a:lnTo>
                    <a:pt x="5" y="39"/>
                  </a:lnTo>
                  <a:lnTo>
                    <a:pt x="0" y="28"/>
                  </a:lnTo>
                  <a:lnTo>
                    <a:pt x="5" y="16"/>
                  </a:lnTo>
                  <a:lnTo>
                    <a:pt x="12" y="7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8" name="Freeform 112"/>
            <p:cNvSpPr>
              <a:spLocks/>
            </p:cNvSpPr>
            <p:nvPr/>
          </p:nvSpPr>
          <p:spPr bwMode="auto">
            <a:xfrm>
              <a:off x="1615" y="1028"/>
              <a:ext cx="59" cy="4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2" y="0"/>
                </a:cxn>
                <a:cxn ang="0">
                  <a:pos x="45" y="2"/>
                </a:cxn>
                <a:cxn ang="0">
                  <a:pos x="52" y="6"/>
                </a:cxn>
                <a:cxn ang="0">
                  <a:pos x="59" y="18"/>
                </a:cxn>
                <a:cxn ang="0">
                  <a:pos x="59" y="27"/>
                </a:cxn>
                <a:cxn ang="0">
                  <a:pos x="57" y="36"/>
                </a:cxn>
                <a:cxn ang="0">
                  <a:pos x="45" y="43"/>
                </a:cxn>
                <a:cxn ang="0">
                  <a:pos x="34" y="45"/>
                </a:cxn>
                <a:cxn ang="0">
                  <a:pos x="23" y="43"/>
                </a:cxn>
                <a:cxn ang="0">
                  <a:pos x="11" y="39"/>
                </a:cxn>
                <a:cxn ang="0">
                  <a:pos x="2" y="29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2" y="11"/>
                </a:cxn>
                <a:cxn ang="0">
                  <a:pos x="6" y="9"/>
                </a:cxn>
                <a:cxn ang="0">
                  <a:pos x="16" y="4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59" h="45">
                  <a:moveTo>
                    <a:pt x="20" y="0"/>
                  </a:moveTo>
                  <a:lnTo>
                    <a:pt x="32" y="0"/>
                  </a:lnTo>
                  <a:lnTo>
                    <a:pt x="45" y="2"/>
                  </a:lnTo>
                  <a:lnTo>
                    <a:pt x="52" y="6"/>
                  </a:lnTo>
                  <a:lnTo>
                    <a:pt x="59" y="18"/>
                  </a:lnTo>
                  <a:lnTo>
                    <a:pt x="59" y="27"/>
                  </a:lnTo>
                  <a:lnTo>
                    <a:pt x="57" y="36"/>
                  </a:lnTo>
                  <a:lnTo>
                    <a:pt x="45" y="43"/>
                  </a:lnTo>
                  <a:lnTo>
                    <a:pt x="34" y="45"/>
                  </a:lnTo>
                  <a:lnTo>
                    <a:pt x="23" y="43"/>
                  </a:lnTo>
                  <a:lnTo>
                    <a:pt x="11" y="39"/>
                  </a:lnTo>
                  <a:lnTo>
                    <a:pt x="2" y="29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6" y="9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9" name="Freeform 113"/>
            <p:cNvSpPr>
              <a:spLocks/>
            </p:cNvSpPr>
            <p:nvPr/>
          </p:nvSpPr>
          <p:spPr bwMode="auto">
            <a:xfrm>
              <a:off x="1894" y="1032"/>
              <a:ext cx="60" cy="46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6" y="5"/>
                </a:cxn>
                <a:cxn ang="0">
                  <a:pos x="53" y="9"/>
                </a:cxn>
                <a:cxn ang="0">
                  <a:pos x="56" y="14"/>
                </a:cxn>
                <a:cxn ang="0">
                  <a:pos x="60" y="21"/>
                </a:cxn>
                <a:cxn ang="0">
                  <a:pos x="60" y="30"/>
                </a:cxn>
                <a:cxn ang="0">
                  <a:pos x="60" y="37"/>
                </a:cxn>
                <a:cxn ang="0">
                  <a:pos x="49" y="44"/>
                </a:cxn>
                <a:cxn ang="0">
                  <a:pos x="35" y="46"/>
                </a:cxn>
                <a:cxn ang="0">
                  <a:pos x="23" y="44"/>
                </a:cxn>
                <a:cxn ang="0">
                  <a:pos x="14" y="39"/>
                </a:cxn>
                <a:cxn ang="0">
                  <a:pos x="3" y="30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5" y="14"/>
                </a:cxn>
                <a:cxn ang="0">
                  <a:pos x="10" y="9"/>
                </a:cxn>
                <a:cxn ang="0">
                  <a:pos x="17" y="5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60" h="46">
                  <a:moveTo>
                    <a:pt x="21" y="0"/>
                  </a:moveTo>
                  <a:lnTo>
                    <a:pt x="30" y="0"/>
                  </a:lnTo>
                  <a:lnTo>
                    <a:pt x="39" y="0"/>
                  </a:lnTo>
                  <a:lnTo>
                    <a:pt x="46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60" y="21"/>
                  </a:lnTo>
                  <a:lnTo>
                    <a:pt x="60" y="30"/>
                  </a:lnTo>
                  <a:lnTo>
                    <a:pt x="60" y="37"/>
                  </a:lnTo>
                  <a:lnTo>
                    <a:pt x="49" y="44"/>
                  </a:lnTo>
                  <a:lnTo>
                    <a:pt x="35" y="46"/>
                  </a:lnTo>
                  <a:lnTo>
                    <a:pt x="23" y="44"/>
                  </a:lnTo>
                  <a:lnTo>
                    <a:pt x="14" y="39"/>
                  </a:lnTo>
                  <a:lnTo>
                    <a:pt x="3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7" y="5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0" name="Freeform 114"/>
            <p:cNvSpPr>
              <a:spLocks/>
            </p:cNvSpPr>
            <p:nvPr/>
          </p:nvSpPr>
          <p:spPr bwMode="auto">
            <a:xfrm>
              <a:off x="1488" y="1128"/>
              <a:ext cx="49" cy="4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3"/>
                </a:cxn>
                <a:cxn ang="0">
                  <a:pos x="42" y="10"/>
                </a:cxn>
                <a:cxn ang="0">
                  <a:pos x="46" y="19"/>
                </a:cxn>
                <a:cxn ang="0">
                  <a:pos x="49" y="30"/>
                </a:cxn>
                <a:cxn ang="0">
                  <a:pos x="42" y="35"/>
                </a:cxn>
                <a:cxn ang="0">
                  <a:pos x="37" y="44"/>
                </a:cxn>
                <a:cxn ang="0">
                  <a:pos x="26" y="44"/>
                </a:cxn>
                <a:cxn ang="0">
                  <a:pos x="16" y="44"/>
                </a:cxn>
                <a:cxn ang="0">
                  <a:pos x="7" y="37"/>
                </a:cxn>
                <a:cxn ang="0">
                  <a:pos x="3" y="33"/>
                </a:cxn>
                <a:cxn ang="0">
                  <a:pos x="0" y="21"/>
                </a:cxn>
                <a:cxn ang="0">
                  <a:pos x="5" y="14"/>
                </a:cxn>
                <a:cxn ang="0">
                  <a:pos x="12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9" h="44">
                  <a:moveTo>
                    <a:pt x="21" y="0"/>
                  </a:moveTo>
                  <a:lnTo>
                    <a:pt x="30" y="3"/>
                  </a:lnTo>
                  <a:lnTo>
                    <a:pt x="42" y="10"/>
                  </a:lnTo>
                  <a:lnTo>
                    <a:pt x="46" y="19"/>
                  </a:lnTo>
                  <a:lnTo>
                    <a:pt x="49" y="30"/>
                  </a:lnTo>
                  <a:lnTo>
                    <a:pt x="42" y="35"/>
                  </a:lnTo>
                  <a:lnTo>
                    <a:pt x="37" y="44"/>
                  </a:lnTo>
                  <a:lnTo>
                    <a:pt x="26" y="44"/>
                  </a:lnTo>
                  <a:lnTo>
                    <a:pt x="16" y="44"/>
                  </a:lnTo>
                  <a:lnTo>
                    <a:pt x="7" y="37"/>
                  </a:lnTo>
                  <a:lnTo>
                    <a:pt x="3" y="33"/>
                  </a:lnTo>
                  <a:lnTo>
                    <a:pt x="0" y="21"/>
                  </a:lnTo>
                  <a:lnTo>
                    <a:pt x="5" y="14"/>
                  </a:lnTo>
                  <a:lnTo>
                    <a:pt x="12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1" name="Freeform 115"/>
            <p:cNvSpPr>
              <a:spLocks/>
            </p:cNvSpPr>
            <p:nvPr/>
          </p:nvSpPr>
          <p:spPr bwMode="auto">
            <a:xfrm>
              <a:off x="1303" y="1149"/>
              <a:ext cx="52" cy="4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9" y="0"/>
                </a:cxn>
                <a:cxn ang="0">
                  <a:pos x="45" y="7"/>
                </a:cxn>
                <a:cxn ang="0">
                  <a:pos x="50" y="16"/>
                </a:cxn>
                <a:cxn ang="0">
                  <a:pos x="52" y="25"/>
                </a:cxn>
                <a:cxn ang="0">
                  <a:pos x="48" y="32"/>
                </a:cxn>
                <a:cxn ang="0">
                  <a:pos x="43" y="41"/>
                </a:cxn>
                <a:cxn ang="0">
                  <a:pos x="34" y="46"/>
                </a:cxn>
                <a:cxn ang="0">
                  <a:pos x="23" y="48"/>
                </a:cxn>
                <a:cxn ang="0">
                  <a:pos x="16" y="41"/>
                </a:cxn>
                <a:cxn ang="0">
                  <a:pos x="6" y="39"/>
                </a:cxn>
                <a:cxn ang="0">
                  <a:pos x="0" y="25"/>
                </a:cxn>
                <a:cxn ang="0">
                  <a:pos x="4" y="16"/>
                </a:cxn>
                <a:cxn ang="0">
                  <a:pos x="13" y="5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2" h="48">
                  <a:moveTo>
                    <a:pt x="27" y="0"/>
                  </a:moveTo>
                  <a:lnTo>
                    <a:pt x="39" y="0"/>
                  </a:lnTo>
                  <a:lnTo>
                    <a:pt x="45" y="7"/>
                  </a:lnTo>
                  <a:lnTo>
                    <a:pt x="50" y="16"/>
                  </a:lnTo>
                  <a:lnTo>
                    <a:pt x="52" y="25"/>
                  </a:lnTo>
                  <a:lnTo>
                    <a:pt x="48" y="32"/>
                  </a:lnTo>
                  <a:lnTo>
                    <a:pt x="43" y="41"/>
                  </a:lnTo>
                  <a:lnTo>
                    <a:pt x="34" y="46"/>
                  </a:lnTo>
                  <a:lnTo>
                    <a:pt x="23" y="48"/>
                  </a:lnTo>
                  <a:lnTo>
                    <a:pt x="16" y="41"/>
                  </a:lnTo>
                  <a:lnTo>
                    <a:pt x="6" y="39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3" y="5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2" name="Freeform 116"/>
            <p:cNvSpPr>
              <a:spLocks/>
            </p:cNvSpPr>
            <p:nvPr/>
          </p:nvSpPr>
          <p:spPr bwMode="auto">
            <a:xfrm>
              <a:off x="1865" y="1220"/>
              <a:ext cx="55" cy="51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7" y="0"/>
                </a:cxn>
                <a:cxn ang="0">
                  <a:pos x="36" y="5"/>
                </a:cxn>
                <a:cxn ang="0">
                  <a:pos x="43" y="7"/>
                </a:cxn>
                <a:cxn ang="0">
                  <a:pos x="50" y="14"/>
                </a:cxn>
                <a:cxn ang="0">
                  <a:pos x="52" y="19"/>
                </a:cxn>
                <a:cxn ang="0">
                  <a:pos x="55" y="26"/>
                </a:cxn>
                <a:cxn ang="0">
                  <a:pos x="55" y="32"/>
                </a:cxn>
                <a:cxn ang="0">
                  <a:pos x="52" y="42"/>
                </a:cxn>
                <a:cxn ang="0">
                  <a:pos x="41" y="46"/>
                </a:cxn>
                <a:cxn ang="0">
                  <a:pos x="32" y="51"/>
                </a:cxn>
                <a:cxn ang="0">
                  <a:pos x="20" y="46"/>
                </a:cxn>
                <a:cxn ang="0">
                  <a:pos x="11" y="42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1" y="7"/>
                </a:cxn>
                <a:cxn ang="0">
                  <a:pos x="16" y="5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55" h="51">
                  <a:moveTo>
                    <a:pt x="20" y="3"/>
                  </a:moveTo>
                  <a:lnTo>
                    <a:pt x="27" y="0"/>
                  </a:lnTo>
                  <a:lnTo>
                    <a:pt x="36" y="5"/>
                  </a:lnTo>
                  <a:lnTo>
                    <a:pt x="43" y="7"/>
                  </a:lnTo>
                  <a:lnTo>
                    <a:pt x="50" y="14"/>
                  </a:lnTo>
                  <a:lnTo>
                    <a:pt x="52" y="19"/>
                  </a:lnTo>
                  <a:lnTo>
                    <a:pt x="55" y="26"/>
                  </a:lnTo>
                  <a:lnTo>
                    <a:pt x="55" y="32"/>
                  </a:lnTo>
                  <a:lnTo>
                    <a:pt x="52" y="42"/>
                  </a:lnTo>
                  <a:lnTo>
                    <a:pt x="41" y="46"/>
                  </a:lnTo>
                  <a:lnTo>
                    <a:pt x="32" y="51"/>
                  </a:lnTo>
                  <a:lnTo>
                    <a:pt x="20" y="46"/>
                  </a:lnTo>
                  <a:lnTo>
                    <a:pt x="11" y="42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3" name="Freeform 117"/>
            <p:cNvSpPr>
              <a:spLocks/>
            </p:cNvSpPr>
            <p:nvPr/>
          </p:nvSpPr>
          <p:spPr bwMode="auto">
            <a:xfrm>
              <a:off x="2379" y="913"/>
              <a:ext cx="50" cy="4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0"/>
                </a:cxn>
                <a:cxn ang="0">
                  <a:pos x="39" y="2"/>
                </a:cxn>
                <a:cxn ang="0">
                  <a:pos x="43" y="7"/>
                </a:cxn>
                <a:cxn ang="0">
                  <a:pos x="48" y="9"/>
                </a:cxn>
                <a:cxn ang="0">
                  <a:pos x="50" y="20"/>
                </a:cxn>
                <a:cxn ang="0">
                  <a:pos x="45" y="32"/>
                </a:cxn>
                <a:cxn ang="0">
                  <a:pos x="39" y="39"/>
                </a:cxn>
                <a:cxn ang="0">
                  <a:pos x="29" y="46"/>
                </a:cxn>
                <a:cxn ang="0">
                  <a:pos x="18" y="43"/>
                </a:cxn>
                <a:cxn ang="0">
                  <a:pos x="6" y="39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11" y="4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46">
                  <a:moveTo>
                    <a:pt x="25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3" y="7"/>
                  </a:lnTo>
                  <a:lnTo>
                    <a:pt x="48" y="9"/>
                  </a:lnTo>
                  <a:lnTo>
                    <a:pt x="50" y="20"/>
                  </a:lnTo>
                  <a:lnTo>
                    <a:pt x="45" y="32"/>
                  </a:lnTo>
                  <a:lnTo>
                    <a:pt x="39" y="39"/>
                  </a:lnTo>
                  <a:lnTo>
                    <a:pt x="29" y="46"/>
                  </a:lnTo>
                  <a:lnTo>
                    <a:pt x="18" y="43"/>
                  </a:lnTo>
                  <a:lnTo>
                    <a:pt x="6" y="39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1" y="4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4" name="Freeform 118"/>
            <p:cNvSpPr>
              <a:spLocks/>
            </p:cNvSpPr>
            <p:nvPr/>
          </p:nvSpPr>
          <p:spPr bwMode="auto">
            <a:xfrm>
              <a:off x="2576" y="959"/>
              <a:ext cx="57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2" y="0"/>
                </a:cxn>
                <a:cxn ang="0">
                  <a:pos x="43" y="4"/>
                </a:cxn>
                <a:cxn ang="0">
                  <a:pos x="50" y="9"/>
                </a:cxn>
                <a:cxn ang="0">
                  <a:pos x="55" y="20"/>
                </a:cxn>
                <a:cxn ang="0">
                  <a:pos x="57" y="27"/>
                </a:cxn>
                <a:cxn ang="0">
                  <a:pos x="55" y="36"/>
                </a:cxn>
                <a:cxn ang="0">
                  <a:pos x="48" y="43"/>
                </a:cxn>
                <a:cxn ang="0">
                  <a:pos x="39" y="48"/>
                </a:cxn>
                <a:cxn ang="0">
                  <a:pos x="30" y="48"/>
                </a:cxn>
                <a:cxn ang="0">
                  <a:pos x="21" y="46"/>
                </a:cxn>
                <a:cxn ang="0">
                  <a:pos x="9" y="41"/>
                </a:cxn>
                <a:cxn ang="0">
                  <a:pos x="4" y="41"/>
                </a:cxn>
                <a:cxn ang="0">
                  <a:pos x="0" y="30"/>
                </a:cxn>
                <a:cxn ang="0">
                  <a:pos x="4" y="18"/>
                </a:cxn>
                <a:cxn ang="0">
                  <a:pos x="11" y="9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7" h="48">
                  <a:moveTo>
                    <a:pt x="23" y="2"/>
                  </a:moveTo>
                  <a:lnTo>
                    <a:pt x="32" y="0"/>
                  </a:lnTo>
                  <a:lnTo>
                    <a:pt x="43" y="4"/>
                  </a:lnTo>
                  <a:lnTo>
                    <a:pt x="50" y="9"/>
                  </a:lnTo>
                  <a:lnTo>
                    <a:pt x="55" y="20"/>
                  </a:lnTo>
                  <a:lnTo>
                    <a:pt x="57" y="27"/>
                  </a:lnTo>
                  <a:lnTo>
                    <a:pt x="55" y="36"/>
                  </a:lnTo>
                  <a:lnTo>
                    <a:pt x="48" y="43"/>
                  </a:lnTo>
                  <a:lnTo>
                    <a:pt x="39" y="48"/>
                  </a:lnTo>
                  <a:lnTo>
                    <a:pt x="30" y="48"/>
                  </a:lnTo>
                  <a:lnTo>
                    <a:pt x="21" y="46"/>
                  </a:lnTo>
                  <a:lnTo>
                    <a:pt x="9" y="41"/>
                  </a:lnTo>
                  <a:lnTo>
                    <a:pt x="4" y="41"/>
                  </a:lnTo>
                  <a:lnTo>
                    <a:pt x="0" y="30"/>
                  </a:lnTo>
                  <a:lnTo>
                    <a:pt x="4" y="18"/>
                  </a:lnTo>
                  <a:lnTo>
                    <a:pt x="11" y="9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5" name="Freeform 119"/>
            <p:cNvSpPr>
              <a:spLocks/>
            </p:cNvSpPr>
            <p:nvPr/>
          </p:nvSpPr>
          <p:spPr bwMode="auto">
            <a:xfrm>
              <a:off x="2330" y="1041"/>
              <a:ext cx="58" cy="4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0"/>
                </a:cxn>
                <a:cxn ang="0">
                  <a:pos x="44" y="3"/>
                </a:cxn>
                <a:cxn ang="0">
                  <a:pos x="53" y="7"/>
                </a:cxn>
                <a:cxn ang="0">
                  <a:pos x="58" y="19"/>
                </a:cxn>
                <a:cxn ang="0">
                  <a:pos x="58" y="28"/>
                </a:cxn>
                <a:cxn ang="0">
                  <a:pos x="58" y="37"/>
                </a:cxn>
                <a:cxn ang="0">
                  <a:pos x="46" y="44"/>
                </a:cxn>
                <a:cxn ang="0">
                  <a:pos x="35" y="44"/>
                </a:cxn>
                <a:cxn ang="0">
                  <a:pos x="23" y="42"/>
                </a:cxn>
                <a:cxn ang="0">
                  <a:pos x="12" y="37"/>
                </a:cxn>
                <a:cxn ang="0">
                  <a:pos x="3" y="30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3" y="12"/>
                </a:cxn>
                <a:cxn ang="0">
                  <a:pos x="7" y="7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8" h="44">
                  <a:moveTo>
                    <a:pt x="21" y="0"/>
                  </a:moveTo>
                  <a:lnTo>
                    <a:pt x="30" y="0"/>
                  </a:lnTo>
                  <a:lnTo>
                    <a:pt x="44" y="3"/>
                  </a:lnTo>
                  <a:lnTo>
                    <a:pt x="53" y="7"/>
                  </a:lnTo>
                  <a:lnTo>
                    <a:pt x="58" y="19"/>
                  </a:lnTo>
                  <a:lnTo>
                    <a:pt x="58" y="28"/>
                  </a:lnTo>
                  <a:lnTo>
                    <a:pt x="58" y="37"/>
                  </a:lnTo>
                  <a:lnTo>
                    <a:pt x="46" y="44"/>
                  </a:lnTo>
                  <a:lnTo>
                    <a:pt x="35" y="44"/>
                  </a:lnTo>
                  <a:lnTo>
                    <a:pt x="23" y="42"/>
                  </a:lnTo>
                  <a:lnTo>
                    <a:pt x="12" y="37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6" name="Freeform 120"/>
            <p:cNvSpPr>
              <a:spLocks/>
            </p:cNvSpPr>
            <p:nvPr/>
          </p:nvSpPr>
          <p:spPr bwMode="auto">
            <a:xfrm>
              <a:off x="2608" y="1046"/>
              <a:ext cx="62" cy="4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6" y="4"/>
                </a:cxn>
                <a:cxn ang="0">
                  <a:pos x="53" y="9"/>
                </a:cxn>
                <a:cxn ang="0">
                  <a:pos x="57" y="14"/>
                </a:cxn>
                <a:cxn ang="0">
                  <a:pos x="62" y="21"/>
                </a:cxn>
                <a:cxn ang="0">
                  <a:pos x="62" y="30"/>
                </a:cxn>
                <a:cxn ang="0">
                  <a:pos x="60" y="37"/>
                </a:cxn>
                <a:cxn ang="0">
                  <a:pos x="48" y="43"/>
                </a:cxn>
                <a:cxn ang="0">
                  <a:pos x="37" y="46"/>
                </a:cxn>
                <a:cxn ang="0">
                  <a:pos x="23" y="43"/>
                </a:cxn>
                <a:cxn ang="0">
                  <a:pos x="14" y="39"/>
                </a:cxn>
                <a:cxn ang="0">
                  <a:pos x="5" y="30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5" y="14"/>
                </a:cxn>
                <a:cxn ang="0">
                  <a:pos x="9" y="9"/>
                </a:cxn>
                <a:cxn ang="0">
                  <a:pos x="18" y="4"/>
                </a:cxn>
                <a:cxn ang="0">
                  <a:pos x="21" y="2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62" h="46">
                  <a:moveTo>
                    <a:pt x="23" y="0"/>
                  </a:moveTo>
                  <a:lnTo>
                    <a:pt x="30" y="0"/>
                  </a:lnTo>
                  <a:lnTo>
                    <a:pt x="39" y="0"/>
                  </a:lnTo>
                  <a:lnTo>
                    <a:pt x="46" y="4"/>
                  </a:lnTo>
                  <a:lnTo>
                    <a:pt x="53" y="9"/>
                  </a:lnTo>
                  <a:lnTo>
                    <a:pt x="57" y="14"/>
                  </a:lnTo>
                  <a:lnTo>
                    <a:pt x="62" y="21"/>
                  </a:lnTo>
                  <a:lnTo>
                    <a:pt x="62" y="30"/>
                  </a:lnTo>
                  <a:lnTo>
                    <a:pt x="60" y="37"/>
                  </a:lnTo>
                  <a:lnTo>
                    <a:pt x="48" y="43"/>
                  </a:lnTo>
                  <a:lnTo>
                    <a:pt x="37" y="46"/>
                  </a:lnTo>
                  <a:lnTo>
                    <a:pt x="23" y="43"/>
                  </a:lnTo>
                  <a:lnTo>
                    <a:pt x="14" y="39"/>
                  </a:lnTo>
                  <a:lnTo>
                    <a:pt x="5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8" y="4"/>
                  </a:lnTo>
                  <a:lnTo>
                    <a:pt x="21" y="2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7" name="Freeform 121"/>
            <p:cNvSpPr>
              <a:spLocks/>
            </p:cNvSpPr>
            <p:nvPr/>
          </p:nvSpPr>
          <p:spPr bwMode="auto">
            <a:xfrm>
              <a:off x="2202" y="1142"/>
              <a:ext cx="48" cy="4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2" y="3"/>
                </a:cxn>
                <a:cxn ang="0">
                  <a:pos x="41" y="9"/>
                </a:cxn>
                <a:cxn ang="0">
                  <a:pos x="46" y="19"/>
                </a:cxn>
                <a:cxn ang="0">
                  <a:pos x="48" y="30"/>
                </a:cxn>
                <a:cxn ang="0">
                  <a:pos x="41" y="35"/>
                </a:cxn>
                <a:cxn ang="0">
                  <a:pos x="37" y="44"/>
                </a:cxn>
                <a:cxn ang="0">
                  <a:pos x="25" y="44"/>
                </a:cxn>
                <a:cxn ang="0">
                  <a:pos x="16" y="44"/>
                </a:cxn>
                <a:cxn ang="0">
                  <a:pos x="9" y="37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4" y="14"/>
                </a:cxn>
                <a:cxn ang="0">
                  <a:pos x="11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8" h="44">
                  <a:moveTo>
                    <a:pt x="21" y="0"/>
                  </a:moveTo>
                  <a:lnTo>
                    <a:pt x="32" y="3"/>
                  </a:lnTo>
                  <a:lnTo>
                    <a:pt x="41" y="9"/>
                  </a:lnTo>
                  <a:lnTo>
                    <a:pt x="46" y="19"/>
                  </a:lnTo>
                  <a:lnTo>
                    <a:pt x="48" y="30"/>
                  </a:lnTo>
                  <a:lnTo>
                    <a:pt x="41" y="35"/>
                  </a:lnTo>
                  <a:lnTo>
                    <a:pt x="37" y="44"/>
                  </a:lnTo>
                  <a:lnTo>
                    <a:pt x="25" y="44"/>
                  </a:lnTo>
                  <a:lnTo>
                    <a:pt x="16" y="44"/>
                  </a:lnTo>
                  <a:lnTo>
                    <a:pt x="9" y="37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1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8" name="Freeform 122"/>
            <p:cNvSpPr>
              <a:spLocks/>
            </p:cNvSpPr>
            <p:nvPr/>
          </p:nvSpPr>
          <p:spPr bwMode="auto">
            <a:xfrm>
              <a:off x="2018" y="1165"/>
              <a:ext cx="51" cy="4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0"/>
                </a:cxn>
                <a:cxn ang="0">
                  <a:pos x="46" y="5"/>
                </a:cxn>
                <a:cxn ang="0">
                  <a:pos x="49" y="14"/>
                </a:cxn>
                <a:cxn ang="0">
                  <a:pos x="51" y="23"/>
                </a:cxn>
                <a:cxn ang="0">
                  <a:pos x="49" y="32"/>
                </a:cxn>
                <a:cxn ang="0">
                  <a:pos x="44" y="39"/>
                </a:cxn>
                <a:cxn ang="0">
                  <a:pos x="35" y="44"/>
                </a:cxn>
                <a:cxn ang="0">
                  <a:pos x="23" y="46"/>
                </a:cxn>
                <a:cxn ang="0">
                  <a:pos x="14" y="39"/>
                </a:cxn>
                <a:cxn ang="0">
                  <a:pos x="7" y="37"/>
                </a:cxn>
                <a:cxn ang="0">
                  <a:pos x="0" y="23"/>
                </a:cxn>
                <a:cxn ang="0">
                  <a:pos x="5" y="14"/>
                </a:cxn>
                <a:cxn ang="0">
                  <a:pos x="14" y="3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1" h="46">
                  <a:moveTo>
                    <a:pt x="26" y="0"/>
                  </a:moveTo>
                  <a:lnTo>
                    <a:pt x="37" y="0"/>
                  </a:lnTo>
                  <a:lnTo>
                    <a:pt x="46" y="5"/>
                  </a:lnTo>
                  <a:lnTo>
                    <a:pt x="49" y="14"/>
                  </a:lnTo>
                  <a:lnTo>
                    <a:pt x="51" y="23"/>
                  </a:lnTo>
                  <a:lnTo>
                    <a:pt x="49" y="32"/>
                  </a:lnTo>
                  <a:lnTo>
                    <a:pt x="44" y="39"/>
                  </a:lnTo>
                  <a:lnTo>
                    <a:pt x="35" y="44"/>
                  </a:lnTo>
                  <a:lnTo>
                    <a:pt x="23" y="46"/>
                  </a:lnTo>
                  <a:lnTo>
                    <a:pt x="14" y="39"/>
                  </a:lnTo>
                  <a:lnTo>
                    <a:pt x="7" y="37"/>
                  </a:lnTo>
                  <a:lnTo>
                    <a:pt x="0" y="23"/>
                  </a:lnTo>
                  <a:lnTo>
                    <a:pt x="5" y="14"/>
                  </a:lnTo>
                  <a:lnTo>
                    <a:pt x="14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9" name="Freeform 123"/>
            <p:cNvSpPr>
              <a:spLocks/>
            </p:cNvSpPr>
            <p:nvPr/>
          </p:nvSpPr>
          <p:spPr bwMode="auto">
            <a:xfrm>
              <a:off x="2578" y="1234"/>
              <a:ext cx="58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37" y="5"/>
                </a:cxn>
                <a:cxn ang="0">
                  <a:pos x="46" y="9"/>
                </a:cxn>
                <a:cxn ang="0">
                  <a:pos x="53" y="14"/>
                </a:cxn>
                <a:cxn ang="0">
                  <a:pos x="58" y="25"/>
                </a:cxn>
                <a:cxn ang="0">
                  <a:pos x="53" y="41"/>
                </a:cxn>
                <a:cxn ang="0">
                  <a:pos x="41" y="46"/>
                </a:cxn>
                <a:cxn ang="0">
                  <a:pos x="32" y="48"/>
                </a:cxn>
                <a:cxn ang="0">
                  <a:pos x="21" y="46"/>
                </a:cxn>
                <a:cxn ang="0">
                  <a:pos x="12" y="41"/>
                </a:cxn>
                <a:cxn ang="0">
                  <a:pos x="2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4" y="7"/>
                </a:cxn>
                <a:cxn ang="0">
                  <a:pos x="16" y="5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8" h="48">
                  <a:moveTo>
                    <a:pt x="23" y="2"/>
                  </a:moveTo>
                  <a:lnTo>
                    <a:pt x="30" y="0"/>
                  </a:lnTo>
                  <a:lnTo>
                    <a:pt x="37" y="5"/>
                  </a:lnTo>
                  <a:lnTo>
                    <a:pt x="46" y="9"/>
                  </a:lnTo>
                  <a:lnTo>
                    <a:pt x="53" y="14"/>
                  </a:lnTo>
                  <a:lnTo>
                    <a:pt x="58" y="25"/>
                  </a:lnTo>
                  <a:lnTo>
                    <a:pt x="53" y="41"/>
                  </a:lnTo>
                  <a:lnTo>
                    <a:pt x="41" y="46"/>
                  </a:lnTo>
                  <a:lnTo>
                    <a:pt x="32" y="48"/>
                  </a:lnTo>
                  <a:lnTo>
                    <a:pt x="21" y="46"/>
                  </a:lnTo>
                  <a:lnTo>
                    <a:pt x="12" y="41"/>
                  </a:lnTo>
                  <a:lnTo>
                    <a:pt x="2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4" y="7"/>
                  </a:lnTo>
                  <a:lnTo>
                    <a:pt x="16" y="5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0" name="Freeform 124"/>
            <p:cNvSpPr>
              <a:spLocks/>
            </p:cNvSpPr>
            <p:nvPr/>
          </p:nvSpPr>
          <p:spPr bwMode="auto">
            <a:xfrm>
              <a:off x="2941" y="915"/>
              <a:ext cx="46" cy="4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9" y="0"/>
                </a:cxn>
                <a:cxn ang="0">
                  <a:pos x="36" y="5"/>
                </a:cxn>
                <a:cxn ang="0">
                  <a:pos x="41" y="7"/>
                </a:cxn>
                <a:cxn ang="0">
                  <a:pos x="46" y="12"/>
                </a:cxn>
                <a:cxn ang="0">
                  <a:pos x="46" y="21"/>
                </a:cxn>
                <a:cxn ang="0">
                  <a:pos x="46" y="32"/>
                </a:cxn>
                <a:cxn ang="0">
                  <a:pos x="36" y="41"/>
                </a:cxn>
                <a:cxn ang="0">
                  <a:pos x="29" y="46"/>
                </a:cxn>
                <a:cxn ang="0">
                  <a:pos x="16" y="46"/>
                </a:cxn>
                <a:cxn ang="0">
                  <a:pos x="4" y="39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11" y="5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9" y="0"/>
                  </a:lnTo>
                  <a:lnTo>
                    <a:pt x="36" y="5"/>
                  </a:lnTo>
                  <a:lnTo>
                    <a:pt x="41" y="7"/>
                  </a:lnTo>
                  <a:lnTo>
                    <a:pt x="46" y="12"/>
                  </a:lnTo>
                  <a:lnTo>
                    <a:pt x="46" y="21"/>
                  </a:lnTo>
                  <a:lnTo>
                    <a:pt x="46" y="32"/>
                  </a:lnTo>
                  <a:lnTo>
                    <a:pt x="36" y="41"/>
                  </a:lnTo>
                  <a:lnTo>
                    <a:pt x="29" y="46"/>
                  </a:lnTo>
                  <a:lnTo>
                    <a:pt x="16" y="46"/>
                  </a:lnTo>
                  <a:lnTo>
                    <a:pt x="4" y="39"/>
                  </a:lnTo>
                  <a:lnTo>
                    <a:pt x="0" y="25"/>
                  </a:lnTo>
                  <a:lnTo>
                    <a:pt x="2" y="14"/>
                  </a:lnTo>
                  <a:lnTo>
                    <a:pt x="11" y="5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1" name="Freeform 125"/>
            <p:cNvSpPr>
              <a:spLocks/>
            </p:cNvSpPr>
            <p:nvPr/>
          </p:nvSpPr>
          <p:spPr bwMode="auto">
            <a:xfrm>
              <a:off x="3136" y="966"/>
              <a:ext cx="57" cy="4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4" y="0"/>
                </a:cxn>
                <a:cxn ang="0">
                  <a:pos x="46" y="2"/>
                </a:cxn>
                <a:cxn ang="0">
                  <a:pos x="52" y="9"/>
                </a:cxn>
                <a:cxn ang="0">
                  <a:pos x="57" y="16"/>
                </a:cxn>
                <a:cxn ang="0">
                  <a:pos x="57" y="25"/>
                </a:cxn>
                <a:cxn ang="0">
                  <a:pos x="57" y="34"/>
                </a:cxn>
                <a:cxn ang="0">
                  <a:pos x="50" y="41"/>
                </a:cxn>
                <a:cxn ang="0">
                  <a:pos x="39" y="45"/>
                </a:cxn>
                <a:cxn ang="0">
                  <a:pos x="32" y="45"/>
                </a:cxn>
                <a:cxn ang="0">
                  <a:pos x="20" y="43"/>
                </a:cxn>
                <a:cxn ang="0">
                  <a:pos x="11" y="41"/>
                </a:cxn>
                <a:cxn ang="0">
                  <a:pos x="4" y="39"/>
                </a:cxn>
                <a:cxn ang="0">
                  <a:pos x="0" y="27"/>
                </a:cxn>
                <a:cxn ang="0">
                  <a:pos x="4" y="16"/>
                </a:cxn>
                <a:cxn ang="0">
                  <a:pos x="11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7" h="45">
                  <a:moveTo>
                    <a:pt x="25" y="0"/>
                  </a:moveTo>
                  <a:lnTo>
                    <a:pt x="34" y="0"/>
                  </a:lnTo>
                  <a:lnTo>
                    <a:pt x="46" y="2"/>
                  </a:lnTo>
                  <a:lnTo>
                    <a:pt x="52" y="9"/>
                  </a:lnTo>
                  <a:lnTo>
                    <a:pt x="57" y="16"/>
                  </a:lnTo>
                  <a:lnTo>
                    <a:pt x="57" y="25"/>
                  </a:lnTo>
                  <a:lnTo>
                    <a:pt x="57" y="34"/>
                  </a:lnTo>
                  <a:lnTo>
                    <a:pt x="50" y="41"/>
                  </a:lnTo>
                  <a:lnTo>
                    <a:pt x="39" y="45"/>
                  </a:lnTo>
                  <a:lnTo>
                    <a:pt x="32" y="45"/>
                  </a:lnTo>
                  <a:lnTo>
                    <a:pt x="20" y="43"/>
                  </a:lnTo>
                  <a:lnTo>
                    <a:pt x="11" y="41"/>
                  </a:lnTo>
                  <a:lnTo>
                    <a:pt x="4" y="39"/>
                  </a:lnTo>
                  <a:lnTo>
                    <a:pt x="0" y="27"/>
                  </a:lnTo>
                  <a:lnTo>
                    <a:pt x="4" y="16"/>
                  </a:lnTo>
                  <a:lnTo>
                    <a:pt x="11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2" name="Freeform 126"/>
            <p:cNvSpPr>
              <a:spLocks/>
            </p:cNvSpPr>
            <p:nvPr/>
          </p:nvSpPr>
          <p:spPr bwMode="auto">
            <a:xfrm>
              <a:off x="2892" y="1046"/>
              <a:ext cx="60" cy="4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0"/>
                </a:cxn>
                <a:cxn ang="0">
                  <a:pos x="42" y="4"/>
                </a:cxn>
                <a:cxn ang="0">
                  <a:pos x="53" y="9"/>
                </a:cxn>
                <a:cxn ang="0">
                  <a:pos x="60" y="21"/>
                </a:cxn>
                <a:cxn ang="0">
                  <a:pos x="58" y="30"/>
                </a:cxn>
                <a:cxn ang="0">
                  <a:pos x="56" y="37"/>
                </a:cxn>
                <a:cxn ang="0">
                  <a:pos x="46" y="43"/>
                </a:cxn>
                <a:cxn ang="0">
                  <a:pos x="35" y="46"/>
                </a:cxn>
                <a:cxn ang="0">
                  <a:pos x="21" y="43"/>
                </a:cxn>
                <a:cxn ang="0">
                  <a:pos x="10" y="39"/>
                </a:cxn>
                <a:cxn ang="0">
                  <a:pos x="3" y="30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3" y="11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60" h="46">
                  <a:moveTo>
                    <a:pt x="19" y="0"/>
                  </a:moveTo>
                  <a:lnTo>
                    <a:pt x="30" y="0"/>
                  </a:lnTo>
                  <a:lnTo>
                    <a:pt x="42" y="4"/>
                  </a:lnTo>
                  <a:lnTo>
                    <a:pt x="53" y="9"/>
                  </a:lnTo>
                  <a:lnTo>
                    <a:pt x="60" y="21"/>
                  </a:lnTo>
                  <a:lnTo>
                    <a:pt x="58" y="30"/>
                  </a:lnTo>
                  <a:lnTo>
                    <a:pt x="56" y="37"/>
                  </a:lnTo>
                  <a:lnTo>
                    <a:pt x="46" y="43"/>
                  </a:lnTo>
                  <a:lnTo>
                    <a:pt x="35" y="46"/>
                  </a:lnTo>
                  <a:lnTo>
                    <a:pt x="21" y="43"/>
                  </a:lnTo>
                  <a:lnTo>
                    <a:pt x="10" y="39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1"/>
                  </a:lnTo>
                  <a:lnTo>
                    <a:pt x="7" y="7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3" name="Freeform 127"/>
            <p:cNvSpPr>
              <a:spLocks/>
            </p:cNvSpPr>
            <p:nvPr/>
          </p:nvSpPr>
          <p:spPr bwMode="auto">
            <a:xfrm>
              <a:off x="3172" y="1050"/>
              <a:ext cx="60" cy="46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44" y="5"/>
                </a:cxn>
                <a:cxn ang="0">
                  <a:pos x="51" y="10"/>
                </a:cxn>
                <a:cxn ang="0">
                  <a:pos x="55" y="14"/>
                </a:cxn>
                <a:cxn ang="0">
                  <a:pos x="60" y="21"/>
                </a:cxn>
                <a:cxn ang="0">
                  <a:pos x="60" y="30"/>
                </a:cxn>
                <a:cxn ang="0">
                  <a:pos x="55" y="39"/>
                </a:cxn>
                <a:cxn ang="0">
                  <a:pos x="46" y="44"/>
                </a:cxn>
                <a:cxn ang="0">
                  <a:pos x="35" y="46"/>
                </a:cxn>
                <a:cxn ang="0">
                  <a:pos x="21" y="44"/>
                </a:cxn>
                <a:cxn ang="0">
                  <a:pos x="10" y="39"/>
                </a:cxn>
                <a:cxn ang="0">
                  <a:pos x="3" y="30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3" y="12"/>
                </a:cxn>
                <a:cxn ang="0">
                  <a:pos x="7" y="7"/>
                </a:cxn>
                <a:cxn ang="0">
                  <a:pos x="14" y="5"/>
                </a:cxn>
                <a:cxn ang="0">
                  <a:pos x="16" y="3"/>
                </a:cxn>
                <a:cxn ang="0">
                  <a:pos x="21" y="3"/>
                </a:cxn>
                <a:cxn ang="0">
                  <a:pos x="21" y="3"/>
                </a:cxn>
              </a:cxnLst>
              <a:rect l="0" t="0" r="r" b="b"/>
              <a:pathLst>
                <a:path w="60" h="46">
                  <a:moveTo>
                    <a:pt x="21" y="3"/>
                  </a:moveTo>
                  <a:lnTo>
                    <a:pt x="28" y="0"/>
                  </a:lnTo>
                  <a:lnTo>
                    <a:pt x="37" y="3"/>
                  </a:lnTo>
                  <a:lnTo>
                    <a:pt x="44" y="5"/>
                  </a:lnTo>
                  <a:lnTo>
                    <a:pt x="51" y="10"/>
                  </a:lnTo>
                  <a:lnTo>
                    <a:pt x="55" y="14"/>
                  </a:lnTo>
                  <a:lnTo>
                    <a:pt x="60" y="21"/>
                  </a:lnTo>
                  <a:lnTo>
                    <a:pt x="60" y="30"/>
                  </a:lnTo>
                  <a:lnTo>
                    <a:pt x="55" y="39"/>
                  </a:lnTo>
                  <a:lnTo>
                    <a:pt x="46" y="44"/>
                  </a:lnTo>
                  <a:lnTo>
                    <a:pt x="35" y="46"/>
                  </a:lnTo>
                  <a:lnTo>
                    <a:pt x="21" y="44"/>
                  </a:lnTo>
                  <a:lnTo>
                    <a:pt x="10" y="39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5"/>
                  </a:lnTo>
                  <a:lnTo>
                    <a:pt x="16" y="3"/>
                  </a:lnTo>
                  <a:lnTo>
                    <a:pt x="21" y="3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4" name="Freeform 128"/>
            <p:cNvSpPr>
              <a:spLocks/>
            </p:cNvSpPr>
            <p:nvPr/>
          </p:nvSpPr>
          <p:spPr bwMode="auto">
            <a:xfrm>
              <a:off x="2764" y="1149"/>
              <a:ext cx="46" cy="4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0"/>
                </a:cxn>
                <a:cxn ang="0">
                  <a:pos x="39" y="7"/>
                </a:cxn>
                <a:cxn ang="0">
                  <a:pos x="46" y="16"/>
                </a:cxn>
                <a:cxn ang="0">
                  <a:pos x="46" y="25"/>
                </a:cxn>
                <a:cxn ang="0">
                  <a:pos x="41" y="32"/>
                </a:cxn>
                <a:cxn ang="0">
                  <a:pos x="37" y="41"/>
                </a:cxn>
                <a:cxn ang="0">
                  <a:pos x="25" y="41"/>
                </a:cxn>
                <a:cxn ang="0">
                  <a:pos x="14" y="41"/>
                </a:cxn>
                <a:cxn ang="0">
                  <a:pos x="7" y="35"/>
                </a:cxn>
                <a:cxn ang="0">
                  <a:pos x="5" y="30"/>
                </a:cxn>
                <a:cxn ang="0">
                  <a:pos x="0" y="19"/>
                </a:cxn>
                <a:cxn ang="0">
                  <a:pos x="5" y="12"/>
                </a:cxn>
                <a:cxn ang="0">
                  <a:pos x="11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6" h="41">
                  <a:moveTo>
                    <a:pt x="21" y="0"/>
                  </a:moveTo>
                  <a:lnTo>
                    <a:pt x="30" y="0"/>
                  </a:lnTo>
                  <a:lnTo>
                    <a:pt x="39" y="7"/>
                  </a:lnTo>
                  <a:lnTo>
                    <a:pt x="46" y="16"/>
                  </a:lnTo>
                  <a:lnTo>
                    <a:pt x="46" y="25"/>
                  </a:lnTo>
                  <a:lnTo>
                    <a:pt x="41" y="32"/>
                  </a:lnTo>
                  <a:lnTo>
                    <a:pt x="37" y="41"/>
                  </a:lnTo>
                  <a:lnTo>
                    <a:pt x="25" y="41"/>
                  </a:lnTo>
                  <a:lnTo>
                    <a:pt x="14" y="41"/>
                  </a:lnTo>
                  <a:lnTo>
                    <a:pt x="7" y="35"/>
                  </a:lnTo>
                  <a:lnTo>
                    <a:pt x="5" y="30"/>
                  </a:lnTo>
                  <a:lnTo>
                    <a:pt x="0" y="19"/>
                  </a:lnTo>
                  <a:lnTo>
                    <a:pt x="5" y="12"/>
                  </a:lnTo>
                  <a:lnTo>
                    <a:pt x="11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5" name="Freeform 129"/>
            <p:cNvSpPr>
              <a:spLocks/>
            </p:cNvSpPr>
            <p:nvPr/>
          </p:nvSpPr>
          <p:spPr bwMode="auto">
            <a:xfrm>
              <a:off x="2580" y="1168"/>
              <a:ext cx="51" cy="4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0"/>
                </a:cxn>
                <a:cxn ang="0">
                  <a:pos x="44" y="6"/>
                </a:cxn>
                <a:cxn ang="0">
                  <a:pos x="49" y="13"/>
                </a:cxn>
                <a:cxn ang="0">
                  <a:pos x="51" y="25"/>
                </a:cxn>
                <a:cxn ang="0">
                  <a:pos x="46" y="32"/>
                </a:cxn>
                <a:cxn ang="0">
                  <a:pos x="42" y="39"/>
                </a:cxn>
                <a:cxn ang="0">
                  <a:pos x="33" y="43"/>
                </a:cxn>
                <a:cxn ang="0">
                  <a:pos x="21" y="45"/>
                </a:cxn>
                <a:cxn ang="0">
                  <a:pos x="14" y="41"/>
                </a:cxn>
                <a:cxn ang="0">
                  <a:pos x="7" y="39"/>
                </a:cxn>
                <a:cxn ang="0">
                  <a:pos x="0" y="27"/>
                </a:cxn>
                <a:cxn ang="0">
                  <a:pos x="5" y="13"/>
                </a:cxn>
                <a:cxn ang="0">
                  <a:pos x="12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1" h="45">
                  <a:moveTo>
                    <a:pt x="26" y="0"/>
                  </a:moveTo>
                  <a:lnTo>
                    <a:pt x="37" y="0"/>
                  </a:lnTo>
                  <a:lnTo>
                    <a:pt x="44" y="6"/>
                  </a:lnTo>
                  <a:lnTo>
                    <a:pt x="49" y="13"/>
                  </a:lnTo>
                  <a:lnTo>
                    <a:pt x="51" y="25"/>
                  </a:lnTo>
                  <a:lnTo>
                    <a:pt x="46" y="32"/>
                  </a:lnTo>
                  <a:lnTo>
                    <a:pt x="42" y="39"/>
                  </a:lnTo>
                  <a:lnTo>
                    <a:pt x="33" y="43"/>
                  </a:lnTo>
                  <a:lnTo>
                    <a:pt x="21" y="45"/>
                  </a:lnTo>
                  <a:lnTo>
                    <a:pt x="14" y="41"/>
                  </a:lnTo>
                  <a:lnTo>
                    <a:pt x="7" y="39"/>
                  </a:lnTo>
                  <a:lnTo>
                    <a:pt x="0" y="27"/>
                  </a:lnTo>
                  <a:lnTo>
                    <a:pt x="5" y="13"/>
                  </a:lnTo>
                  <a:lnTo>
                    <a:pt x="12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6" name="Freeform 130"/>
            <p:cNvSpPr>
              <a:spLocks/>
            </p:cNvSpPr>
            <p:nvPr/>
          </p:nvSpPr>
          <p:spPr bwMode="auto">
            <a:xfrm>
              <a:off x="3140" y="1241"/>
              <a:ext cx="55" cy="4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8" y="0"/>
                </a:cxn>
                <a:cxn ang="0">
                  <a:pos x="37" y="2"/>
                </a:cxn>
                <a:cxn ang="0">
                  <a:pos x="44" y="5"/>
                </a:cxn>
                <a:cxn ang="0">
                  <a:pos x="51" y="11"/>
                </a:cxn>
                <a:cxn ang="0">
                  <a:pos x="53" y="16"/>
                </a:cxn>
                <a:cxn ang="0">
                  <a:pos x="55" y="23"/>
                </a:cxn>
                <a:cxn ang="0">
                  <a:pos x="55" y="32"/>
                </a:cxn>
                <a:cxn ang="0">
                  <a:pos x="53" y="41"/>
                </a:cxn>
                <a:cxn ang="0">
                  <a:pos x="42" y="46"/>
                </a:cxn>
                <a:cxn ang="0">
                  <a:pos x="32" y="48"/>
                </a:cxn>
                <a:cxn ang="0">
                  <a:pos x="21" y="44"/>
                </a:cxn>
                <a:cxn ang="0">
                  <a:pos x="12" y="39"/>
                </a:cxn>
                <a:cxn ang="0">
                  <a:pos x="3" y="30"/>
                </a:cxn>
                <a:cxn ang="0">
                  <a:pos x="0" y="23"/>
                </a:cxn>
                <a:cxn ang="0">
                  <a:pos x="3" y="11"/>
                </a:cxn>
                <a:cxn ang="0">
                  <a:pos x="14" y="5"/>
                </a:cxn>
                <a:cxn ang="0">
                  <a:pos x="16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5" h="48">
                  <a:moveTo>
                    <a:pt x="21" y="0"/>
                  </a:moveTo>
                  <a:lnTo>
                    <a:pt x="28" y="0"/>
                  </a:lnTo>
                  <a:lnTo>
                    <a:pt x="37" y="2"/>
                  </a:lnTo>
                  <a:lnTo>
                    <a:pt x="44" y="5"/>
                  </a:lnTo>
                  <a:lnTo>
                    <a:pt x="51" y="11"/>
                  </a:lnTo>
                  <a:lnTo>
                    <a:pt x="53" y="16"/>
                  </a:lnTo>
                  <a:lnTo>
                    <a:pt x="55" y="23"/>
                  </a:lnTo>
                  <a:lnTo>
                    <a:pt x="55" y="32"/>
                  </a:lnTo>
                  <a:lnTo>
                    <a:pt x="53" y="41"/>
                  </a:lnTo>
                  <a:lnTo>
                    <a:pt x="42" y="46"/>
                  </a:lnTo>
                  <a:lnTo>
                    <a:pt x="32" y="48"/>
                  </a:lnTo>
                  <a:lnTo>
                    <a:pt x="21" y="44"/>
                  </a:lnTo>
                  <a:lnTo>
                    <a:pt x="12" y="39"/>
                  </a:lnTo>
                  <a:lnTo>
                    <a:pt x="3" y="30"/>
                  </a:lnTo>
                  <a:lnTo>
                    <a:pt x="0" y="23"/>
                  </a:lnTo>
                  <a:lnTo>
                    <a:pt x="3" y="11"/>
                  </a:lnTo>
                  <a:lnTo>
                    <a:pt x="14" y="5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7" name="Freeform 131"/>
            <p:cNvSpPr>
              <a:spLocks/>
            </p:cNvSpPr>
            <p:nvPr/>
          </p:nvSpPr>
          <p:spPr bwMode="auto">
            <a:xfrm>
              <a:off x="2945" y="1149"/>
              <a:ext cx="48" cy="4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0"/>
                </a:cxn>
                <a:cxn ang="0">
                  <a:pos x="39" y="5"/>
                </a:cxn>
                <a:cxn ang="0">
                  <a:pos x="42" y="7"/>
                </a:cxn>
                <a:cxn ang="0">
                  <a:pos x="48" y="12"/>
                </a:cxn>
                <a:cxn ang="0">
                  <a:pos x="48" y="23"/>
                </a:cxn>
                <a:cxn ang="0">
                  <a:pos x="46" y="32"/>
                </a:cxn>
                <a:cxn ang="0">
                  <a:pos x="39" y="39"/>
                </a:cxn>
                <a:cxn ang="0">
                  <a:pos x="30" y="48"/>
                </a:cxn>
                <a:cxn ang="0">
                  <a:pos x="19" y="46"/>
                </a:cxn>
                <a:cxn ang="0">
                  <a:pos x="7" y="39"/>
                </a:cxn>
                <a:cxn ang="0">
                  <a:pos x="0" y="25"/>
                </a:cxn>
                <a:cxn ang="0">
                  <a:pos x="3" y="16"/>
                </a:cxn>
                <a:cxn ang="0">
                  <a:pos x="12" y="5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48" h="48">
                  <a:moveTo>
                    <a:pt x="25" y="0"/>
                  </a:moveTo>
                  <a:lnTo>
                    <a:pt x="32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8" y="12"/>
                  </a:lnTo>
                  <a:lnTo>
                    <a:pt x="48" y="23"/>
                  </a:lnTo>
                  <a:lnTo>
                    <a:pt x="46" y="32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19" y="46"/>
                  </a:lnTo>
                  <a:lnTo>
                    <a:pt x="7" y="39"/>
                  </a:lnTo>
                  <a:lnTo>
                    <a:pt x="0" y="25"/>
                  </a:lnTo>
                  <a:lnTo>
                    <a:pt x="3" y="16"/>
                  </a:lnTo>
                  <a:lnTo>
                    <a:pt x="12" y="5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8" name="Freeform 132"/>
            <p:cNvSpPr>
              <a:spLocks/>
            </p:cNvSpPr>
            <p:nvPr/>
          </p:nvSpPr>
          <p:spPr bwMode="auto">
            <a:xfrm>
              <a:off x="3143" y="1197"/>
              <a:ext cx="57" cy="49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32" y="0"/>
                </a:cxn>
                <a:cxn ang="0">
                  <a:pos x="43" y="5"/>
                </a:cxn>
                <a:cxn ang="0">
                  <a:pos x="50" y="10"/>
                </a:cxn>
                <a:cxn ang="0">
                  <a:pos x="57" y="19"/>
                </a:cxn>
                <a:cxn ang="0">
                  <a:pos x="57" y="28"/>
                </a:cxn>
                <a:cxn ang="0">
                  <a:pos x="57" y="37"/>
                </a:cxn>
                <a:cxn ang="0">
                  <a:pos x="50" y="44"/>
                </a:cxn>
                <a:cxn ang="0">
                  <a:pos x="39" y="49"/>
                </a:cxn>
                <a:cxn ang="0">
                  <a:pos x="32" y="49"/>
                </a:cxn>
                <a:cxn ang="0">
                  <a:pos x="20" y="46"/>
                </a:cxn>
                <a:cxn ang="0">
                  <a:pos x="9" y="44"/>
                </a:cxn>
                <a:cxn ang="0">
                  <a:pos x="4" y="42"/>
                </a:cxn>
                <a:cxn ang="0">
                  <a:pos x="0" y="28"/>
                </a:cxn>
                <a:cxn ang="0">
                  <a:pos x="4" y="16"/>
                </a:cxn>
                <a:cxn ang="0">
                  <a:pos x="11" y="10"/>
                </a:cxn>
                <a:cxn ang="0">
                  <a:pos x="22" y="3"/>
                </a:cxn>
                <a:cxn ang="0">
                  <a:pos x="22" y="3"/>
                </a:cxn>
              </a:cxnLst>
              <a:rect l="0" t="0" r="r" b="b"/>
              <a:pathLst>
                <a:path w="57" h="49">
                  <a:moveTo>
                    <a:pt x="22" y="3"/>
                  </a:moveTo>
                  <a:lnTo>
                    <a:pt x="32" y="0"/>
                  </a:lnTo>
                  <a:lnTo>
                    <a:pt x="43" y="5"/>
                  </a:lnTo>
                  <a:lnTo>
                    <a:pt x="50" y="10"/>
                  </a:lnTo>
                  <a:lnTo>
                    <a:pt x="57" y="19"/>
                  </a:lnTo>
                  <a:lnTo>
                    <a:pt x="57" y="28"/>
                  </a:lnTo>
                  <a:lnTo>
                    <a:pt x="57" y="37"/>
                  </a:lnTo>
                  <a:lnTo>
                    <a:pt x="50" y="44"/>
                  </a:lnTo>
                  <a:lnTo>
                    <a:pt x="39" y="49"/>
                  </a:lnTo>
                  <a:lnTo>
                    <a:pt x="32" y="49"/>
                  </a:lnTo>
                  <a:lnTo>
                    <a:pt x="20" y="46"/>
                  </a:lnTo>
                  <a:lnTo>
                    <a:pt x="9" y="44"/>
                  </a:lnTo>
                  <a:lnTo>
                    <a:pt x="4" y="42"/>
                  </a:lnTo>
                  <a:lnTo>
                    <a:pt x="0" y="28"/>
                  </a:lnTo>
                  <a:lnTo>
                    <a:pt x="4" y="16"/>
                  </a:lnTo>
                  <a:lnTo>
                    <a:pt x="11" y="10"/>
                  </a:lnTo>
                  <a:lnTo>
                    <a:pt x="22" y="3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9" name="Freeform 133"/>
            <p:cNvSpPr>
              <a:spLocks/>
            </p:cNvSpPr>
            <p:nvPr/>
          </p:nvSpPr>
          <p:spPr bwMode="auto">
            <a:xfrm>
              <a:off x="2897" y="1282"/>
              <a:ext cx="60" cy="4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2" y="0"/>
                </a:cxn>
                <a:cxn ang="0">
                  <a:pos x="44" y="0"/>
                </a:cxn>
                <a:cxn ang="0">
                  <a:pos x="53" y="7"/>
                </a:cxn>
                <a:cxn ang="0">
                  <a:pos x="60" y="16"/>
                </a:cxn>
                <a:cxn ang="0">
                  <a:pos x="60" y="23"/>
                </a:cxn>
                <a:cxn ang="0">
                  <a:pos x="57" y="32"/>
                </a:cxn>
                <a:cxn ang="0">
                  <a:pos x="46" y="39"/>
                </a:cxn>
                <a:cxn ang="0">
                  <a:pos x="34" y="42"/>
                </a:cxn>
                <a:cxn ang="0">
                  <a:pos x="23" y="39"/>
                </a:cxn>
                <a:cxn ang="0">
                  <a:pos x="12" y="35"/>
                </a:cxn>
                <a:cxn ang="0">
                  <a:pos x="2" y="28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7" y="5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60" h="42">
                  <a:moveTo>
                    <a:pt x="21" y="0"/>
                  </a:moveTo>
                  <a:lnTo>
                    <a:pt x="32" y="0"/>
                  </a:lnTo>
                  <a:lnTo>
                    <a:pt x="44" y="0"/>
                  </a:lnTo>
                  <a:lnTo>
                    <a:pt x="53" y="7"/>
                  </a:lnTo>
                  <a:lnTo>
                    <a:pt x="60" y="16"/>
                  </a:lnTo>
                  <a:lnTo>
                    <a:pt x="60" y="23"/>
                  </a:lnTo>
                  <a:lnTo>
                    <a:pt x="57" y="32"/>
                  </a:lnTo>
                  <a:lnTo>
                    <a:pt x="46" y="39"/>
                  </a:lnTo>
                  <a:lnTo>
                    <a:pt x="34" y="42"/>
                  </a:lnTo>
                  <a:lnTo>
                    <a:pt x="23" y="39"/>
                  </a:lnTo>
                  <a:lnTo>
                    <a:pt x="12" y="35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7" y="5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0" name="Freeform 134"/>
            <p:cNvSpPr>
              <a:spLocks/>
            </p:cNvSpPr>
            <p:nvPr/>
          </p:nvSpPr>
          <p:spPr bwMode="auto">
            <a:xfrm>
              <a:off x="3179" y="1285"/>
              <a:ext cx="58" cy="45"/>
            </a:xfrm>
            <a:custGeom>
              <a:avLst/>
              <a:gdLst/>
              <a:ahLst/>
              <a:cxnLst>
                <a:cxn ang="0">
                  <a:pos x="19" y="2"/>
                </a:cxn>
                <a:cxn ang="0">
                  <a:pos x="28" y="0"/>
                </a:cxn>
                <a:cxn ang="0">
                  <a:pos x="35" y="0"/>
                </a:cxn>
                <a:cxn ang="0">
                  <a:pos x="42" y="4"/>
                </a:cxn>
                <a:cxn ang="0">
                  <a:pos x="51" y="6"/>
                </a:cxn>
                <a:cxn ang="0">
                  <a:pos x="53" y="11"/>
                </a:cxn>
                <a:cxn ang="0">
                  <a:pos x="58" y="18"/>
                </a:cxn>
                <a:cxn ang="0">
                  <a:pos x="58" y="27"/>
                </a:cxn>
                <a:cxn ang="0">
                  <a:pos x="55" y="36"/>
                </a:cxn>
                <a:cxn ang="0">
                  <a:pos x="44" y="43"/>
                </a:cxn>
                <a:cxn ang="0">
                  <a:pos x="32" y="45"/>
                </a:cxn>
                <a:cxn ang="0">
                  <a:pos x="21" y="43"/>
                </a:cxn>
                <a:cxn ang="0">
                  <a:pos x="9" y="39"/>
                </a:cxn>
                <a:cxn ang="0">
                  <a:pos x="3" y="29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3" y="11"/>
                </a:cxn>
                <a:cxn ang="0">
                  <a:pos x="7" y="6"/>
                </a:cxn>
                <a:cxn ang="0">
                  <a:pos x="14" y="4"/>
                </a:cxn>
                <a:cxn ang="0">
                  <a:pos x="16" y="2"/>
                </a:cxn>
                <a:cxn ang="0">
                  <a:pos x="19" y="2"/>
                </a:cxn>
                <a:cxn ang="0">
                  <a:pos x="19" y="2"/>
                </a:cxn>
              </a:cxnLst>
              <a:rect l="0" t="0" r="r" b="b"/>
              <a:pathLst>
                <a:path w="58" h="45">
                  <a:moveTo>
                    <a:pt x="19" y="2"/>
                  </a:moveTo>
                  <a:lnTo>
                    <a:pt x="28" y="0"/>
                  </a:lnTo>
                  <a:lnTo>
                    <a:pt x="35" y="0"/>
                  </a:lnTo>
                  <a:lnTo>
                    <a:pt x="42" y="4"/>
                  </a:lnTo>
                  <a:lnTo>
                    <a:pt x="51" y="6"/>
                  </a:lnTo>
                  <a:lnTo>
                    <a:pt x="53" y="11"/>
                  </a:lnTo>
                  <a:lnTo>
                    <a:pt x="58" y="18"/>
                  </a:lnTo>
                  <a:lnTo>
                    <a:pt x="58" y="27"/>
                  </a:lnTo>
                  <a:lnTo>
                    <a:pt x="55" y="36"/>
                  </a:lnTo>
                  <a:lnTo>
                    <a:pt x="44" y="43"/>
                  </a:lnTo>
                  <a:lnTo>
                    <a:pt x="32" y="45"/>
                  </a:lnTo>
                  <a:lnTo>
                    <a:pt x="21" y="43"/>
                  </a:lnTo>
                  <a:lnTo>
                    <a:pt x="9" y="39"/>
                  </a:lnTo>
                  <a:lnTo>
                    <a:pt x="3" y="29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3" y="11"/>
                  </a:lnTo>
                  <a:lnTo>
                    <a:pt x="7" y="6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1" name="Freeform 135"/>
            <p:cNvSpPr>
              <a:spLocks/>
            </p:cNvSpPr>
            <p:nvPr/>
          </p:nvSpPr>
          <p:spPr bwMode="auto">
            <a:xfrm>
              <a:off x="2771" y="1381"/>
              <a:ext cx="48" cy="4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0" y="2"/>
                </a:cxn>
                <a:cxn ang="0">
                  <a:pos x="39" y="7"/>
                </a:cxn>
                <a:cxn ang="0">
                  <a:pos x="46" y="18"/>
                </a:cxn>
                <a:cxn ang="0">
                  <a:pos x="48" y="27"/>
                </a:cxn>
                <a:cxn ang="0">
                  <a:pos x="39" y="32"/>
                </a:cxn>
                <a:cxn ang="0">
                  <a:pos x="37" y="41"/>
                </a:cxn>
                <a:cxn ang="0">
                  <a:pos x="25" y="41"/>
                </a:cxn>
                <a:cxn ang="0">
                  <a:pos x="14" y="41"/>
                </a:cxn>
                <a:cxn ang="0">
                  <a:pos x="7" y="37"/>
                </a:cxn>
                <a:cxn ang="0">
                  <a:pos x="2" y="32"/>
                </a:cxn>
                <a:cxn ang="0">
                  <a:pos x="0" y="21"/>
                </a:cxn>
                <a:cxn ang="0">
                  <a:pos x="2" y="11"/>
                </a:cxn>
                <a:cxn ang="0">
                  <a:pos x="9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48" h="41">
                  <a:moveTo>
                    <a:pt x="18" y="0"/>
                  </a:moveTo>
                  <a:lnTo>
                    <a:pt x="30" y="2"/>
                  </a:lnTo>
                  <a:lnTo>
                    <a:pt x="39" y="7"/>
                  </a:lnTo>
                  <a:lnTo>
                    <a:pt x="46" y="18"/>
                  </a:lnTo>
                  <a:lnTo>
                    <a:pt x="48" y="27"/>
                  </a:lnTo>
                  <a:lnTo>
                    <a:pt x="39" y="32"/>
                  </a:lnTo>
                  <a:lnTo>
                    <a:pt x="37" y="41"/>
                  </a:lnTo>
                  <a:lnTo>
                    <a:pt x="25" y="41"/>
                  </a:lnTo>
                  <a:lnTo>
                    <a:pt x="14" y="41"/>
                  </a:lnTo>
                  <a:lnTo>
                    <a:pt x="7" y="37"/>
                  </a:lnTo>
                  <a:lnTo>
                    <a:pt x="2" y="32"/>
                  </a:lnTo>
                  <a:lnTo>
                    <a:pt x="0" y="21"/>
                  </a:lnTo>
                  <a:lnTo>
                    <a:pt x="2" y="11"/>
                  </a:lnTo>
                  <a:lnTo>
                    <a:pt x="9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2" name="Freeform 136"/>
            <p:cNvSpPr>
              <a:spLocks/>
            </p:cNvSpPr>
            <p:nvPr/>
          </p:nvSpPr>
          <p:spPr bwMode="auto">
            <a:xfrm>
              <a:off x="2587" y="1402"/>
              <a:ext cx="51" cy="4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0"/>
                </a:cxn>
                <a:cxn ang="0">
                  <a:pos x="44" y="4"/>
                </a:cxn>
                <a:cxn ang="0">
                  <a:pos x="49" y="13"/>
                </a:cxn>
                <a:cxn ang="0">
                  <a:pos x="51" y="23"/>
                </a:cxn>
                <a:cxn ang="0">
                  <a:pos x="46" y="32"/>
                </a:cxn>
                <a:cxn ang="0">
                  <a:pos x="42" y="39"/>
                </a:cxn>
                <a:cxn ang="0">
                  <a:pos x="32" y="43"/>
                </a:cxn>
                <a:cxn ang="0">
                  <a:pos x="21" y="45"/>
                </a:cxn>
                <a:cxn ang="0">
                  <a:pos x="14" y="39"/>
                </a:cxn>
                <a:cxn ang="0">
                  <a:pos x="7" y="39"/>
                </a:cxn>
                <a:cxn ang="0">
                  <a:pos x="0" y="25"/>
                </a:cxn>
                <a:cxn ang="0">
                  <a:pos x="3" y="13"/>
                </a:cxn>
                <a:cxn ang="0">
                  <a:pos x="12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1" h="45">
                  <a:moveTo>
                    <a:pt x="26" y="0"/>
                  </a:moveTo>
                  <a:lnTo>
                    <a:pt x="37" y="0"/>
                  </a:lnTo>
                  <a:lnTo>
                    <a:pt x="44" y="4"/>
                  </a:lnTo>
                  <a:lnTo>
                    <a:pt x="49" y="13"/>
                  </a:lnTo>
                  <a:lnTo>
                    <a:pt x="51" y="23"/>
                  </a:lnTo>
                  <a:lnTo>
                    <a:pt x="46" y="32"/>
                  </a:lnTo>
                  <a:lnTo>
                    <a:pt x="42" y="39"/>
                  </a:lnTo>
                  <a:lnTo>
                    <a:pt x="32" y="43"/>
                  </a:lnTo>
                  <a:lnTo>
                    <a:pt x="21" y="45"/>
                  </a:lnTo>
                  <a:lnTo>
                    <a:pt x="14" y="39"/>
                  </a:lnTo>
                  <a:lnTo>
                    <a:pt x="7" y="39"/>
                  </a:lnTo>
                  <a:lnTo>
                    <a:pt x="0" y="25"/>
                  </a:lnTo>
                  <a:lnTo>
                    <a:pt x="3" y="13"/>
                  </a:lnTo>
                  <a:lnTo>
                    <a:pt x="12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3" name="Freeform 137"/>
            <p:cNvSpPr>
              <a:spLocks/>
            </p:cNvSpPr>
            <p:nvPr/>
          </p:nvSpPr>
          <p:spPr bwMode="auto">
            <a:xfrm>
              <a:off x="3147" y="1473"/>
              <a:ext cx="55" cy="4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8" y="0"/>
                </a:cxn>
                <a:cxn ang="0">
                  <a:pos x="35" y="2"/>
                </a:cxn>
                <a:cxn ang="0">
                  <a:pos x="41" y="7"/>
                </a:cxn>
                <a:cxn ang="0">
                  <a:pos x="48" y="11"/>
                </a:cxn>
                <a:cxn ang="0">
                  <a:pos x="53" y="16"/>
                </a:cxn>
                <a:cxn ang="0">
                  <a:pos x="55" y="25"/>
                </a:cxn>
                <a:cxn ang="0">
                  <a:pos x="55" y="32"/>
                </a:cxn>
                <a:cxn ang="0">
                  <a:pos x="53" y="39"/>
                </a:cxn>
                <a:cxn ang="0">
                  <a:pos x="41" y="46"/>
                </a:cxn>
                <a:cxn ang="0">
                  <a:pos x="32" y="48"/>
                </a:cxn>
                <a:cxn ang="0">
                  <a:pos x="18" y="46"/>
                </a:cxn>
                <a:cxn ang="0">
                  <a:pos x="9" y="41"/>
                </a:cxn>
                <a:cxn ang="0">
                  <a:pos x="2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4" y="4"/>
                </a:cxn>
                <a:cxn ang="0">
                  <a:pos x="16" y="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5" h="48">
                  <a:moveTo>
                    <a:pt x="21" y="0"/>
                  </a:moveTo>
                  <a:lnTo>
                    <a:pt x="28" y="0"/>
                  </a:lnTo>
                  <a:lnTo>
                    <a:pt x="35" y="2"/>
                  </a:lnTo>
                  <a:lnTo>
                    <a:pt x="41" y="7"/>
                  </a:lnTo>
                  <a:lnTo>
                    <a:pt x="48" y="11"/>
                  </a:lnTo>
                  <a:lnTo>
                    <a:pt x="53" y="16"/>
                  </a:lnTo>
                  <a:lnTo>
                    <a:pt x="55" y="25"/>
                  </a:lnTo>
                  <a:lnTo>
                    <a:pt x="55" y="32"/>
                  </a:lnTo>
                  <a:lnTo>
                    <a:pt x="53" y="39"/>
                  </a:lnTo>
                  <a:lnTo>
                    <a:pt x="41" y="46"/>
                  </a:lnTo>
                  <a:lnTo>
                    <a:pt x="32" y="48"/>
                  </a:lnTo>
                  <a:lnTo>
                    <a:pt x="18" y="46"/>
                  </a:lnTo>
                  <a:lnTo>
                    <a:pt x="9" y="41"/>
                  </a:lnTo>
                  <a:lnTo>
                    <a:pt x="2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4" name="Freeform 138"/>
            <p:cNvSpPr>
              <a:spLocks/>
            </p:cNvSpPr>
            <p:nvPr/>
          </p:nvSpPr>
          <p:spPr bwMode="auto">
            <a:xfrm>
              <a:off x="1741" y="1099"/>
              <a:ext cx="50" cy="4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4" y="0"/>
                </a:cxn>
                <a:cxn ang="0">
                  <a:pos x="41" y="2"/>
                </a:cxn>
                <a:cxn ang="0">
                  <a:pos x="46" y="4"/>
                </a:cxn>
                <a:cxn ang="0">
                  <a:pos x="50" y="9"/>
                </a:cxn>
                <a:cxn ang="0">
                  <a:pos x="50" y="18"/>
                </a:cxn>
                <a:cxn ang="0">
                  <a:pos x="48" y="29"/>
                </a:cxn>
                <a:cxn ang="0">
                  <a:pos x="39" y="39"/>
                </a:cxn>
                <a:cxn ang="0">
                  <a:pos x="32" y="43"/>
                </a:cxn>
                <a:cxn ang="0">
                  <a:pos x="18" y="43"/>
                </a:cxn>
                <a:cxn ang="0">
                  <a:pos x="7" y="36"/>
                </a:cxn>
                <a:cxn ang="0">
                  <a:pos x="0" y="25"/>
                </a:cxn>
                <a:cxn ang="0">
                  <a:pos x="4" y="13"/>
                </a:cxn>
                <a:cxn ang="0">
                  <a:pos x="14" y="4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0" h="43">
                  <a:moveTo>
                    <a:pt x="27" y="0"/>
                  </a:moveTo>
                  <a:lnTo>
                    <a:pt x="34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0" y="9"/>
                  </a:lnTo>
                  <a:lnTo>
                    <a:pt x="50" y="18"/>
                  </a:lnTo>
                  <a:lnTo>
                    <a:pt x="48" y="29"/>
                  </a:lnTo>
                  <a:lnTo>
                    <a:pt x="39" y="39"/>
                  </a:lnTo>
                  <a:lnTo>
                    <a:pt x="32" y="43"/>
                  </a:lnTo>
                  <a:lnTo>
                    <a:pt x="18" y="43"/>
                  </a:lnTo>
                  <a:lnTo>
                    <a:pt x="7" y="36"/>
                  </a:lnTo>
                  <a:lnTo>
                    <a:pt x="0" y="25"/>
                  </a:lnTo>
                  <a:lnTo>
                    <a:pt x="4" y="13"/>
                  </a:lnTo>
                  <a:lnTo>
                    <a:pt x="14" y="4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5" name="Freeform 139"/>
            <p:cNvSpPr>
              <a:spLocks/>
            </p:cNvSpPr>
            <p:nvPr/>
          </p:nvSpPr>
          <p:spPr bwMode="auto">
            <a:xfrm>
              <a:off x="1938" y="1147"/>
              <a:ext cx="57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4" y="0"/>
                </a:cxn>
                <a:cxn ang="0">
                  <a:pos x="44" y="2"/>
                </a:cxn>
                <a:cxn ang="0">
                  <a:pos x="51" y="9"/>
                </a:cxn>
                <a:cxn ang="0">
                  <a:pos x="57" y="18"/>
                </a:cxn>
                <a:cxn ang="0">
                  <a:pos x="57" y="25"/>
                </a:cxn>
                <a:cxn ang="0">
                  <a:pos x="57" y="34"/>
                </a:cxn>
                <a:cxn ang="0">
                  <a:pos x="51" y="41"/>
                </a:cxn>
                <a:cxn ang="0">
                  <a:pos x="41" y="48"/>
                </a:cxn>
                <a:cxn ang="0">
                  <a:pos x="32" y="46"/>
                </a:cxn>
                <a:cxn ang="0">
                  <a:pos x="21" y="43"/>
                </a:cxn>
                <a:cxn ang="0">
                  <a:pos x="9" y="41"/>
                </a:cxn>
                <a:cxn ang="0">
                  <a:pos x="5" y="39"/>
                </a:cxn>
                <a:cxn ang="0">
                  <a:pos x="0" y="27"/>
                </a:cxn>
                <a:cxn ang="0">
                  <a:pos x="5" y="16"/>
                </a:cxn>
                <a:cxn ang="0">
                  <a:pos x="12" y="7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7" h="48">
                  <a:moveTo>
                    <a:pt x="23" y="2"/>
                  </a:moveTo>
                  <a:lnTo>
                    <a:pt x="34" y="0"/>
                  </a:lnTo>
                  <a:lnTo>
                    <a:pt x="44" y="2"/>
                  </a:lnTo>
                  <a:lnTo>
                    <a:pt x="51" y="9"/>
                  </a:lnTo>
                  <a:lnTo>
                    <a:pt x="57" y="18"/>
                  </a:lnTo>
                  <a:lnTo>
                    <a:pt x="57" y="25"/>
                  </a:lnTo>
                  <a:lnTo>
                    <a:pt x="57" y="34"/>
                  </a:lnTo>
                  <a:lnTo>
                    <a:pt x="51" y="41"/>
                  </a:lnTo>
                  <a:lnTo>
                    <a:pt x="41" y="48"/>
                  </a:lnTo>
                  <a:lnTo>
                    <a:pt x="32" y="46"/>
                  </a:lnTo>
                  <a:lnTo>
                    <a:pt x="21" y="43"/>
                  </a:lnTo>
                  <a:lnTo>
                    <a:pt x="9" y="41"/>
                  </a:lnTo>
                  <a:lnTo>
                    <a:pt x="5" y="39"/>
                  </a:lnTo>
                  <a:lnTo>
                    <a:pt x="0" y="27"/>
                  </a:lnTo>
                  <a:lnTo>
                    <a:pt x="5" y="16"/>
                  </a:lnTo>
                  <a:lnTo>
                    <a:pt x="12" y="7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7" name="Freeform 141"/>
            <p:cNvSpPr>
              <a:spLocks/>
            </p:cNvSpPr>
            <p:nvPr/>
          </p:nvSpPr>
          <p:spPr bwMode="auto">
            <a:xfrm>
              <a:off x="1975" y="1232"/>
              <a:ext cx="59" cy="4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7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0" y="9"/>
                </a:cxn>
                <a:cxn ang="0">
                  <a:pos x="55" y="14"/>
                </a:cxn>
                <a:cxn ang="0">
                  <a:pos x="59" y="20"/>
                </a:cxn>
                <a:cxn ang="0">
                  <a:pos x="59" y="27"/>
                </a:cxn>
                <a:cxn ang="0">
                  <a:pos x="57" y="36"/>
                </a:cxn>
                <a:cxn ang="0">
                  <a:pos x="46" y="43"/>
                </a:cxn>
                <a:cxn ang="0">
                  <a:pos x="34" y="46"/>
                </a:cxn>
                <a:cxn ang="0">
                  <a:pos x="20" y="43"/>
                </a:cxn>
                <a:cxn ang="0">
                  <a:pos x="11" y="39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2" y="14"/>
                </a:cxn>
                <a:cxn ang="0">
                  <a:pos x="7" y="9"/>
                </a:cxn>
                <a:cxn ang="0">
                  <a:pos x="14" y="4"/>
                </a:cxn>
                <a:cxn ang="0">
                  <a:pos x="16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59" h="46">
                  <a:moveTo>
                    <a:pt x="18" y="0"/>
                  </a:moveTo>
                  <a:lnTo>
                    <a:pt x="27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0" y="9"/>
                  </a:lnTo>
                  <a:lnTo>
                    <a:pt x="55" y="14"/>
                  </a:lnTo>
                  <a:lnTo>
                    <a:pt x="59" y="20"/>
                  </a:lnTo>
                  <a:lnTo>
                    <a:pt x="59" y="27"/>
                  </a:lnTo>
                  <a:lnTo>
                    <a:pt x="57" y="36"/>
                  </a:lnTo>
                  <a:lnTo>
                    <a:pt x="46" y="43"/>
                  </a:lnTo>
                  <a:lnTo>
                    <a:pt x="34" y="46"/>
                  </a:lnTo>
                  <a:lnTo>
                    <a:pt x="20" y="43"/>
                  </a:lnTo>
                  <a:lnTo>
                    <a:pt x="11" y="39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7" y="9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8" name="Freeform 142"/>
            <p:cNvSpPr>
              <a:spLocks/>
            </p:cNvSpPr>
            <p:nvPr/>
          </p:nvSpPr>
          <p:spPr bwMode="auto">
            <a:xfrm>
              <a:off x="1566" y="1328"/>
              <a:ext cx="49" cy="4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2"/>
                </a:cxn>
                <a:cxn ang="0">
                  <a:pos x="42" y="9"/>
                </a:cxn>
                <a:cxn ang="0">
                  <a:pos x="46" y="19"/>
                </a:cxn>
                <a:cxn ang="0">
                  <a:pos x="49" y="30"/>
                </a:cxn>
                <a:cxn ang="0">
                  <a:pos x="42" y="35"/>
                </a:cxn>
                <a:cxn ang="0">
                  <a:pos x="37" y="41"/>
                </a:cxn>
                <a:cxn ang="0">
                  <a:pos x="26" y="41"/>
                </a:cxn>
                <a:cxn ang="0">
                  <a:pos x="16" y="41"/>
                </a:cxn>
                <a:cxn ang="0">
                  <a:pos x="10" y="37"/>
                </a:cxn>
                <a:cxn ang="0">
                  <a:pos x="3" y="32"/>
                </a:cxn>
                <a:cxn ang="0">
                  <a:pos x="0" y="21"/>
                </a:cxn>
                <a:cxn ang="0">
                  <a:pos x="5" y="14"/>
                </a:cxn>
                <a:cxn ang="0">
                  <a:pos x="12" y="5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9" h="41">
                  <a:moveTo>
                    <a:pt x="19" y="0"/>
                  </a:moveTo>
                  <a:lnTo>
                    <a:pt x="30" y="2"/>
                  </a:lnTo>
                  <a:lnTo>
                    <a:pt x="42" y="9"/>
                  </a:lnTo>
                  <a:lnTo>
                    <a:pt x="46" y="19"/>
                  </a:lnTo>
                  <a:lnTo>
                    <a:pt x="49" y="30"/>
                  </a:lnTo>
                  <a:lnTo>
                    <a:pt x="42" y="35"/>
                  </a:lnTo>
                  <a:lnTo>
                    <a:pt x="37" y="41"/>
                  </a:lnTo>
                  <a:lnTo>
                    <a:pt x="26" y="41"/>
                  </a:lnTo>
                  <a:lnTo>
                    <a:pt x="16" y="41"/>
                  </a:lnTo>
                  <a:lnTo>
                    <a:pt x="10" y="37"/>
                  </a:lnTo>
                  <a:lnTo>
                    <a:pt x="3" y="32"/>
                  </a:lnTo>
                  <a:lnTo>
                    <a:pt x="0" y="21"/>
                  </a:lnTo>
                  <a:lnTo>
                    <a:pt x="5" y="14"/>
                  </a:lnTo>
                  <a:lnTo>
                    <a:pt x="12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9" name="Freeform 143"/>
            <p:cNvSpPr>
              <a:spLocks/>
            </p:cNvSpPr>
            <p:nvPr/>
          </p:nvSpPr>
          <p:spPr bwMode="auto">
            <a:xfrm>
              <a:off x="1383" y="1349"/>
              <a:ext cx="50" cy="4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7" y="0"/>
                </a:cxn>
                <a:cxn ang="0">
                  <a:pos x="43" y="7"/>
                </a:cxn>
                <a:cxn ang="0">
                  <a:pos x="48" y="14"/>
                </a:cxn>
                <a:cxn ang="0">
                  <a:pos x="50" y="25"/>
                </a:cxn>
                <a:cxn ang="0">
                  <a:pos x="48" y="32"/>
                </a:cxn>
                <a:cxn ang="0">
                  <a:pos x="41" y="41"/>
                </a:cxn>
                <a:cxn ang="0">
                  <a:pos x="32" y="46"/>
                </a:cxn>
                <a:cxn ang="0">
                  <a:pos x="23" y="46"/>
                </a:cxn>
                <a:cxn ang="0">
                  <a:pos x="14" y="41"/>
                </a:cxn>
                <a:cxn ang="0">
                  <a:pos x="7" y="39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11" y="4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46">
                  <a:moveTo>
                    <a:pt x="25" y="0"/>
                  </a:moveTo>
                  <a:lnTo>
                    <a:pt x="37" y="0"/>
                  </a:lnTo>
                  <a:lnTo>
                    <a:pt x="43" y="7"/>
                  </a:lnTo>
                  <a:lnTo>
                    <a:pt x="48" y="14"/>
                  </a:lnTo>
                  <a:lnTo>
                    <a:pt x="50" y="25"/>
                  </a:lnTo>
                  <a:lnTo>
                    <a:pt x="48" y="32"/>
                  </a:lnTo>
                  <a:lnTo>
                    <a:pt x="41" y="41"/>
                  </a:lnTo>
                  <a:lnTo>
                    <a:pt x="32" y="46"/>
                  </a:lnTo>
                  <a:lnTo>
                    <a:pt x="23" y="46"/>
                  </a:lnTo>
                  <a:lnTo>
                    <a:pt x="14" y="41"/>
                  </a:lnTo>
                  <a:lnTo>
                    <a:pt x="7" y="39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1" y="4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20" name="Freeform 144"/>
            <p:cNvSpPr>
              <a:spLocks/>
            </p:cNvSpPr>
            <p:nvPr/>
          </p:nvSpPr>
          <p:spPr bwMode="auto">
            <a:xfrm>
              <a:off x="1943" y="1420"/>
              <a:ext cx="57" cy="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7" y="0"/>
                </a:cxn>
                <a:cxn ang="0">
                  <a:pos x="36" y="5"/>
                </a:cxn>
                <a:cxn ang="0">
                  <a:pos x="43" y="7"/>
                </a:cxn>
                <a:cxn ang="0">
                  <a:pos x="50" y="14"/>
                </a:cxn>
                <a:cxn ang="0">
                  <a:pos x="52" y="18"/>
                </a:cxn>
                <a:cxn ang="0">
                  <a:pos x="57" y="25"/>
                </a:cxn>
                <a:cxn ang="0">
                  <a:pos x="57" y="32"/>
                </a:cxn>
                <a:cxn ang="0">
                  <a:pos x="52" y="41"/>
                </a:cxn>
                <a:cxn ang="0">
                  <a:pos x="43" y="46"/>
                </a:cxn>
                <a:cxn ang="0">
                  <a:pos x="32" y="50"/>
                </a:cxn>
                <a:cxn ang="0">
                  <a:pos x="20" y="46"/>
                </a:cxn>
                <a:cxn ang="0">
                  <a:pos x="11" y="41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3" y="7"/>
                </a:cxn>
                <a:cxn ang="0">
                  <a:pos x="16" y="5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7" h="50">
                  <a:moveTo>
                    <a:pt x="20" y="2"/>
                  </a:moveTo>
                  <a:lnTo>
                    <a:pt x="27" y="0"/>
                  </a:lnTo>
                  <a:lnTo>
                    <a:pt x="36" y="5"/>
                  </a:lnTo>
                  <a:lnTo>
                    <a:pt x="43" y="7"/>
                  </a:lnTo>
                  <a:lnTo>
                    <a:pt x="50" y="14"/>
                  </a:lnTo>
                  <a:lnTo>
                    <a:pt x="52" y="18"/>
                  </a:lnTo>
                  <a:lnTo>
                    <a:pt x="57" y="25"/>
                  </a:lnTo>
                  <a:lnTo>
                    <a:pt x="57" y="32"/>
                  </a:lnTo>
                  <a:lnTo>
                    <a:pt x="52" y="41"/>
                  </a:lnTo>
                  <a:lnTo>
                    <a:pt x="43" y="46"/>
                  </a:lnTo>
                  <a:lnTo>
                    <a:pt x="32" y="50"/>
                  </a:lnTo>
                  <a:lnTo>
                    <a:pt x="20" y="46"/>
                  </a:lnTo>
                  <a:lnTo>
                    <a:pt x="11" y="41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3" y="7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21" name="Freeform 145"/>
            <p:cNvSpPr>
              <a:spLocks/>
            </p:cNvSpPr>
            <p:nvPr/>
          </p:nvSpPr>
          <p:spPr bwMode="auto">
            <a:xfrm>
              <a:off x="2333" y="1168"/>
              <a:ext cx="364" cy="314"/>
            </a:xfrm>
            <a:custGeom>
              <a:avLst/>
              <a:gdLst/>
              <a:ahLst/>
              <a:cxnLst>
                <a:cxn ang="0">
                  <a:pos x="342" y="183"/>
                </a:cxn>
                <a:cxn ang="0">
                  <a:pos x="353" y="174"/>
                </a:cxn>
                <a:cxn ang="0">
                  <a:pos x="364" y="158"/>
                </a:cxn>
                <a:cxn ang="0">
                  <a:pos x="362" y="135"/>
                </a:cxn>
                <a:cxn ang="0">
                  <a:pos x="346" y="112"/>
                </a:cxn>
                <a:cxn ang="0">
                  <a:pos x="337" y="98"/>
                </a:cxn>
                <a:cxn ang="0">
                  <a:pos x="325" y="87"/>
                </a:cxn>
                <a:cxn ang="0">
                  <a:pos x="309" y="73"/>
                </a:cxn>
                <a:cxn ang="0">
                  <a:pos x="291" y="57"/>
                </a:cxn>
                <a:cxn ang="0">
                  <a:pos x="275" y="41"/>
                </a:cxn>
                <a:cxn ang="0">
                  <a:pos x="254" y="20"/>
                </a:cxn>
                <a:cxn ang="0">
                  <a:pos x="234" y="6"/>
                </a:cxn>
                <a:cxn ang="0">
                  <a:pos x="215" y="0"/>
                </a:cxn>
                <a:cxn ang="0">
                  <a:pos x="199" y="0"/>
                </a:cxn>
                <a:cxn ang="0">
                  <a:pos x="179" y="6"/>
                </a:cxn>
                <a:cxn ang="0">
                  <a:pos x="156" y="22"/>
                </a:cxn>
                <a:cxn ang="0">
                  <a:pos x="128" y="34"/>
                </a:cxn>
                <a:cxn ang="0">
                  <a:pos x="103" y="32"/>
                </a:cxn>
                <a:cxn ang="0">
                  <a:pos x="78" y="25"/>
                </a:cxn>
                <a:cxn ang="0">
                  <a:pos x="59" y="25"/>
                </a:cxn>
                <a:cxn ang="0">
                  <a:pos x="50" y="34"/>
                </a:cxn>
                <a:cxn ang="0">
                  <a:pos x="41" y="55"/>
                </a:cxn>
                <a:cxn ang="0">
                  <a:pos x="43" y="73"/>
                </a:cxn>
                <a:cxn ang="0">
                  <a:pos x="52" y="87"/>
                </a:cxn>
                <a:cxn ang="0">
                  <a:pos x="59" y="103"/>
                </a:cxn>
                <a:cxn ang="0">
                  <a:pos x="50" y="123"/>
                </a:cxn>
                <a:cxn ang="0">
                  <a:pos x="27" y="144"/>
                </a:cxn>
                <a:cxn ang="0">
                  <a:pos x="7" y="162"/>
                </a:cxn>
                <a:cxn ang="0">
                  <a:pos x="0" y="183"/>
                </a:cxn>
                <a:cxn ang="0">
                  <a:pos x="20" y="208"/>
                </a:cxn>
                <a:cxn ang="0">
                  <a:pos x="43" y="215"/>
                </a:cxn>
                <a:cxn ang="0">
                  <a:pos x="59" y="220"/>
                </a:cxn>
                <a:cxn ang="0">
                  <a:pos x="71" y="229"/>
                </a:cxn>
                <a:cxn ang="0">
                  <a:pos x="69" y="247"/>
                </a:cxn>
                <a:cxn ang="0">
                  <a:pos x="64" y="270"/>
                </a:cxn>
                <a:cxn ang="0">
                  <a:pos x="59" y="286"/>
                </a:cxn>
                <a:cxn ang="0">
                  <a:pos x="71" y="300"/>
                </a:cxn>
                <a:cxn ang="0">
                  <a:pos x="85" y="305"/>
                </a:cxn>
                <a:cxn ang="0">
                  <a:pos x="98" y="309"/>
                </a:cxn>
                <a:cxn ang="0">
                  <a:pos x="117" y="309"/>
                </a:cxn>
                <a:cxn ang="0">
                  <a:pos x="135" y="312"/>
                </a:cxn>
                <a:cxn ang="0">
                  <a:pos x="151" y="312"/>
                </a:cxn>
                <a:cxn ang="0">
                  <a:pos x="167" y="312"/>
                </a:cxn>
                <a:cxn ang="0">
                  <a:pos x="186" y="312"/>
                </a:cxn>
                <a:cxn ang="0">
                  <a:pos x="339" y="185"/>
                </a:cxn>
              </a:cxnLst>
              <a:rect l="0" t="0" r="r" b="b"/>
              <a:pathLst>
                <a:path w="364" h="314">
                  <a:moveTo>
                    <a:pt x="339" y="185"/>
                  </a:moveTo>
                  <a:lnTo>
                    <a:pt x="342" y="183"/>
                  </a:lnTo>
                  <a:lnTo>
                    <a:pt x="346" y="181"/>
                  </a:lnTo>
                  <a:lnTo>
                    <a:pt x="353" y="174"/>
                  </a:lnTo>
                  <a:lnTo>
                    <a:pt x="360" y="167"/>
                  </a:lnTo>
                  <a:lnTo>
                    <a:pt x="364" y="158"/>
                  </a:lnTo>
                  <a:lnTo>
                    <a:pt x="364" y="146"/>
                  </a:lnTo>
                  <a:lnTo>
                    <a:pt x="362" y="135"/>
                  </a:lnTo>
                  <a:lnTo>
                    <a:pt x="353" y="121"/>
                  </a:lnTo>
                  <a:lnTo>
                    <a:pt x="346" y="112"/>
                  </a:lnTo>
                  <a:lnTo>
                    <a:pt x="342" y="105"/>
                  </a:lnTo>
                  <a:lnTo>
                    <a:pt x="337" y="98"/>
                  </a:lnTo>
                  <a:lnTo>
                    <a:pt x="332" y="96"/>
                  </a:lnTo>
                  <a:lnTo>
                    <a:pt x="325" y="87"/>
                  </a:lnTo>
                  <a:lnTo>
                    <a:pt x="319" y="82"/>
                  </a:lnTo>
                  <a:lnTo>
                    <a:pt x="309" y="73"/>
                  </a:lnTo>
                  <a:lnTo>
                    <a:pt x="300" y="64"/>
                  </a:lnTo>
                  <a:lnTo>
                    <a:pt x="291" y="57"/>
                  </a:lnTo>
                  <a:lnTo>
                    <a:pt x="284" y="50"/>
                  </a:lnTo>
                  <a:lnTo>
                    <a:pt x="275" y="41"/>
                  </a:lnTo>
                  <a:lnTo>
                    <a:pt x="266" y="32"/>
                  </a:lnTo>
                  <a:lnTo>
                    <a:pt x="254" y="20"/>
                  </a:lnTo>
                  <a:lnTo>
                    <a:pt x="243" y="13"/>
                  </a:lnTo>
                  <a:lnTo>
                    <a:pt x="234" y="6"/>
                  </a:lnTo>
                  <a:lnTo>
                    <a:pt x="225" y="4"/>
                  </a:lnTo>
                  <a:lnTo>
                    <a:pt x="215" y="0"/>
                  </a:lnTo>
                  <a:lnTo>
                    <a:pt x="206" y="0"/>
                  </a:lnTo>
                  <a:lnTo>
                    <a:pt x="199" y="0"/>
                  </a:lnTo>
                  <a:lnTo>
                    <a:pt x="192" y="2"/>
                  </a:lnTo>
                  <a:lnTo>
                    <a:pt x="179" y="6"/>
                  </a:lnTo>
                  <a:lnTo>
                    <a:pt x="167" y="13"/>
                  </a:lnTo>
                  <a:lnTo>
                    <a:pt x="156" y="22"/>
                  </a:lnTo>
                  <a:lnTo>
                    <a:pt x="144" y="32"/>
                  </a:lnTo>
                  <a:lnTo>
                    <a:pt x="128" y="34"/>
                  </a:lnTo>
                  <a:lnTo>
                    <a:pt x="117" y="34"/>
                  </a:lnTo>
                  <a:lnTo>
                    <a:pt x="103" y="32"/>
                  </a:lnTo>
                  <a:lnTo>
                    <a:pt x="89" y="29"/>
                  </a:lnTo>
                  <a:lnTo>
                    <a:pt x="78" y="25"/>
                  </a:lnTo>
                  <a:lnTo>
                    <a:pt x="66" y="25"/>
                  </a:lnTo>
                  <a:lnTo>
                    <a:pt x="59" y="25"/>
                  </a:lnTo>
                  <a:lnTo>
                    <a:pt x="55" y="29"/>
                  </a:lnTo>
                  <a:lnTo>
                    <a:pt x="50" y="34"/>
                  </a:lnTo>
                  <a:lnTo>
                    <a:pt x="46" y="43"/>
                  </a:lnTo>
                  <a:lnTo>
                    <a:pt x="41" y="55"/>
                  </a:lnTo>
                  <a:lnTo>
                    <a:pt x="39" y="64"/>
                  </a:lnTo>
                  <a:lnTo>
                    <a:pt x="43" y="73"/>
                  </a:lnTo>
                  <a:lnTo>
                    <a:pt x="50" y="82"/>
                  </a:lnTo>
                  <a:lnTo>
                    <a:pt x="52" y="87"/>
                  </a:lnTo>
                  <a:lnTo>
                    <a:pt x="57" y="94"/>
                  </a:lnTo>
                  <a:lnTo>
                    <a:pt x="59" y="103"/>
                  </a:lnTo>
                  <a:lnTo>
                    <a:pt x="57" y="114"/>
                  </a:lnTo>
                  <a:lnTo>
                    <a:pt x="50" y="123"/>
                  </a:lnTo>
                  <a:lnTo>
                    <a:pt x="39" y="135"/>
                  </a:lnTo>
                  <a:lnTo>
                    <a:pt x="27" y="144"/>
                  </a:lnTo>
                  <a:lnTo>
                    <a:pt x="16" y="153"/>
                  </a:lnTo>
                  <a:lnTo>
                    <a:pt x="7" y="162"/>
                  </a:lnTo>
                  <a:lnTo>
                    <a:pt x="0" y="174"/>
                  </a:lnTo>
                  <a:lnTo>
                    <a:pt x="0" y="183"/>
                  </a:lnTo>
                  <a:lnTo>
                    <a:pt x="9" y="199"/>
                  </a:lnTo>
                  <a:lnTo>
                    <a:pt x="20" y="208"/>
                  </a:lnTo>
                  <a:lnTo>
                    <a:pt x="32" y="213"/>
                  </a:lnTo>
                  <a:lnTo>
                    <a:pt x="43" y="215"/>
                  </a:lnTo>
                  <a:lnTo>
                    <a:pt x="52" y="220"/>
                  </a:lnTo>
                  <a:lnTo>
                    <a:pt x="59" y="220"/>
                  </a:lnTo>
                  <a:lnTo>
                    <a:pt x="66" y="224"/>
                  </a:lnTo>
                  <a:lnTo>
                    <a:pt x="71" y="229"/>
                  </a:lnTo>
                  <a:lnTo>
                    <a:pt x="73" y="238"/>
                  </a:lnTo>
                  <a:lnTo>
                    <a:pt x="69" y="247"/>
                  </a:lnTo>
                  <a:lnTo>
                    <a:pt x="66" y="259"/>
                  </a:lnTo>
                  <a:lnTo>
                    <a:pt x="64" y="270"/>
                  </a:lnTo>
                  <a:lnTo>
                    <a:pt x="62" y="279"/>
                  </a:lnTo>
                  <a:lnTo>
                    <a:pt x="59" y="286"/>
                  </a:lnTo>
                  <a:lnTo>
                    <a:pt x="64" y="296"/>
                  </a:lnTo>
                  <a:lnTo>
                    <a:pt x="71" y="300"/>
                  </a:lnTo>
                  <a:lnTo>
                    <a:pt x="80" y="305"/>
                  </a:lnTo>
                  <a:lnTo>
                    <a:pt x="85" y="305"/>
                  </a:lnTo>
                  <a:lnTo>
                    <a:pt x="91" y="307"/>
                  </a:lnTo>
                  <a:lnTo>
                    <a:pt x="98" y="309"/>
                  </a:lnTo>
                  <a:lnTo>
                    <a:pt x="108" y="309"/>
                  </a:lnTo>
                  <a:lnTo>
                    <a:pt x="117" y="309"/>
                  </a:lnTo>
                  <a:lnTo>
                    <a:pt x="126" y="312"/>
                  </a:lnTo>
                  <a:lnTo>
                    <a:pt x="135" y="312"/>
                  </a:lnTo>
                  <a:lnTo>
                    <a:pt x="144" y="312"/>
                  </a:lnTo>
                  <a:lnTo>
                    <a:pt x="151" y="312"/>
                  </a:lnTo>
                  <a:lnTo>
                    <a:pt x="160" y="312"/>
                  </a:lnTo>
                  <a:lnTo>
                    <a:pt x="167" y="312"/>
                  </a:lnTo>
                  <a:lnTo>
                    <a:pt x="176" y="312"/>
                  </a:lnTo>
                  <a:lnTo>
                    <a:pt x="186" y="312"/>
                  </a:lnTo>
                  <a:lnTo>
                    <a:pt x="190" y="314"/>
                  </a:lnTo>
                  <a:lnTo>
                    <a:pt x="339" y="185"/>
                  </a:lnTo>
                  <a:lnTo>
                    <a:pt x="339" y="1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22" name="Freeform 146"/>
            <p:cNvSpPr>
              <a:spLocks/>
            </p:cNvSpPr>
            <p:nvPr/>
          </p:nvSpPr>
          <p:spPr bwMode="auto">
            <a:xfrm>
              <a:off x="2502" y="1301"/>
              <a:ext cx="186" cy="254"/>
            </a:xfrm>
            <a:custGeom>
              <a:avLst/>
              <a:gdLst/>
              <a:ahLst/>
              <a:cxnLst>
                <a:cxn ang="0">
                  <a:pos x="186" y="36"/>
                </a:cxn>
                <a:cxn ang="0">
                  <a:pos x="182" y="20"/>
                </a:cxn>
                <a:cxn ang="0">
                  <a:pos x="168" y="9"/>
                </a:cxn>
                <a:cxn ang="0">
                  <a:pos x="143" y="0"/>
                </a:cxn>
                <a:cxn ang="0">
                  <a:pos x="127" y="2"/>
                </a:cxn>
                <a:cxn ang="0">
                  <a:pos x="113" y="11"/>
                </a:cxn>
                <a:cxn ang="0">
                  <a:pos x="99" y="27"/>
                </a:cxn>
                <a:cxn ang="0">
                  <a:pos x="81" y="46"/>
                </a:cxn>
                <a:cxn ang="0">
                  <a:pos x="72" y="68"/>
                </a:cxn>
                <a:cxn ang="0">
                  <a:pos x="65" y="89"/>
                </a:cxn>
                <a:cxn ang="0">
                  <a:pos x="58" y="101"/>
                </a:cxn>
                <a:cxn ang="0">
                  <a:pos x="42" y="98"/>
                </a:cxn>
                <a:cxn ang="0">
                  <a:pos x="26" y="87"/>
                </a:cxn>
                <a:cxn ang="0">
                  <a:pos x="12" y="80"/>
                </a:cxn>
                <a:cxn ang="0">
                  <a:pos x="3" y="87"/>
                </a:cxn>
                <a:cxn ang="0">
                  <a:pos x="0" y="112"/>
                </a:cxn>
                <a:cxn ang="0">
                  <a:pos x="5" y="130"/>
                </a:cxn>
                <a:cxn ang="0">
                  <a:pos x="12" y="144"/>
                </a:cxn>
                <a:cxn ang="0">
                  <a:pos x="12" y="163"/>
                </a:cxn>
                <a:cxn ang="0">
                  <a:pos x="12" y="183"/>
                </a:cxn>
                <a:cxn ang="0">
                  <a:pos x="21" y="208"/>
                </a:cxn>
                <a:cxn ang="0">
                  <a:pos x="46" y="231"/>
                </a:cxn>
                <a:cxn ang="0">
                  <a:pos x="72" y="247"/>
                </a:cxn>
                <a:cxn ang="0">
                  <a:pos x="88" y="252"/>
                </a:cxn>
                <a:cxn ang="0">
                  <a:pos x="101" y="241"/>
                </a:cxn>
                <a:cxn ang="0">
                  <a:pos x="117" y="215"/>
                </a:cxn>
                <a:cxn ang="0">
                  <a:pos x="136" y="183"/>
                </a:cxn>
                <a:cxn ang="0">
                  <a:pos x="152" y="146"/>
                </a:cxn>
                <a:cxn ang="0">
                  <a:pos x="168" y="112"/>
                </a:cxn>
                <a:cxn ang="0">
                  <a:pos x="179" y="78"/>
                </a:cxn>
                <a:cxn ang="0">
                  <a:pos x="184" y="50"/>
                </a:cxn>
                <a:cxn ang="0">
                  <a:pos x="186" y="43"/>
                </a:cxn>
              </a:cxnLst>
              <a:rect l="0" t="0" r="r" b="b"/>
              <a:pathLst>
                <a:path w="186" h="254">
                  <a:moveTo>
                    <a:pt x="186" y="43"/>
                  </a:moveTo>
                  <a:lnTo>
                    <a:pt x="186" y="36"/>
                  </a:lnTo>
                  <a:lnTo>
                    <a:pt x="184" y="27"/>
                  </a:lnTo>
                  <a:lnTo>
                    <a:pt x="182" y="20"/>
                  </a:lnTo>
                  <a:lnTo>
                    <a:pt x="177" y="16"/>
                  </a:lnTo>
                  <a:lnTo>
                    <a:pt x="168" y="9"/>
                  </a:lnTo>
                  <a:lnTo>
                    <a:pt x="156" y="4"/>
                  </a:lnTo>
                  <a:lnTo>
                    <a:pt x="143" y="0"/>
                  </a:lnTo>
                  <a:lnTo>
                    <a:pt x="134" y="0"/>
                  </a:lnTo>
                  <a:lnTo>
                    <a:pt x="127" y="2"/>
                  </a:lnTo>
                  <a:lnTo>
                    <a:pt x="122" y="7"/>
                  </a:lnTo>
                  <a:lnTo>
                    <a:pt x="113" y="11"/>
                  </a:lnTo>
                  <a:lnTo>
                    <a:pt x="108" y="20"/>
                  </a:lnTo>
                  <a:lnTo>
                    <a:pt x="99" y="27"/>
                  </a:lnTo>
                  <a:lnTo>
                    <a:pt x="92" y="36"/>
                  </a:lnTo>
                  <a:lnTo>
                    <a:pt x="81" y="46"/>
                  </a:lnTo>
                  <a:lnTo>
                    <a:pt x="74" y="57"/>
                  </a:lnTo>
                  <a:lnTo>
                    <a:pt x="72" y="68"/>
                  </a:lnTo>
                  <a:lnTo>
                    <a:pt x="69" y="80"/>
                  </a:lnTo>
                  <a:lnTo>
                    <a:pt x="65" y="89"/>
                  </a:lnTo>
                  <a:lnTo>
                    <a:pt x="62" y="98"/>
                  </a:lnTo>
                  <a:lnTo>
                    <a:pt x="58" y="101"/>
                  </a:lnTo>
                  <a:lnTo>
                    <a:pt x="51" y="103"/>
                  </a:lnTo>
                  <a:lnTo>
                    <a:pt x="42" y="98"/>
                  </a:lnTo>
                  <a:lnTo>
                    <a:pt x="33" y="94"/>
                  </a:lnTo>
                  <a:lnTo>
                    <a:pt x="26" y="87"/>
                  </a:lnTo>
                  <a:lnTo>
                    <a:pt x="19" y="82"/>
                  </a:lnTo>
                  <a:lnTo>
                    <a:pt x="12" y="80"/>
                  </a:lnTo>
                  <a:lnTo>
                    <a:pt x="7" y="82"/>
                  </a:lnTo>
                  <a:lnTo>
                    <a:pt x="3" y="87"/>
                  </a:lnTo>
                  <a:lnTo>
                    <a:pt x="3" y="101"/>
                  </a:lnTo>
                  <a:lnTo>
                    <a:pt x="0" y="112"/>
                  </a:lnTo>
                  <a:lnTo>
                    <a:pt x="5" y="124"/>
                  </a:lnTo>
                  <a:lnTo>
                    <a:pt x="5" y="130"/>
                  </a:lnTo>
                  <a:lnTo>
                    <a:pt x="10" y="140"/>
                  </a:lnTo>
                  <a:lnTo>
                    <a:pt x="12" y="144"/>
                  </a:lnTo>
                  <a:lnTo>
                    <a:pt x="14" y="153"/>
                  </a:lnTo>
                  <a:lnTo>
                    <a:pt x="12" y="163"/>
                  </a:lnTo>
                  <a:lnTo>
                    <a:pt x="12" y="172"/>
                  </a:lnTo>
                  <a:lnTo>
                    <a:pt x="12" y="183"/>
                  </a:lnTo>
                  <a:lnTo>
                    <a:pt x="14" y="195"/>
                  </a:lnTo>
                  <a:lnTo>
                    <a:pt x="21" y="208"/>
                  </a:lnTo>
                  <a:lnTo>
                    <a:pt x="35" y="220"/>
                  </a:lnTo>
                  <a:lnTo>
                    <a:pt x="46" y="231"/>
                  </a:lnTo>
                  <a:lnTo>
                    <a:pt x="60" y="241"/>
                  </a:lnTo>
                  <a:lnTo>
                    <a:pt x="72" y="247"/>
                  </a:lnTo>
                  <a:lnTo>
                    <a:pt x="83" y="254"/>
                  </a:lnTo>
                  <a:lnTo>
                    <a:pt x="88" y="252"/>
                  </a:lnTo>
                  <a:lnTo>
                    <a:pt x="95" y="247"/>
                  </a:lnTo>
                  <a:lnTo>
                    <a:pt x="101" y="241"/>
                  </a:lnTo>
                  <a:lnTo>
                    <a:pt x="111" y="229"/>
                  </a:lnTo>
                  <a:lnTo>
                    <a:pt x="117" y="215"/>
                  </a:lnTo>
                  <a:lnTo>
                    <a:pt x="129" y="199"/>
                  </a:lnTo>
                  <a:lnTo>
                    <a:pt x="136" y="183"/>
                  </a:lnTo>
                  <a:lnTo>
                    <a:pt x="145" y="167"/>
                  </a:lnTo>
                  <a:lnTo>
                    <a:pt x="152" y="146"/>
                  </a:lnTo>
                  <a:lnTo>
                    <a:pt x="161" y="130"/>
                  </a:lnTo>
                  <a:lnTo>
                    <a:pt x="168" y="112"/>
                  </a:lnTo>
                  <a:lnTo>
                    <a:pt x="175" y="94"/>
                  </a:lnTo>
                  <a:lnTo>
                    <a:pt x="179" y="78"/>
                  </a:lnTo>
                  <a:lnTo>
                    <a:pt x="184" y="64"/>
                  </a:lnTo>
                  <a:lnTo>
                    <a:pt x="184" y="50"/>
                  </a:lnTo>
                  <a:lnTo>
                    <a:pt x="186" y="43"/>
                  </a:lnTo>
                  <a:lnTo>
                    <a:pt x="186" y="43"/>
                  </a:lnTo>
                  <a:close/>
                </a:path>
              </a:pathLst>
            </a:custGeom>
            <a:solidFill>
              <a:srgbClr val="FFBF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126" name="Group 150"/>
          <p:cNvGrpSpPr>
            <a:grpSpLocks noChangeAspect="1"/>
          </p:cNvGrpSpPr>
          <p:nvPr/>
        </p:nvGrpSpPr>
        <p:grpSpPr bwMode="auto">
          <a:xfrm flipH="1">
            <a:off x="5486400" y="2514600"/>
            <a:ext cx="901700" cy="968375"/>
            <a:chOff x="4242" y="1164"/>
            <a:chExt cx="568" cy="610"/>
          </a:xfrm>
        </p:grpSpPr>
        <p:sp>
          <p:nvSpPr>
            <p:cNvPr id="127129" name="Freeform 153"/>
            <p:cNvSpPr>
              <a:spLocks/>
            </p:cNvSpPr>
            <p:nvPr/>
          </p:nvSpPr>
          <p:spPr bwMode="auto">
            <a:xfrm>
              <a:off x="4242" y="1164"/>
              <a:ext cx="568" cy="440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4" y="260"/>
                </a:cxn>
                <a:cxn ang="0">
                  <a:pos x="16" y="236"/>
                </a:cxn>
                <a:cxn ang="0">
                  <a:pos x="6" y="198"/>
                </a:cxn>
                <a:cxn ang="0">
                  <a:pos x="12" y="170"/>
                </a:cxn>
                <a:cxn ang="0">
                  <a:pos x="28" y="142"/>
                </a:cxn>
                <a:cxn ang="0">
                  <a:pos x="38" y="110"/>
                </a:cxn>
                <a:cxn ang="0">
                  <a:pos x="66" y="74"/>
                </a:cxn>
                <a:cxn ang="0">
                  <a:pos x="104" y="62"/>
                </a:cxn>
                <a:cxn ang="0">
                  <a:pos x="118" y="62"/>
                </a:cxn>
                <a:cxn ang="0">
                  <a:pos x="160" y="28"/>
                </a:cxn>
                <a:cxn ang="0">
                  <a:pos x="176" y="26"/>
                </a:cxn>
                <a:cxn ang="0">
                  <a:pos x="200" y="16"/>
                </a:cxn>
                <a:cxn ang="0">
                  <a:pos x="242" y="0"/>
                </a:cxn>
                <a:cxn ang="0">
                  <a:pos x="264" y="4"/>
                </a:cxn>
                <a:cxn ang="0">
                  <a:pos x="282" y="14"/>
                </a:cxn>
                <a:cxn ang="0">
                  <a:pos x="312" y="0"/>
                </a:cxn>
                <a:cxn ang="0">
                  <a:pos x="338" y="2"/>
                </a:cxn>
                <a:cxn ang="0">
                  <a:pos x="376" y="28"/>
                </a:cxn>
                <a:cxn ang="0">
                  <a:pos x="402" y="22"/>
                </a:cxn>
                <a:cxn ang="0">
                  <a:pos x="428" y="28"/>
                </a:cxn>
                <a:cxn ang="0">
                  <a:pos x="460" y="56"/>
                </a:cxn>
                <a:cxn ang="0">
                  <a:pos x="478" y="102"/>
                </a:cxn>
                <a:cxn ang="0">
                  <a:pos x="484" y="100"/>
                </a:cxn>
                <a:cxn ang="0">
                  <a:pos x="534" y="118"/>
                </a:cxn>
                <a:cxn ang="0">
                  <a:pos x="564" y="156"/>
                </a:cxn>
                <a:cxn ang="0">
                  <a:pos x="568" y="186"/>
                </a:cxn>
                <a:cxn ang="0">
                  <a:pos x="562" y="206"/>
                </a:cxn>
                <a:cxn ang="0">
                  <a:pos x="558" y="232"/>
                </a:cxn>
                <a:cxn ang="0">
                  <a:pos x="564" y="272"/>
                </a:cxn>
                <a:cxn ang="0">
                  <a:pos x="558" y="314"/>
                </a:cxn>
                <a:cxn ang="0">
                  <a:pos x="530" y="360"/>
                </a:cxn>
                <a:cxn ang="0">
                  <a:pos x="488" y="378"/>
                </a:cxn>
                <a:cxn ang="0">
                  <a:pos x="468" y="404"/>
                </a:cxn>
                <a:cxn ang="0">
                  <a:pos x="444" y="418"/>
                </a:cxn>
                <a:cxn ang="0">
                  <a:pos x="424" y="422"/>
                </a:cxn>
                <a:cxn ang="0">
                  <a:pos x="388" y="410"/>
                </a:cxn>
                <a:cxn ang="0">
                  <a:pos x="366" y="416"/>
                </a:cxn>
                <a:cxn ang="0">
                  <a:pos x="334" y="438"/>
                </a:cxn>
                <a:cxn ang="0">
                  <a:pos x="316" y="440"/>
                </a:cxn>
                <a:cxn ang="0">
                  <a:pos x="278" y="426"/>
                </a:cxn>
                <a:cxn ang="0">
                  <a:pos x="256" y="426"/>
                </a:cxn>
                <a:cxn ang="0">
                  <a:pos x="216" y="440"/>
                </a:cxn>
                <a:cxn ang="0">
                  <a:pos x="198" y="438"/>
                </a:cxn>
                <a:cxn ang="0">
                  <a:pos x="156" y="404"/>
                </a:cxn>
                <a:cxn ang="0">
                  <a:pos x="140" y="410"/>
                </a:cxn>
                <a:cxn ang="0">
                  <a:pos x="106" y="408"/>
                </a:cxn>
                <a:cxn ang="0">
                  <a:pos x="68" y="388"/>
                </a:cxn>
                <a:cxn ang="0">
                  <a:pos x="44" y="348"/>
                </a:cxn>
                <a:cxn ang="0">
                  <a:pos x="28" y="326"/>
                </a:cxn>
                <a:cxn ang="0">
                  <a:pos x="4" y="308"/>
                </a:cxn>
              </a:cxnLst>
              <a:rect l="0" t="0" r="r" b="b"/>
              <a:pathLst>
                <a:path w="568" h="440">
                  <a:moveTo>
                    <a:pt x="4" y="308"/>
                  </a:moveTo>
                  <a:lnTo>
                    <a:pt x="4" y="308"/>
                  </a:lnTo>
                  <a:lnTo>
                    <a:pt x="0" y="296"/>
                  </a:lnTo>
                  <a:lnTo>
                    <a:pt x="0" y="284"/>
                  </a:lnTo>
                  <a:lnTo>
                    <a:pt x="0" y="272"/>
                  </a:lnTo>
                  <a:lnTo>
                    <a:pt x="4" y="260"/>
                  </a:lnTo>
                  <a:lnTo>
                    <a:pt x="12" y="244"/>
                  </a:lnTo>
                  <a:lnTo>
                    <a:pt x="16" y="236"/>
                  </a:lnTo>
                  <a:lnTo>
                    <a:pt x="16" y="236"/>
                  </a:lnTo>
                  <a:lnTo>
                    <a:pt x="12" y="226"/>
                  </a:lnTo>
                  <a:lnTo>
                    <a:pt x="8" y="212"/>
                  </a:lnTo>
                  <a:lnTo>
                    <a:pt x="6" y="198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12" y="170"/>
                  </a:lnTo>
                  <a:lnTo>
                    <a:pt x="16" y="160"/>
                  </a:lnTo>
                  <a:lnTo>
                    <a:pt x="22" y="150"/>
                  </a:lnTo>
                  <a:lnTo>
                    <a:pt x="28" y="142"/>
                  </a:lnTo>
                  <a:lnTo>
                    <a:pt x="28" y="142"/>
                  </a:lnTo>
                  <a:lnTo>
                    <a:pt x="32" y="126"/>
                  </a:lnTo>
                  <a:lnTo>
                    <a:pt x="38" y="110"/>
                  </a:lnTo>
                  <a:lnTo>
                    <a:pt x="46" y="96"/>
                  </a:lnTo>
                  <a:lnTo>
                    <a:pt x="56" y="84"/>
                  </a:lnTo>
                  <a:lnTo>
                    <a:pt x="66" y="74"/>
                  </a:lnTo>
                  <a:lnTo>
                    <a:pt x="78" y="68"/>
                  </a:lnTo>
                  <a:lnTo>
                    <a:pt x="92" y="62"/>
                  </a:lnTo>
                  <a:lnTo>
                    <a:pt x="104" y="62"/>
                  </a:lnTo>
                  <a:lnTo>
                    <a:pt x="104" y="62"/>
                  </a:lnTo>
                  <a:lnTo>
                    <a:pt x="118" y="62"/>
                  </a:lnTo>
                  <a:lnTo>
                    <a:pt x="118" y="62"/>
                  </a:lnTo>
                  <a:lnTo>
                    <a:pt x="130" y="48"/>
                  </a:lnTo>
                  <a:lnTo>
                    <a:pt x="144" y="36"/>
                  </a:lnTo>
                  <a:lnTo>
                    <a:pt x="160" y="28"/>
                  </a:lnTo>
                  <a:lnTo>
                    <a:pt x="168" y="26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88" y="28"/>
                  </a:lnTo>
                  <a:lnTo>
                    <a:pt x="188" y="28"/>
                  </a:lnTo>
                  <a:lnTo>
                    <a:pt x="200" y="16"/>
                  </a:lnTo>
                  <a:lnTo>
                    <a:pt x="212" y="6"/>
                  </a:lnTo>
                  <a:lnTo>
                    <a:pt x="226" y="2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52" y="0"/>
                  </a:lnTo>
                  <a:lnTo>
                    <a:pt x="264" y="4"/>
                  </a:lnTo>
                  <a:lnTo>
                    <a:pt x="274" y="8"/>
                  </a:lnTo>
                  <a:lnTo>
                    <a:pt x="282" y="14"/>
                  </a:lnTo>
                  <a:lnTo>
                    <a:pt x="282" y="14"/>
                  </a:lnTo>
                  <a:lnTo>
                    <a:pt x="292" y="8"/>
                  </a:lnTo>
                  <a:lnTo>
                    <a:pt x="302" y="4"/>
                  </a:lnTo>
                  <a:lnTo>
                    <a:pt x="312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8" y="2"/>
                  </a:lnTo>
                  <a:lnTo>
                    <a:pt x="352" y="6"/>
                  </a:lnTo>
                  <a:lnTo>
                    <a:pt x="364" y="16"/>
                  </a:lnTo>
                  <a:lnTo>
                    <a:pt x="376" y="28"/>
                  </a:lnTo>
                  <a:lnTo>
                    <a:pt x="376" y="28"/>
                  </a:lnTo>
                  <a:lnTo>
                    <a:pt x="388" y="22"/>
                  </a:lnTo>
                  <a:lnTo>
                    <a:pt x="402" y="22"/>
                  </a:lnTo>
                  <a:lnTo>
                    <a:pt x="402" y="22"/>
                  </a:lnTo>
                  <a:lnTo>
                    <a:pt x="414" y="24"/>
                  </a:lnTo>
                  <a:lnTo>
                    <a:pt x="428" y="28"/>
                  </a:lnTo>
                  <a:lnTo>
                    <a:pt x="440" y="34"/>
                  </a:lnTo>
                  <a:lnTo>
                    <a:pt x="450" y="44"/>
                  </a:lnTo>
                  <a:lnTo>
                    <a:pt x="460" y="56"/>
                  </a:lnTo>
                  <a:lnTo>
                    <a:pt x="468" y="70"/>
                  </a:lnTo>
                  <a:lnTo>
                    <a:pt x="474" y="84"/>
                  </a:lnTo>
                  <a:lnTo>
                    <a:pt x="478" y="102"/>
                  </a:lnTo>
                  <a:lnTo>
                    <a:pt x="478" y="102"/>
                  </a:lnTo>
                  <a:lnTo>
                    <a:pt x="484" y="100"/>
                  </a:lnTo>
                  <a:lnTo>
                    <a:pt x="484" y="100"/>
                  </a:lnTo>
                  <a:lnTo>
                    <a:pt x="500" y="102"/>
                  </a:lnTo>
                  <a:lnTo>
                    <a:pt x="518" y="110"/>
                  </a:lnTo>
                  <a:lnTo>
                    <a:pt x="534" y="118"/>
                  </a:lnTo>
                  <a:lnTo>
                    <a:pt x="548" y="132"/>
                  </a:lnTo>
                  <a:lnTo>
                    <a:pt x="560" y="148"/>
                  </a:lnTo>
                  <a:lnTo>
                    <a:pt x="564" y="156"/>
                  </a:lnTo>
                  <a:lnTo>
                    <a:pt x="566" y="166"/>
                  </a:lnTo>
                  <a:lnTo>
                    <a:pt x="568" y="176"/>
                  </a:lnTo>
                  <a:lnTo>
                    <a:pt x="568" y="186"/>
                  </a:lnTo>
                  <a:lnTo>
                    <a:pt x="566" y="196"/>
                  </a:lnTo>
                  <a:lnTo>
                    <a:pt x="562" y="206"/>
                  </a:lnTo>
                  <a:lnTo>
                    <a:pt x="562" y="206"/>
                  </a:lnTo>
                  <a:lnTo>
                    <a:pt x="560" y="212"/>
                  </a:lnTo>
                  <a:lnTo>
                    <a:pt x="560" y="220"/>
                  </a:lnTo>
                  <a:lnTo>
                    <a:pt x="558" y="232"/>
                  </a:lnTo>
                  <a:lnTo>
                    <a:pt x="558" y="232"/>
                  </a:lnTo>
                  <a:lnTo>
                    <a:pt x="564" y="252"/>
                  </a:lnTo>
                  <a:lnTo>
                    <a:pt x="564" y="272"/>
                  </a:lnTo>
                  <a:lnTo>
                    <a:pt x="564" y="272"/>
                  </a:lnTo>
                  <a:lnTo>
                    <a:pt x="564" y="294"/>
                  </a:lnTo>
                  <a:lnTo>
                    <a:pt x="558" y="314"/>
                  </a:lnTo>
                  <a:lnTo>
                    <a:pt x="552" y="330"/>
                  </a:lnTo>
                  <a:lnTo>
                    <a:pt x="542" y="346"/>
                  </a:lnTo>
                  <a:lnTo>
                    <a:pt x="530" y="360"/>
                  </a:lnTo>
                  <a:lnTo>
                    <a:pt x="518" y="370"/>
                  </a:lnTo>
                  <a:lnTo>
                    <a:pt x="504" y="376"/>
                  </a:lnTo>
                  <a:lnTo>
                    <a:pt x="488" y="378"/>
                  </a:lnTo>
                  <a:lnTo>
                    <a:pt x="488" y="378"/>
                  </a:lnTo>
                  <a:lnTo>
                    <a:pt x="476" y="396"/>
                  </a:lnTo>
                  <a:lnTo>
                    <a:pt x="468" y="404"/>
                  </a:lnTo>
                  <a:lnTo>
                    <a:pt x="460" y="410"/>
                  </a:lnTo>
                  <a:lnTo>
                    <a:pt x="452" y="416"/>
                  </a:lnTo>
                  <a:lnTo>
                    <a:pt x="444" y="418"/>
                  </a:lnTo>
                  <a:lnTo>
                    <a:pt x="434" y="422"/>
                  </a:lnTo>
                  <a:lnTo>
                    <a:pt x="424" y="422"/>
                  </a:lnTo>
                  <a:lnTo>
                    <a:pt x="424" y="422"/>
                  </a:lnTo>
                  <a:lnTo>
                    <a:pt x="412" y="420"/>
                  </a:lnTo>
                  <a:lnTo>
                    <a:pt x="400" y="416"/>
                  </a:lnTo>
                  <a:lnTo>
                    <a:pt x="388" y="410"/>
                  </a:lnTo>
                  <a:lnTo>
                    <a:pt x="378" y="400"/>
                  </a:lnTo>
                  <a:lnTo>
                    <a:pt x="378" y="400"/>
                  </a:lnTo>
                  <a:lnTo>
                    <a:pt x="366" y="416"/>
                  </a:lnTo>
                  <a:lnTo>
                    <a:pt x="350" y="430"/>
                  </a:lnTo>
                  <a:lnTo>
                    <a:pt x="342" y="434"/>
                  </a:lnTo>
                  <a:lnTo>
                    <a:pt x="334" y="438"/>
                  </a:lnTo>
                  <a:lnTo>
                    <a:pt x="326" y="440"/>
                  </a:lnTo>
                  <a:lnTo>
                    <a:pt x="316" y="440"/>
                  </a:lnTo>
                  <a:lnTo>
                    <a:pt x="316" y="440"/>
                  </a:lnTo>
                  <a:lnTo>
                    <a:pt x="302" y="438"/>
                  </a:lnTo>
                  <a:lnTo>
                    <a:pt x="290" y="434"/>
                  </a:lnTo>
                  <a:lnTo>
                    <a:pt x="278" y="426"/>
                  </a:lnTo>
                  <a:lnTo>
                    <a:pt x="266" y="414"/>
                  </a:lnTo>
                  <a:lnTo>
                    <a:pt x="266" y="414"/>
                  </a:lnTo>
                  <a:lnTo>
                    <a:pt x="256" y="426"/>
                  </a:lnTo>
                  <a:lnTo>
                    <a:pt x="242" y="434"/>
                  </a:lnTo>
                  <a:lnTo>
                    <a:pt x="230" y="438"/>
                  </a:lnTo>
                  <a:lnTo>
                    <a:pt x="216" y="440"/>
                  </a:lnTo>
                  <a:lnTo>
                    <a:pt x="216" y="440"/>
                  </a:lnTo>
                  <a:lnTo>
                    <a:pt x="206" y="440"/>
                  </a:lnTo>
                  <a:lnTo>
                    <a:pt x="198" y="438"/>
                  </a:lnTo>
                  <a:lnTo>
                    <a:pt x="182" y="430"/>
                  </a:lnTo>
                  <a:lnTo>
                    <a:pt x="168" y="418"/>
                  </a:lnTo>
                  <a:lnTo>
                    <a:pt x="156" y="404"/>
                  </a:lnTo>
                  <a:lnTo>
                    <a:pt x="156" y="404"/>
                  </a:lnTo>
                  <a:lnTo>
                    <a:pt x="148" y="408"/>
                  </a:lnTo>
                  <a:lnTo>
                    <a:pt x="140" y="410"/>
                  </a:lnTo>
                  <a:lnTo>
                    <a:pt x="120" y="408"/>
                  </a:lnTo>
                  <a:lnTo>
                    <a:pt x="120" y="408"/>
                  </a:lnTo>
                  <a:lnTo>
                    <a:pt x="106" y="408"/>
                  </a:lnTo>
                  <a:lnTo>
                    <a:pt x="94" y="404"/>
                  </a:lnTo>
                  <a:lnTo>
                    <a:pt x="80" y="398"/>
                  </a:lnTo>
                  <a:lnTo>
                    <a:pt x="68" y="388"/>
                  </a:lnTo>
                  <a:lnTo>
                    <a:pt x="60" y="378"/>
                  </a:lnTo>
                  <a:lnTo>
                    <a:pt x="50" y="364"/>
                  </a:lnTo>
                  <a:lnTo>
                    <a:pt x="44" y="348"/>
                  </a:lnTo>
                  <a:lnTo>
                    <a:pt x="40" y="332"/>
                  </a:lnTo>
                  <a:lnTo>
                    <a:pt x="40" y="332"/>
                  </a:lnTo>
                  <a:lnTo>
                    <a:pt x="28" y="326"/>
                  </a:lnTo>
                  <a:lnTo>
                    <a:pt x="18" y="322"/>
                  </a:lnTo>
                  <a:lnTo>
                    <a:pt x="10" y="314"/>
                  </a:lnTo>
                  <a:lnTo>
                    <a:pt x="4" y="308"/>
                  </a:lnTo>
                  <a:lnTo>
                    <a:pt x="4" y="3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30" name="Freeform 154"/>
            <p:cNvSpPr>
              <a:spLocks/>
            </p:cNvSpPr>
            <p:nvPr/>
          </p:nvSpPr>
          <p:spPr bwMode="auto">
            <a:xfrm>
              <a:off x="4470" y="1622"/>
              <a:ext cx="92" cy="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2" y="32"/>
                </a:cxn>
                <a:cxn ang="0">
                  <a:pos x="4" y="38"/>
                </a:cxn>
                <a:cxn ang="0">
                  <a:pos x="8" y="42"/>
                </a:cxn>
                <a:cxn ang="0">
                  <a:pos x="14" y="46"/>
                </a:cxn>
                <a:cxn ang="0">
                  <a:pos x="28" y="54"/>
                </a:cxn>
                <a:cxn ang="0">
                  <a:pos x="46" y="56"/>
                </a:cxn>
                <a:cxn ang="0">
                  <a:pos x="46" y="56"/>
                </a:cxn>
                <a:cxn ang="0">
                  <a:pos x="64" y="54"/>
                </a:cxn>
                <a:cxn ang="0">
                  <a:pos x="78" y="46"/>
                </a:cxn>
                <a:cxn ang="0">
                  <a:pos x="84" y="42"/>
                </a:cxn>
                <a:cxn ang="0">
                  <a:pos x="88" y="38"/>
                </a:cxn>
                <a:cxn ang="0">
                  <a:pos x="90" y="32"/>
                </a:cxn>
                <a:cxn ang="0">
                  <a:pos x="92" y="28"/>
                </a:cxn>
                <a:cxn ang="0">
                  <a:pos x="92" y="28"/>
                </a:cxn>
                <a:cxn ang="0">
                  <a:pos x="90" y="22"/>
                </a:cxn>
                <a:cxn ang="0">
                  <a:pos x="88" y="16"/>
                </a:cxn>
                <a:cxn ang="0">
                  <a:pos x="84" y="12"/>
                </a:cxn>
                <a:cxn ang="0">
                  <a:pos x="78" y="8"/>
                </a:cxn>
                <a:cxn ang="0">
                  <a:pos x="64" y="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8" y="2"/>
                </a:cxn>
                <a:cxn ang="0">
                  <a:pos x="14" y="8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92" h="56">
                  <a:moveTo>
                    <a:pt x="0" y="28"/>
                  </a:moveTo>
                  <a:lnTo>
                    <a:pt x="0" y="28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4" y="46"/>
                  </a:lnTo>
                  <a:lnTo>
                    <a:pt x="28" y="54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64" y="54"/>
                  </a:lnTo>
                  <a:lnTo>
                    <a:pt x="78" y="46"/>
                  </a:lnTo>
                  <a:lnTo>
                    <a:pt x="84" y="42"/>
                  </a:lnTo>
                  <a:lnTo>
                    <a:pt x="88" y="38"/>
                  </a:lnTo>
                  <a:lnTo>
                    <a:pt x="90" y="32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0" y="22"/>
                  </a:lnTo>
                  <a:lnTo>
                    <a:pt x="88" y="16"/>
                  </a:lnTo>
                  <a:lnTo>
                    <a:pt x="84" y="12"/>
                  </a:lnTo>
                  <a:lnTo>
                    <a:pt x="78" y="8"/>
                  </a:lnTo>
                  <a:lnTo>
                    <a:pt x="64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8" y="2"/>
                  </a:lnTo>
                  <a:lnTo>
                    <a:pt x="14" y="8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31" name="Freeform 155"/>
            <p:cNvSpPr>
              <a:spLocks/>
            </p:cNvSpPr>
            <p:nvPr/>
          </p:nvSpPr>
          <p:spPr bwMode="auto">
            <a:xfrm>
              <a:off x="4498" y="1694"/>
              <a:ext cx="64" cy="4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10" y="34"/>
                </a:cxn>
                <a:cxn ang="0">
                  <a:pos x="20" y="38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46" y="38"/>
                </a:cxn>
                <a:cxn ang="0">
                  <a:pos x="56" y="34"/>
                </a:cxn>
                <a:cxn ang="0">
                  <a:pos x="62" y="28"/>
                </a:cxn>
                <a:cxn ang="0">
                  <a:pos x="64" y="24"/>
                </a:cxn>
                <a:cxn ang="0">
                  <a:pos x="64" y="20"/>
                </a:cxn>
                <a:cxn ang="0">
                  <a:pos x="64" y="20"/>
                </a:cxn>
                <a:cxn ang="0">
                  <a:pos x="64" y="16"/>
                </a:cxn>
                <a:cxn ang="0">
                  <a:pos x="62" y="12"/>
                </a:cxn>
                <a:cxn ang="0">
                  <a:pos x="56" y="6"/>
                </a:cxn>
                <a:cxn ang="0">
                  <a:pos x="46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0" y="2"/>
                </a:cxn>
                <a:cxn ang="0">
                  <a:pos x="10" y="6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64" h="40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4"/>
                  </a:lnTo>
                  <a:lnTo>
                    <a:pt x="20" y="38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46" y="38"/>
                  </a:lnTo>
                  <a:lnTo>
                    <a:pt x="56" y="34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62" y="12"/>
                  </a:lnTo>
                  <a:lnTo>
                    <a:pt x="56" y="6"/>
                  </a:lnTo>
                  <a:lnTo>
                    <a:pt x="4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32" name="Freeform 156"/>
            <p:cNvSpPr>
              <a:spLocks/>
            </p:cNvSpPr>
            <p:nvPr/>
          </p:nvSpPr>
          <p:spPr bwMode="auto">
            <a:xfrm>
              <a:off x="4546" y="1744"/>
              <a:ext cx="46" cy="3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6" y="26"/>
                </a:cxn>
                <a:cxn ang="0">
                  <a:pos x="14" y="28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32" y="28"/>
                </a:cxn>
                <a:cxn ang="0">
                  <a:pos x="38" y="26"/>
                </a:cxn>
                <a:cxn ang="0">
                  <a:pos x="44" y="20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4" y="10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30">
                  <a:moveTo>
                    <a:pt x="0" y="16"/>
                  </a:moveTo>
                  <a:lnTo>
                    <a:pt x="0" y="16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28"/>
                  </a:lnTo>
                  <a:lnTo>
                    <a:pt x="38" y="26"/>
                  </a:lnTo>
                  <a:lnTo>
                    <a:pt x="44" y="20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4" y="10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4" name="Freeform 178"/>
            <p:cNvSpPr>
              <a:spLocks/>
            </p:cNvSpPr>
            <p:nvPr/>
          </p:nvSpPr>
          <p:spPr bwMode="auto">
            <a:xfrm>
              <a:off x="4378" y="1222"/>
              <a:ext cx="218" cy="316"/>
            </a:xfrm>
            <a:custGeom>
              <a:avLst/>
              <a:gdLst/>
              <a:ahLst/>
              <a:cxnLst>
                <a:cxn ang="0">
                  <a:pos x="188" y="46"/>
                </a:cxn>
                <a:cxn ang="0">
                  <a:pos x="144" y="8"/>
                </a:cxn>
                <a:cxn ang="0">
                  <a:pos x="86" y="0"/>
                </a:cxn>
                <a:cxn ang="0">
                  <a:pos x="48" y="14"/>
                </a:cxn>
                <a:cxn ang="0">
                  <a:pos x="10" y="58"/>
                </a:cxn>
                <a:cxn ang="0">
                  <a:pos x="2" y="116"/>
                </a:cxn>
                <a:cxn ang="0">
                  <a:pos x="12" y="148"/>
                </a:cxn>
                <a:cxn ang="0">
                  <a:pos x="36" y="176"/>
                </a:cxn>
                <a:cxn ang="0">
                  <a:pos x="66" y="194"/>
                </a:cxn>
                <a:cxn ang="0">
                  <a:pos x="86" y="204"/>
                </a:cxn>
                <a:cxn ang="0">
                  <a:pos x="108" y="232"/>
                </a:cxn>
                <a:cxn ang="0">
                  <a:pos x="116" y="246"/>
                </a:cxn>
                <a:cxn ang="0">
                  <a:pos x="126" y="254"/>
                </a:cxn>
                <a:cxn ang="0">
                  <a:pos x="122" y="266"/>
                </a:cxn>
                <a:cxn ang="0">
                  <a:pos x="128" y="272"/>
                </a:cxn>
                <a:cxn ang="0">
                  <a:pos x="128" y="280"/>
                </a:cxn>
                <a:cxn ang="0">
                  <a:pos x="134" y="286"/>
                </a:cxn>
                <a:cxn ang="0">
                  <a:pos x="132" y="294"/>
                </a:cxn>
                <a:cxn ang="0">
                  <a:pos x="138" y="300"/>
                </a:cxn>
                <a:cxn ang="0">
                  <a:pos x="138" y="308"/>
                </a:cxn>
                <a:cxn ang="0">
                  <a:pos x="144" y="314"/>
                </a:cxn>
                <a:cxn ang="0">
                  <a:pos x="144" y="314"/>
                </a:cxn>
                <a:cxn ang="0">
                  <a:pos x="146" y="314"/>
                </a:cxn>
                <a:cxn ang="0">
                  <a:pos x="146" y="316"/>
                </a:cxn>
                <a:cxn ang="0">
                  <a:pos x="148" y="316"/>
                </a:cxn>
                <a:cxn ang="0">
                  <a:pos x="150" y="316"/>
                </a:cxn>
                <a:cxn ang="0">
                  <a:pos x="152" y="316"/>
                </a:cxn>
                <a:cxn ang="0">
                  <a:pos x="154" y="316"/>
                </a:cxn>
                <a:cxn ang="0">
                  <a:pos x="158" y="316"/>
                </a:cxn>
                <a:cxn ang="0">
                  <a:pos x="164" y="316"/>
                </a:cxn>
                <a:cxn ang="0">
                  <a:pos x="168" y="316"/>
                </a:cxn>
                <a:cxn ang="0">
                  <a:pos x="170" y="314"/>
                </a:cxn>
                <a:cxn ang="0">
                  <a:pos x="176" y="314"/>
                </a:cxn>
                <a:cxn ang="0">
                  <a:pos x="180" y="312"/>
                </a:cxn>
                <a:cxn ang="0">
                  <a:pos x="184" y="310"/>
                </a:cxn>
                <a:cxn ang="0">
                  <a:pos x="210" y="296"/>
                </a:cxn>
                <a:cxn ang="0">
                  <a:pos x="218" y="278"/>
                </a:cxn>
                <a:cxn ang="0">
                  <a:pos x="212" y="272"/>
                </a:cxn>
                <a:cxn ang="0">
                  <a:pos x="212" y="264"/>
                </a:cxn>
                <a:cxn ang="0">
                  <a:pos x="206" y="258"/>
                </a:cxn>
                <a:cxn ang="0">
                  <a:pos x="206" y="250"/>
                </a:cxn>
                <a:cxn ang="0">
                  <a:pos x="200" y="244"/>
                </a:cxn>
                <a:cxn ang="0">
                  <a:pos x="202" y="236"/>
                </a:cxn>
                <a:cxn ang="0">
                  <a:pos x="202" y="236"/>
                </a:cxn>
                <a:cxn ang="0">
                  <a:pos x="200" y="234"/>
                </a:cxn>
                <a:cxn ang="0">
                  <a:pos x="200" y="234"/>
                </a:cxn>
                <a:cxn ang="0">
                  <a:pos x="200" y="234"/>
                </a:cxn>
                <a:cxn ang="0">
                  <a:pos x="198" y="232"/>
                </a:cxn>
                <a:cxn ang="0">
                  <a:pos x="198" y="232"/>
                </a:cxn>
                <a:cxn ang="0">
                  <a:pos x="198" y="232"/>
                </a:cxn>
                <a:cxn ang="0">
                  <a:pos x="196" y="232"/>
                </a:cxn>
                <a:cxn ang="0">
                  <a:pos x="194" y="230"/>
                </a:cxn>
                <a:cxn ang="0">
                  <a:pos x="192" y="230"/>
                </a:cxn>
                <a:cxn ang="0">
                  <a:pos x="192" y="230"/>
                </a:cxn>
                <a:cxn ang="0">
                  <a:pos x="192" y="222"/>
                </a:cxn>
                <a:cxn ang="0">
                  <a:pos x="188" y="198"/>
                </a:cxn>
                <a:cxn ang="0">
                  <a:pos x="188" y="152"/>
                </a:cxn>
                <a:cxn ang="0">
                  <a:pos x="198" y="132"/>
                </a:cxn>
                <a:cxn ang="0">
                  <a:pos x="202" y="98"/>
                </a:cxn>
                <a:cxn ang="0">
                  <a:pos x="196" y="64"/>
                </a:cxn>
              </a:cxnLst>
              <a:rect l="0" t="0" r="r" b="b"/>
              <a:pathLst>
                <a:path w="218" h="316">
                  <a:moveTo>
                    <a:pt x="196" y="64"/>
                  </a:moveTo>
                  <a:lnTo>
                    <a:pt x="196" y="64"/>
                  </a:lnTo>
                  <a:lnTo>
                    <a:pt x="188" y="46"/>
                  </a:lnTo>
                  <a:lnTo>
                    <a:pt x="174" y="30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6" y="0"/>
                  </a:lnTo>
                  <a:lnTo>
                    <a:pt x="86" y="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48" y="14"/>
                  </a:lnTo>
                  <a:lnTo>
                    <a:pt x="32" y="28"/>
                  </a:lnTo>
                  <a:lnTo>
                    <a:pt x="20" y="42"/>
                  </a:lnTo>
                  <a:lnTo>
                    <a:pt x="10" y="58"/>
                  </a:lnTo>
                  <a:lnTo>
                    <a:pt x="4" y="78"/>
                  </a:lnTo>
                  <a:lnTo>
                    <a:pt x="0" y="96"/>
                  </a:lnTo>
                  <a:lnTo>
                    <a:pt x="2" y="11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12" y="148"/>
                  </a:lnTo>
                  <a:lnTo>
                    <a:pt x="18" y="158"/>
                  </a:lnTo>
                  <a:lnTo>
                    <a:pt x="26" y="168"/>
                  </a:lnTo>
                  <a:lnTo>
                    <a:pt x="36" y="176"/>
                  </a:lnTo>
                  <a:lnTo>
                    <a:pt x="44" y="184"/>
                  </a:lnTo>
                  <a:lnTo>
                    <a:pt x="56" y="190"/>
                  </a:lnTo>
                  <a:lnTo>
                    <a:pt x="66" y="194"/>
                  </a:lnTo>
                  <a:lnTo>
                    <a:pt x="78" y="198"/>
                  </a:lnTo>
                  <a:lnTo>
                    <a:pt x="78" y="198"/>
                  </a:lnTo>
                  <a:lnTo>
                    <a:pt x="86" y="204"/>
                  </a:lnTo>
                  <a:lnTo>
                    <a:pt x="94" y="210"/>
                  </a:lnTo>
                  <a:lnTo>
                    <a:pt x="102" y="220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12" y="240"/>
                  </a:lnTo>
                  <a:lnTo>
                    <a:pt x="116" y="246"/>
                  </a:lnTo>
                  <a:lnTo>
                    <a:pt x="120" y="250"/>
                  </a:lnTo>
                  <a:lnTo>
                    <a:pt x="126" y="254"/>
                  </a:lnTo>
                  <a:lnTo>
                    <a:pt x="126" y="254"/>
                  </a:lnTo>
                  <a:lnTo>
                    <a:pt x="122" y="260"/>
                  </a:lnTo>
                  <a:lnTo>
                    <a:pt x="122" y="266"/>
                  </a:lnTo>
                  <a:lnTo>
                    <a:pt x="122" y="266"/>
                  </a:lnTo>
                  <a:lnTo>
                    <a:pt x="124" y="270"/>
                  </a:lnTo>
                  <a:lnTo>
                    <a:pt x="128" y="272"/>
                  </a:lnTo>
                  <a:lnTo>
                    <a:pt x="128" y="272"/>
                  </a:lnTo>
                  <a:lnTo>
                    <a:pt x="126" y="276"/>
                  </a:lnTo>
                  <a:lnTo>
                    <a:pt x="128" y="280"/>
                  </a:lnTo>
                  <a:lnTo>
                    <a:pt x="128" y="280"/>
                  </a:lnTo>
                  <a:lnTo>
                    <a:pt x="130" y="284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2" y="290"/>
                  </a:lnTo>
                  <a:lnTo>
                    <a:pt x="132" y="294"/>
                  </a:lnTo>
                  <a:lnTo>
                    <a:pt x="132" y="294"/>
                  </a:lnTo>
                  <a:lnTo>
                    <a:pt x="134" y="298"/>
                  </a:lnTo>
                  <a:lnTo>
                    <a:pt x="138" y="300"/>
                  </a:lnTo>
                  <a:lnTo>
                    <a:pt x="138" y="300"/>
                  </a:lnTo>
                  <a:lnTo>
                    <a:pt x="138" y="304"/>
                  </a:lnTo>
                  <a:lnTo>
                    <a:pt x="138" y="308"/>
                  </a:lnTo>
                  <a:lnTo>
                    <a:pt x="138" y="308"/>
                  </a:lnTo>
                  <a:lnTo>
                    <a:pt x="140" y="312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6" y="314"/>
                  </a:lnTo>
                  <a:lnTo>
                    <a:pt x="146" y="314"/>
                  </a:lnTo>
                  <a:lnTo>
                    <a:pt x="146" y="316"/>
                  </a:lnTo>
                  <a:lnTo>
                    <a:pt x="146" y="316"/>
                  </a:lnTo>
                  <a:lnTo>
                    <a:pt x="146" y="316"/>
                  </a:lnTo>
                  <a:lnTo>
                    <a:pt x="146" y="316"/>
                  </a:lnTo>
                  <a:lnTo>
                    <a:pt x="148" y="316"/>
                  </a:lnTo>
                  <a:lnTo>
                    <a:pt x="148" y="316"/>
                  </a:lnTo>
                  <a:lnTo>
                    <a:pt x="148" y="316"/>
                  </a:lnTo>
                  <a:lnTo>
                    <a:pt x="148" y="316"/>
                  </a:lnTo>
                  <a:lnTo>
                    <a:pt x="150" y="316"/>
                  </a:lnTo>
                  <a:lnTo>
                    <a:pt x="150" y="316"/>
                  </a:lnTo>
                  <a:lnTo>
                    <a:pt x="150" y="316"/>
                  </a:lnTo>
                  <a:lnTo>
                    <a:pt x="152" y="316"/>
                  </a:lnTo>
                  <a:lnTo>
                    <a:pt x="152" y="316"/>
                  </a:lnTo>
                  <a:lnTo>
                    <a:pt x="154" y="316"/>
                  </a:lnTo>
                  <a:lnTo>
                    <a:pt x="154" y="316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64" y="316"/>
                  </a:lnTo>
                  <a:lnTo>
                    <a:pt x="164" y="316"/>
                  </a:lnTo>
                  <a:lnTo>
                    <a:pt x="164" y="316"/>
                  </a:lnTo>
                  <a:lnTo>
                    <a:pt x="164" y="316"/>
                  </a:lnTo>
                  <a:lnTo>
                    <a:pt x="168" y="316"/>
                  </a:lnTo>
                  <a:lnTo>
                    <a:pt x="168" y="316"/>
                  </a:lnTo>
                  <a:lnTo>
                    <a:pt x="170" y="314"/>
                  </a:lnTo>
                  <a:lnTo>
                    <a:pt x="170" y="314"/>
                  </a:lnTo>
                  <a:lnTo>
                    <a:pt x="174" y="314"/>
                  </a:lnTo>
                  <a:lnTo>
                    <a:pt x="174" y="314"/>
                  </a:lnTo>
                  <a:lnTo>
                    <a:pt x="176" y="314"/>
                  </a:lnTo>
                  <a:lnTo>
                    <a:pt x="176" y="314"/>
                  </a:lnTo>
                  <a:lnTo>
                    <a:pt x="180" y="312"/>
                  </a:lnTo>
                  <a:lnTo>
                    <a:pt x="180" y="312"/>
                  </a:lnTo>
                  <a:lnTo>
                    <a:pt x="182" y="312"/>
                  </a:lnTo>
                  <a:lnTo>
                    <a:pt x="182" y="312"/>
                  </a:lnTo>
                  <a:lnTo>
                    <a:pt x="184" y="310"/>
                  </a:lnTo>
                  <a:lnTo>
                    <a:pt x="184" y="310"/>
                  </a:lnTo>
                  <a:lnTo>
                    <a:pt x="200" y="304"/>
                  </a:lnTo>
                  <a:lnTo>
                    <a:pt x="210" y="296"/>
                  </a:lnTo>
                  <a:lnTo>
                    <a:pt x="216" y="286"/>
                  </a:lnTo>
                  <a:lnTo>
                    <a:pt x="218" y="282"/>
                  </a:lnTo>
                  <a:lnTo>
                    <a:pt x="218" y="278"/>
                  </a:lnTo>
                  <a:lnTo>
                    <a:pt x="218" y="278"/>
                  </a:lnTo>
                  <a:lnTo>
                    <a:pt x="216" y="276"/>
                  </a:lnTo>
                  <a:lnTo>
                    <a:pt x="212" y="272"/>
                  </a:lnTo>
                  <a:lnTo>
                    <a:pt x="212" y="272"/>
                  </a:lnTo>
                  <a:lnTo>
                    <a:pt x="212" y="268"/>
                  </a:lnTo>
                  <a:lnTo>
                    <a:pt x="212" y="264"/>
                  </a:lnTo>
                  <a:lnTo>
                    <a:pt x="212" y="264"/>
                  </a:lnTo>
                  <a:lnTo>
                    <a:pt x="210" y="262"/>
                  </a:lnTo>
                  <a:lnTo>
                    <a:pt x="206" y="258"/>
                  </a:lnTo>
                  <a:lnTo>
                    <a:pt x="206" y="258"/>
                  </a:lnTo>
                  <a:lnTo>
                    <a:pt x="208" y="254"/>
                  </a:lnTo>
                  <a:lnTo>
                    <a:pt x="206" y="250"/>
                  </a:lnTo>
                  <a:lnTo>
                    <a:pt x="206" y="250"/>
                  </a:lnTo>
                  <a:lnTo>
                    <a:pt x="204" y="248"/>
                  </a:lnTo>
                  <a:lnTo>
                    <a:pt x="200" y="244"/>
                  </a:lnTo>
                  <a:lnTo>
                    <a:pt x="200" y="244"/>
                  </a:lnTo>
                  <a:lnTo>
                    <a:pt x="202" y="240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0" y="236"/>
                  </a:lnTo>
                  <a:lnTo>
                    <a:pt x="200" y="236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6" y="232"/>
                  </a:lnTo>
                  <a:lnTo>
                    <a:pt x="196" y="232"/>
                  </a:lnTo>
                  <a:lnTo>
                    <a:pt x="196" y="232"/>
                  </a:lnTo>
                  <a:lnTo>
                    <a:pt x="196" y="232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22"/>
                  </a:lnTo>
                  <a:lnTo>
                    <a:pt x="192" y="214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6" y="186"/>
                  </a:lnTo>
                  <a:lnTo>
                    <a:pt x="186" y="172"/>
                  </a:lnTo>
                  <a:lnTo>
                    <a:pt x="188" y="152"/>
                  </a:lnTo>
                  <a:lnTo>
                    <a:pt x="188" y="152"/>
                  </a:lnTo>
                  <a:lnTo>
                    <a:pt x="194" y="142"/>
                  </a:lnTo>
                  <a:lnTo>
                    <a:pt x="198" y="132"/>
                  </a:lnTo>
                  <a:lnTo>
                    <a:pt x="200" y="120"/>
                  </a:lnTo>
                  <a:lnTo>
                    <a:pt x="202" y="110"/>
                  </a:lnTo>
                  <a:lnTo>
                    <a:pt x="202" y="98"/>
                  </a:lnTo>
                  <a:lnTo>
                    <a:pt x="202" y="88"/>
                  </a:lnTo>
                  <a:lnTo>
                    <a:pt x="200" y="76"/>
                  </a:lnTo>
                  <a:lnTo>
                    <a:pt x="196" y="64"/>
                  </a:lnTo>
                  <a:lnTo>
                    <a:pt x="196" y="6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5" name="Freeform 179"/>
            <p:cNvSpPr>
              <a:spLocks/>
            </p:cNvSpPr>
            <p:nvPr/>
          </p:nvSpPr>
          <p:spPr bwMode="auto">
            <a:xfrm>
              <a:off x="4574" y="144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6" name="Freeform 180"/>
            <p:cNvSpPr>
              <a:spLocks/>
            </p:cNvSpPr>
            <p:nvPr/>
          </p:nvSpPr>
          <p:spPr bwMode="auto">
            <a:xfrm>
              <a:off x="4518" y="1542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7" name="Rectangle 181"/>
            <p:cNvSpPr>
              <a:spLocks noChangeArrowheads="1"/>
            </p:cNvSpPr>
            <p:nvPr/>
          </p:nvSpPr>
          <p:spPr bwMode="auto">
            <a:xfrm>
              <a:off x="4526" y="1544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8" name="Freeform 182"/>
            <p:cNvSpPr>
              <a:spLocks/>
            </p:cNvSpPr>
            <p:nvPr/>
          </p:nvSpPr>
          <p:spPr bwMode="auto">
            <a:xfrm>
              <a:off x="4536" y="154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9" name="Freeform 183"/>
            <p:cNvSpPr>
              <a:spLocks/>
            </p:cNvSpPr>
            <p:nvPr/>
          </p:nvSpPr>
          <p:spPr bwMode="auto">
            <a:xfrm>
              <a:off x="4368" y="1210"/>
              <a:ext cx="238" cy="340"/>
            </a:xfrm>
            <a:custGeom>
              <a:avLst/>
              <a:gdLst/>
              <a:ahLst/>
              <a:cxnLst>
                <a:cxn ang="0">
                  <a:pos x="72" y="8"/>
                </a:cxn>
                <a:cxn ang="0">
                  <a:pos x="20" y="48"/>
                </a:cxn>
                <a:cxn ang="0">
                  <a:pos x="6" y="78"/>
                </a:cxn>
                <a:cxn ang="0">
                  <a:pos x="0" y="112"/>
                </a:cxn>
                <a:cxn ang="0">
                  <a:pos x="6" y="148"/>
                </a:cxn>
                <a:cxn ang="0">
                  <a:pos x="12" y="164"/>
                </a:cxn>
                <a:cxn ang="0">
                  <a:pos x="36" y="196"/>
                </a:cxn>
                <a:cxn ang="0">
                  <a:pos x="70" y="216"/>
                </a:cxn>
                <a:cxn ang="0">
                  <a:pos x="96" y="230"/>
                </a:cxn>
                <a:cxn ang="0">
                  <a:pos x="108" y="248"/>
                </a:cxn>
                <a:cxn ang="0">
                  <a:pos x="122" y="268"/>
                </a:cxn>
                <a:cxn ang="0">
                  <a:pos x="122" y="282"/>
                </a:cxn>
                <a:cxn ang="0">
                  <a:pos x="126" y="288"/>
                </a:cxn>
                <a:cxn ang="0">
                  <a:pos x="126" y="296"/>
                </a:cxn>
                <a:cxn ang="0">
                  <a:pos x="132" y="302"/>
                </a:cxn>
                <a:cxn ang="0">
                  <a:pos x="132" y="310"/>
                </a:cxn>
                <a:cxn ang="0">
                  <a:pos x="136" y="316"/>
                </a:cxn>
                <a:cxn ang="0">
                  <a:pos x="138" y="324"/>
                </a:cxn>
                <a:cxn ang="0">
                  <a:pos x="148" y="336"/>
                </a:cxn>
                <a:cxn ang="0">
                  <a:pos x="152" y="336"/>
                </a:cxn>
                <a:cxn ang="0">
                  <a:pos x="154" y="338"/>
                </a:cxn>
                <a:cxn ang="0">
                  <a:pos x="158" y="338"/>
                </a:cxn>
                <a:cxn ang="0">
                  <a:pos x="158" y="338"/>
                </a:cxn>
                <a:cxn ang="0">
                  <a:pos x="162" y="338"/>
                </a:cxn>
                <a:cxn ang="0">
                  <a:pos x="168" y="338"/>
                </a:cxn>
                <a:cxn ang="0">
                  <a:pos x="180" y="338"/>
                </a:cxn>
                <a:cxn ang="0">
                  <a:pos x="188" y="336"/>
                </a:cxn>
                <a:cxn ang="0">
                  <a:pos x="198" y="332"/>
                </a:cxn>
                <a:cxn ang="0">
                  <a:pos x="222" y="320"/>
                </a:cxn>
                <a:cxn ang="0">
                  <a:pos x="236" y="302"/>
                </a:cxn>
                <a:cxn ang="0">
                  <a:pos x="238" y="288"/>
                </a:cxn>
                <a:cxn ang="0">
                  <a:pos x="234" y="280"/>
                </a:cxn>
                <a:cxn ang="0">
                  <a:pos x="232" y="274"/>
                </a:cxn>
                <a:cxn ang="0">
                  <a:pos x="228" y="266"/>
                </a:cxn>
                <a:cxn ang="0">
                  <a:pos x="228" y="260"/>
                </a:cxn>
                <a:cxn ang="0">
                  <a:pos x="222" y="252"/>
                </a:cxn>
                <a:cxn ang="0">
                  <a:pos x="222" y="246"/>
                </a:cxn>
                <a:cxn ang="0">
                  <a:pos x="220" y="242"/>
                </a:cxn>
                <a:cxn ang="0">
                  <a:pos x="218" y="238"/>
                </a:cxn>
                <a:cxn ang="0">
                  <a:pos x="214" y="236"/>
                </a:cxn>
                <a:cxn ang="0">
                  <a:pos x="214" y="234"/>
                </a:cxn>
                <a:cxn ang="0">
                  <a:pos x="214" y="234"/>
                </a:cxn>
                <a:cxn ang="0">
                  <a:pos x="212" y="220"/>
                </a:cxn>
                <a:cxn ang="0">
                  <a:pos x="208" y="206"/>
                </a:cxn>
                <a:cxn ang="0">
                  <a:pos x="206" y="192"/>
                </a:cxn>
                <a:cxn ang="0">
                  <a:pos x="210" y="168"/>
                </a:cxn>
                <a:cxn ang="0">
                  <a:pos x="220" y="140"/>
                </a:cxn>
                <a:cxn ang="0">
                  <a:pos x="224" y="112"/>
                </a:cxn>
                <a:cxn ang="0">
                  <a:pos x="218" y="76"/>
                </a:cxn>
                <a:cxn ang="0">
                  <a:pos x="206" y="54"/>
                </a:cxn>
                <a:cxn ang="0">
                  <a:pos x="158" y="10"/>
                </a:cxn>
                <a:cxn ang="0">
                  <a:pos x="116" y="0"/>
                </a:cxn>
                <a:cxn ang="0">
                  <a:pos x="72" y="8"/>
                </a:cxn>
              </a:cxnLst>
              <a:rect l="0" t="0" r="r" b="b"/>
              <a:pathLst>
                <a:path w="238" h="340">
                  <a:moveTo>
                    <a:pt x="72" y="8"/>
                  </a:moveTo>
                  <a:lnTo>
                    <a:pt x="72" y="8"/>
                  </a:lnTo>
                  <a:lnTo>
                    <a:pt x="72" y="8"/>
                  </a:lnTo>
                  <a:lnTo>
                    <a:pt x="52" y="18"/>
                  </a:lnTo>
                  <a:lnTo>
                    <a:pt x="36" y="30"/>
                  </a:lnTo>
                  <a:lnTo>
                    <a:pt x="20" y="4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6" y="78"/>
                  </a:lnTo>
                  <a:lnTo>
                    <a:pt x="2" y="88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30"/>
                  </a:lnTo>
                  <a:lnTo>
                    <a:pt x="6" y="14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12" y="164"/>
                  </a:lnTo>
                  <a:lnTo>
                    <a:pt x="20" y="176"/>
                  </a:lnTo>
                  <a:lnTo>
                    <a:pt x="28" y="186"/>
                  </a:lnTo>
                  <a:lnTo>
                    <a:pt x="36" y="196"/>
                  </a:lnTo>
                  <a:lnTo>
                    <a:pt x="48" y="204"/>
                  </a:lnTo>
                  <a:lnTo>
                    <a:pt x="58" y="210"/>
                  </a:lnTo>
                  <a:lnTo>
                    <a:pt x="70" y="216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96" y="230"/>
                  </a:lnTo>
                  <a:lnTo>
                    <a:pt x="102" y="238"/>
                  </a:lnTo>
                  <a:lnTo>
                    <a:pt x="108" y="248"/>
                  </a:lnTo>
                  <a:lnTo>
                    <a:pt x="108" y="248"/>
                  </a:lnTo>
                  <a:lnTo>
                    <a:pt x="114" y="258"/>
                  </a:lnTo>
                  <a:lnTo>
                    <a:pt x="122" y="268"/>
                  </a:lnTo>
                  <a:lnTo>
                    <a:pt x="122" y="268"/>
                  </a:lnTo>
                  <a:lnTo>
                    <a:pt x="120" y="276"/>
                  </a:lnTo>
                  <a:lnTo>
                    <a:pt x="120" y="276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26" y="290"/>
                  </a:lnTo>
                  <a:lnTo>
                    <a:pt x="126" y="290"/>
                  </a:lnTo>
                  <a:lnTo>
                    <a:pt x="126" y="296"/>
                  </a:lnTo>
                  <a:lnTo>
                    <a:pt x="126" y="296"/>
                  </a:lnTo>
                  <a:lnTo>
                    <a:pt x="132" y="302"/>
                  </a:lnTo>
                  <a:lnTo>
                    <a:pt x="132" y="302"/>
                  </a:lnTo>
                  <a:lnTo>
                    <a:pt x="132" y="304"/>
                  </a:lnTo>
                  <a:lnTo>
                    <a:pt x="132" y="304"/>
                  </a:lnTo>
                  <a:lnTo>
                    <a:pt x="132" y="310"/>
                  </a:lnTo>
                  <a:lnTo>
                    <a:pt x="132" y="310"/>
                  </a:lnTo>
                  <a:lnTo>
                    <a:pt x="136" y="316"/>
                  </a:lnTo>
                  <a:lnTo>
                    <a:pt x="136" y="316"/>
                  </a:lnTo>
                  <a:lnTo>
                    <a:pt x="136" y="318"/>
                  </a:lnTo>
                  <a:lnTo>
                    <a:pt x="136" y="318"/>
                  </a:lnTo>
                  <a:lnTo>
                    <a:pt x="138" y="324"/>
                  </a:lnTo>
                  <a:lnTo>
                    <a:pt x="138" y="324"/>
                  </a:lnTo>
                  <a:lnTo>
                    <a:pt x="142" y="330"/>
                  </a:lnTo>
                  <a:lnTo>
                    <a:pt x="148" y="336"/>
                  </a:lnTo>
                  <a:lnTo>
                    <a:pt x="148" y="336"/>
                  </a:lnTo>
                  <a:lnTo>
                    <a:pt x="152" y="336"/>
                  </a:lnTo>
                  <a:lnTo>
                    <a:pt x="152" y="336"/>
                  </a:lnTo>
                  <a:lnTo>
                    <a:pt x="150" y="336"/>
                  </a:lnTo>
                  <a:lnTo>
                    <a:pt x="150" y="336"/>
                  </a:lnTo>
                  <a:lnTo>
                    <a:pt x="154" y="338"/>
                  </a:lnTo>
                  <a:lnTo>
                    <a:pt x="154" y="338"/>
                  </a:lnTo>
                  <a:lnTo>
                    <a:pt x="156" y="338"/>
                  </a:lnTo>
                  <a:lnTo>
                    <a:pt x="158" y="338"/>
                  </a:lnTo>
                  <a:lnTo>
                    <a:pt x="158" y="338"/>
                  </a:lnTo>
                  <a:lnTo>
                    <a:pt x="158" y="338"/>
                  </a:lnTo>
                  <a:lnTo>
                    <a:pt x="158" y="338"/>
                  </a:lnTo>
                  <a:lnTo>
                    <a:pt x="160" y="338"/>
                  </a:lnTo>
                  <a:lnTo>
                    <a:pt x="160" y="338"/>
                  </a:lnTo>
                  <a:lnTo>
                    <a:pt x="162" y="338"/>
                  </a:lnTo>
                  <a:lnTo>
                    <a:pt x="162" y="338"/>
                  </a:lnTo>
                  <a:lnTo>
                    <a:pt x="168" y="340"/>
                  </a:lnTo>
                  <a:lnTo>
                    <a:pt x="168" y="338"/>
                  </a:lnTo>
                  <a:lnTo>
                    <a:pt x="174" y="338"/>
                  </a:lnTo>
                  <a:lnTo>
                    <a:pt x="176" y="338"/>
                  </a:lnTo>
                  <a:lnTo>
                    <a:pt x="180" y="338"/>
                  </a:lnTo>
                  <a:lnTo>
                    <a:pt x="182" y="338"/>
                  </a:lnTo>
                  <a:lnTo>
                    <a:pt x="188" y="336"/>
                  </a:lnTo>
                  <a:lnTo>
                    <a:pt x="188" y="336"/>
                  </a:lnTo>
                  <a:lnTo>
                    <a:pt x="194" y="334"/>
                  </a:lnTo>
                  <a:lnTo>
                    <a:pt x="194" y="334"/>
                  </a:lnTo>
                  <a:lnTo>
                    <a:pt x="198" y="332"/>
                  </a:lnTo>
                  <a:lnTo>
                    <a:pt x="198" y="332"/>
                  </a:lnTo>
                  <a:lnTo>
                    <a:pt x="212" y="326"/>
                  </a:lnTo>
                  <a:lnTo>
                    <a:pt x="222" y="320"/>
                  </a:lnTo>
                  <a:lnTo>
                    <a:pt x="230" y="312"/>
                  </a:lnTo>
                  <a:lnTo>
                    <a:pt x="236" y="302"/>
                  </a:lnTo>
                  <a:lnTo>
                    <a:pt x="236" y="302"/>
                  </a:lnTo>
                  <a:lnTo>
                    <a:pt x="238" y="294"/>
                  </a:lnTo>
                  <a:lnTo>
                    <a:pt x="238" y="294"/>
                  </a:lnTo>
                  <a:lnTo>
                    <a:pt x="238" y="288"/>
                  </a:lnTo>
                  <a:lnTo>
                    <a:pt x="238" y="288"/>
                  </a:lnTo>
                  <a:lnTo>
                    <a:pt x="234" y="280"/>
                  </a:lnTo>
                  <a:lnTo>
                    <a:pt x="234" y="280"/>
                  </a:lnTo>
                  <a:lnTo>
                    <a:pt x="234" y="280"/>
                  </a:lnTo>
                  <a:lnTo>
                    <a:pt x="234" y="280"/>
                  </a:lnTo>
                  <a:lnTo>
                    <a:pt x="232" y="274"/>
                  </a:lnTo>
                  <a:lnTo>
                    <a:pt x="232" y="274"/>
                  </a:lnTo>
                  <a:lnTo>
                    <a:pt x="228" y="266"/>
                  </a:lnTo>
                  <a:lnTo>
                    <a:pt x="228" y="266"/>
                  </a:lnTo>
                  <a:lnTo>
                    <a:pt x="228" y="266"/>
                  </a:lnTo>
                  <a:lnTo>
                    <a:pt x="228" y="266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2" y="252"/>
                  </a:lnTo>
                  <a:lnTo>
                    <a:pt x="222" y="252"/>
                  </a:lnTo>
                  <a:lnTo>
                    <a:pt x="222" y="252"/>
                  </a:lnTo>
                  <a:lnTo>
                    <a:pt x="222" y="252"/>
                  </a:lnTo>
                  <a:lnTo>
                    <a:pt x="222" y="246"/>
                  </a:lnTo>
                  <a:lnTo>
                    <a:pt x="222" y="244"/>
                  </a:lnTo>
                  <a:lnTo>
                    <a:pt x="220" y="242"/>
                  </a:lnTo>
                  <a:lnTo>
                    <a:pt x="220" y="242"/>
                  </a:lnTo>
                  <a:lnTo>
                    <a:pt x="220" y="240"/>
                  </a:lnTo>
                  <a:lnTo>
                    <a:pt x="218" y="240"/>
                  </a:lnTo>
                  <a:lnTo>
                    <a:pt x="218" y="238"/>
                  </a:lnTo>
                  <a:lnTo>
                    <a:pt x="218" y="238"/>
                  </a:lnTo>
                  <a:lnTo>
                    <a:pt x="214" y="236"/>
                  </a:lnTo>
                  <a:lnTo>
                    <a:pt x="214" y="236"/>
                  </a:lnTo>
                  <a:lnTo>
                    <a:pt x="216" y="236"/>
                  </a:lnTo>
                  <a:lnTo>
                    <a:pt x="216" y="236"/>
                  </a:lnTo>
                  <a:lnTo>
                    <a:pt x="214" y="234"/>
                  </a:lnTo>
                  <a:lnTo>
                    <a:pt x="214" y="234"/>
                  </a:lnTo>
                  <a:lnTo>
                    <a:pt x="214" y="234"/>
                  </a:lnTo>
                  <a:lnTo>
                    <a:pt x="214" y="234"/>
                  </a:lnTo>
                  <a:lnTo>
                    <a:pt x="214" y="232"/>
                  </a:lnTo>
                  <a:lnTo>
                    <a:pt x="214" y="232"/>
                  </a:lnTo>
                  <a:lnTo>
                    <a:pt x="212" y="220"/>
                  </a:lnTo>
                  <a:lnTo>
                    <a:pt x="210" y="210"/>
                  </a:lnTo>
                  <a:lnTo>
                    <a:pt x="210" y="210"/>
                  </a:lnTo>
                  <a:lnTo>
                    <a:pt x="208" y="206"/>
                  </a:lnTo>
                  <a:lnTo>
                    <a:pt x="208" y="206"/>
                  </a:lnTo>
                  <a:lnTo>
                    <a:pt x="206" y="200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6" y="178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16" y="154"/>
                  </a:lnTo>
                  <a:lnTo>
                    <a:pt x="220" y="140"/>
                  </a:lnTo>
                  <a:lnTo>
                    <a:pt x="222" y="126"/>
                  </a:lnTo>
                  <a:lnTo>
                    <a:pt x="224" y="112"/>
                  </a:lnTo>
                  <a:lnTo>
                    <a:pt x="224" y="112"/>
                  </a:lnTo>
                  <a:lnTo>
                    <a:pt x="222" y="94"/>
                  </a:lnTo>
                  <a:lnTo>
                    <a:pt x="218" y="76"/>
                  </a:lnTo>
                  <a:lnTo>
                    <a:pt x="218" y="76"/>
                  </a:lnTo>
                  <a:lnTo>
                    <a:pt x="216" y="72"/>
                  </a:lnTo>
                  <a:lnTo>
                    <a:pt x="216" y="72"/>
                  </a:lnTo>
                  <a:lnTo>
                    <a:pt x="206" y="54"/>
                  </a:lnTo>
                  <a:lnTo>
                    <a:pt x="194" y="36"/>
                  </a:lnTo>
                  <a:lnTo>
                    <a:pt x="176" y="22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36" y="4"/>
                  </a:lnTo>
                  <a:lnTo>
                    <a:pt x="116" y="0"/>
                  </a:lnTo>
                  <a:lnTo>
                    <a:pt x="94" y="2"/>
                  </a:lnTo>
                  <a:lnTo>
                    <a:pt x="72" y="8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0" name="Freeform 184"/>
            <p:cNvSpPr>
              <a:spLocks/>
            </p:cNvSpPr>
            <p:nvPr/>
          </p:nvSpPr>
          <p:spPr bwMode="auto">
            <a:xfrm>
              <a:off x="4570" y="141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1" name="Freeform 185"/>
            <p:cNvSpPr>
              <a:spLocks/>
            </p:cNvSpPr>
            <p:nvPr/>
          </p:nvSpPr>
          <p:spPr bwMode="auto">
            <a:xfrm>
              <a:off x="4500" y="1450"/>
              <a:ext cx="96" cy="88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78" y="16"/>
                </a:cxn>
                <a:cxn ang="0">
                  <a:pos x="80" y="12"/>
                </a:cxn>
                <a:cxn ang="0">
                  <a:pos x="80" y="8"/>
                </a:cxn>
                <a:cxn ang="0">
                  <a:pos x="80" y="8"/>
                </a:cxn>
                <a:cxn ang="0">
                  <a:pos x="78" y="6"/>
                </a:cxn>
                <a:cxn ang="0">
                  <a:pos x="74" y="4"/>
                </a:cxn>
                <a:cxn ang="0">
                  <a:pos x="64" y="0"/>
                </a:cxn>
                <a:cxn ang="0">
                  <a:pos x="50" y="2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18" y="14"/>
                </a:cxn>
                <a:cxn ang="0">
                  <a:pos x="6" y="22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4" y="48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8" y="56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10" y="62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2" y="70"/>
                </a:cxn>
                <a:cxn ang="0">
                  <a:pos x="16" y="72"/>
                </a:cxn>
                <a:cxn ang="0">
                  <a:pos x="16" y="72"/>
                </a:cxn>
                <a:cxn ang="0">
                  <a:pos x="16" y="76"/>
                </a:cxn>
                <a:cxn ang="0">
                  <a:pos x="16" y="80"/>
                </a:cxn>
                <a:cxn ang="0">
                  <a:pos x="16" y="80"/>
                </a:cxn>
                <a:cxn ang="0">
                  <a:pos x="18" y="84"/>
                </a:cxn>
                <a:cxn ang="0">
                  <a:pos x="22" y="86"/>
                </a:cxn>
                <a:cxn ang="0">
                  <a:pos x="32" y="88"/>
                </a:cxn>
                <a:cxn ang="0">
                  <a:pos x="46" y="88"/>
                </a:cxn>
                <a:cxn ang="0">
                  <a:pos x="62" y="82"/>
                </a:cxn>
                <a:cxn ang="0">
                  <a:pos x="62" y="82"/>
                </a:cxn>
                <a:cxn ang="0">
                  <a:pos x="78" y="76"/>
                </a:cxn>
                <a:cxn ang="0">
                  <a:pos x="88" y="68"/>
                </a:cxn>
                <a:cxn ang="0">
                  <a:pos x="94" y="58"/>
                </a:cxn>
                <a:cxn ang="0">
                  <a:pos x="96" y="54"/>
                </a:cxn>
                <a:cxn ang="0">
                  <a:pos x="96" y="50"/>
                </a:cxn>
                <a:cxn ang="0">
                  <a:pos x="96" y="50"/>
                </a:cxn>
                <a:cxn ang="0">
                  <a:pos x="94" y="48"/>
                </a:cxn>
                <a:cxn ang="0">
                  <a:pos x="90" y="44"/>
                </a:cxn>
                <a:cxn ang="0">
                  <a:pos x="90" y="44"/>
                </a:cxn>
                <a:cxn ang="0">
                  <a:pos x="90" y="40"/>
                </a:cxn>
                <a:cxn ang="0">
                  <a:pos x="90" y="36"/>
                </a:cxn>
                <a:cxn ang="0">
                  <a:pos x="90" y="36"/>
                </a:cxn>
                <a:cxn ang="0">
                  <a:pos x="88" y="34"/>
                </a:cxn>
                <a:cxn ang="0">
                  <a:pos x="84" y="30"/>
                </a:cxn>
                <a:cxn ang="0">
                  <a:pos x="84" y="30"/>
                </a:cxn>
                <a:cxn ang="0">
                  <a:pos x="86" y="26"/>
                </a:cxn>
                <a:cxn ang="0">
                  <a:pos x="84" y="22"/>
                </a:cxn>
                <a:cxn ang="0">
                  <a:pos x="84" y="22"/>
                </a:cxn>
                <a:cxn ang="0">
                  <a:pos x="82" y="20"/>
                </a:cxn>
                <a:cxn ang="0">
                  <a:pos x="78" y="16"/>
                </a:cxn>
                <a:cxn ang="0">
                  <a:pos x="78" y="16"/>
                </a:cxn>
              </a:cxnLst>
              <a:rect l="0" t="0" r="r" b="b"/>
              <a:pathLst>
                <a:path w="96" h="88">
                  <a:moveTo>
                    <a:pt x="78" y="16"/>
                  </a:moveTo>
                  <a:lnTo>
                    <a:pt x="78" y="16"/>
                  </a:lnTo>
                  <a:lnTo>
                    <a:pt x="80" y="1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64" y="0"/>
                  </a:lnTo>
                  <a:lnTo>
                    <a:pt x="50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18" y="14"/>
                  </a:lnTo>
                  <a:lnTo>
                    <a:pt x="6" y="22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8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0" y="62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2" y="70"/>
                  </a:lnTo>
                  <a:lnTo>
                    <a:pt x="16" y="72"/>
                  </a:lnTo>
                  <a:lnTo>
                    <a:pt x="16" y="72"/>
                  </a:lnTo>
                  <a:lnTo>
                    <a:pt x="16" y="76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8" y="84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4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78" y="76"/>
                  </a:lnTo>
                  <a:lnTo>
                    <a:pt x="88" y="68"/>
                  </a:lnTo>
                  <a:lnTo>
                    <a:pt x="94" y="58"/>
                  </a:lnTo>
                  <a:lnTo>
                    <a:pt x="96" y="54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4" y="48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90" y="40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8" y="34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2" y="20"/>
                  </a:lnTo>
                  <a:lnTo>
                    <a:pt x="78" y="16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2" name="Freeform 186"/>
            <p:cNvSpPr>
              <a:spLocks/>
            </p:cNvSpPr>
            <p:nvPr/>
          </p:nvSpPr>
          <p:spPr bwMode="auto">
            <a:xfrm>
              <a:off x="4378" y="1222"/>
              <a:ext cx="202" cy="258"/>
            </a:xfrm>
            <a:custGeom>
              <a:avLst/>
              <a:gdLst/>
              <a:ahLst/>
              <a:cxnLst>
                <a:cxn ang="0">
                  <a:pos x="188" y="152"/>
                </a:cxn>
                <a:cxn ang="0">
                  <a:pos x="188" y="152"/>
                </a:cxn>
                <a:cxn ang="0">
                  <a:pos x="194" y="142"/>
                </a:cxn>
                <a:cxn ang="0">
                  <a:pos x="198" y="132"/>
                </a:cxn>
                <a:cxn ang="0">
                  <a:pos x="200" y="120"/>
                </a:cxn>
                <a:cxn ang="0">
                  <a:pos x="202" y="110"/>
                </a:cxn>
                <a:cxn ang="0">
                  <a:pos x="202" y="98"/>
                </a:cxn>
                <a:cxn ang="0">
                  <a:pos x="202" y="88"/>
                </a:cxn>
                <a:cxn ang="0">
                  <a:pos x="200" y="76"/>
                </a:cxn>
                <a:cxn ang="0">
                  <a:pos x="196" y="64"/>
                </a:cxn>
                <a:cxn ang="0">
                  <a:pos x="196" y="64"/>
                </a:cxn>
                <a:cxn ang="0">
                  <a:pos x="188" y="46"/>
                </a:cxn>
                <a:cxn ang="0">
                  <a:pos x="174" y="30"/>
                </a:cxn>
                <a:cxn ang="0">
                  <a:pos x="160" y="18"/>
                </a:cxn>
                <a:cxn ang="0">
                  <a:pos x="144" y="8"/>
                </a:cxn>
                <a:cxn ang="0">
                  <a:pos x="124" y="2"/>
                </a:cxn>
                <a:cxn ang="0">
                  <a:pos x="106" y="0"/>
                </a:cxn>
                <a:cxn ang="0">
                  <a:pos x="86" y="0"/>
                </a:cxn>
                <a:cxn ang="0">
                  <a:pos x="66" y="6"/>
                </a:cxn>
                <a:cxn ang="0">
                  <a:pos x="66" y="6"/>
                </a:cxn>
                <a:cxn ang="0">
                  <a:pos x="48" y="14"/>
                </a:cxn>
                <a:cxn ang="0">
                  <a:pos x="32" y="28"/>
                </a:cxn>
                <a:cxn ang="0">
                  <a:pos x="20" y="42"/>
                </a:cxn>
                <a:cxn ang="0">
                  <a:pos x="10" y="58"/>
                </a:cxn>
                <a:cxn ang="0">
                  <a:pos x="4" y="78"/>
                </a:cxn>
                <a:cxn ang="0">
                  <a:pos x="0" y="96"/>
                </a:cxn>
                <a:cxn ang="0">
                  <a:pos x="2" y="11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12" y="148"/>
                </a:cxn>
                <a:cxn ang="0">
                  <a:pos x="18" y="158"/>
                </a:cxn>
                <a:cxn ang="0">
                  <a:pos x="26" y="168"/>
                </a:cxn>
                <a:cxn ang="0">
                  <a:pos x="36" y="176"/>
                </a:cxn>
                <a:cxn ang="0">
                  <a:pos x="44" y="184"/>
                </a:cxn>
                <a:cxn ang="0">
                  <a:pos x="56" y="190"/>
                </a:cxn>
                <a:cxn ang="0">
                  <a:pos x="66" y="194"/>
                </a:cxn>
                <a:cxn ang="0">
                  <a:pos x="78" y="198"/>
                </a:cxn>
                <a:cxn ang="0">
                  <a:pos x="78" y="198"/>
                </a:cxn>
                <a:cxn ang="0">
                  <a:pos x="86" y="204"/>
                </a:cxn>
                <a:cxn ang="0">
                  <a:pos x="94" y="210"/>
                </a:cxn>
                <a:cxn ang="0">
                  <a:pos x="102" y="220"/>
                </a:cxn>
                <a:cxn ang="0">
                  <a:pos x="108" y="232"/>
                </a:cxn>
                <a:cxn ang="0">
                  <a:pos x="108" y="232"/>
                </a:cxn>
                <a:cxn ang="0">
                  <a:pos x="114" y="242"/>
                </a:cxn>
                <a:cxn ang="0">
                  <a:pos x="122" y="250"/>
                </a:cxn>
                <a:cxn ang="0">
                  <a:pos x="130" y="254"/>
                </a:cxn>
                <a:cxn ang="0">
                  <a:pos x="138" y="258"/>
                </a:cxn>
                <a:cxn ang="0">
                  <a:pos x="152" y="258"/>
                </a:cxn>
                <a:cxn ang="0">
                  <a:pos x="158" y="256"/>
                </a:cxn>
                <a:cxn ang="0">
                  <a:pos x="170" y="252"/>
                </a:cxn>
                <a:cxn ang="0">
                  <a:pos x="170" y="252"/>
                </a:cxn>
                <a:cxn ang="0">
                  <a:pos x="178" y="248"/>
                </a:cxn>
                <a:cxn ang="0">
                  <a:pos x="184" y="242"/>
                </a:cxn>
                <a:cxn ang="0">
                  <a:pos x="190" y="236"/>
                </a:cxn>
                <a:cxn ang="0">
                  <a:pos x="192" y="230"/>
                </a:cxn>
                <a:cxn ang="0">
                  <a:pos x="192" y="222"/>
                </a:cxn>
                <a:cxn ang="0">
                  <a:pos x="192" y="214"/>
                </a:cxn>
                <a:cxn ang="0">
                  <a:pos x="188" y="198"/>
                </a:cxn>
                <a:cxn ang="0">
                  <a:pos x="188" y="198"/>
                </a:cxn>
                <a:cxn ang="0">
                  <a:pos x="186" y="186"/>
                </a:cxn>
                <a:cxn ang="0">
                  <a:pos x="186" y="172"/>
                </a:cxn>
                <a:cxn ang="0">
                  <a:pos x="188" y="152"/>
                </a:cxn>
                <a:cxn ang="0">
                  <a:pos x="188" y="152"/>
                </a:cxn>
              </a:cxnLst>
              <a:rect l="0" t="0" r="r" b="b"/>
              <a:pathLst>
                <a:path w="202" h="258">
                  <a:moveTo>
                    <a:pt x="188" y="152"/>
                  </a:moveTo>
                  <a:lnTo>
                    <a:pt x="188" y="152"/>
                  </a:lnTo>
                  <a:lnTo>
                    <a:pt x="194" y="142"/>
                  </a:lnTo>
                  <a:lnTo>
                    <a:pt x="198" y="132"/>
                  </a:lnTo>
                  <a:lnTo>
                    <a:pt x="200" y="120"/>
                  </a:lnTo>
                  <a:lnTo>
                    <a:pt x="202" y="110"/>
                  </a:lnTo>
                  <a:lnTo>
                    <a:pt x="202" y="98"/>
                  </a:lnTo>
                  <a:lnTo>
                    <a:pt x="202" y="88"/>
                  </a:lnTo>
                  <a:lnTo>
                    <a:pt x="200" y="76"/>
                  </a:lnTo>
                  <a:lnTo>
                    <a:pt x="196" y="64"/>
                  </a:lnTo>
                  <a:lnTo>
                    <a:pt x="196" y="64"/>
                  </a:lnTo>
                  <a:lnTo>
                    <a:pt x="188" y="46"/>
                  </a:lnTo>
                  <a:lnTo>
                    <a:pt x="174" y="30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6" y="0"/>
                  </a:lnTo>
                  <a:lnTo>
                    <a:pt x="86" y="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48" y="14"/>
                  </a:lnTo>
                  <a:lnTo>
                    <a:pt x="32" y="28"/>
                  </a:lnTo>
                  <a:lnTo>
                    <a:pt x="20" y="42"/>
                  </a:lnTo>
                  <a:lnTo>
                    <a:pt x="10" y="58"/>
                  </a:lnTo>
                  <a:lnTo>
                    <a:pt x="4" y="78"/>
                  </a:lnTo>
                  <a:lnTo>
                    <a:pt x="0" y="96"/>
                  </a:lnTo>
                  <a:lnTo>
                    <a:pt x="2" y="11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12" y="148"/>
                  </a:lnTo>
                  <a:lnTo>
                    <a:pt x="18" y="158"/>
                  </a:lnTo>
                  <a:lnTo>
                    <a:pt x="26" y="168"/>
                  </a:lnTo>
                  <a:lnTo>
                    <a:pt x="36" y="176"/>
                  </a:lnTo>
                  <a:lnTo>
                    <a:pt x="44" y="184"/>
                  </a:lnTo>
                  <a:lnTo>
                    <a:pt x="56" y="190"/>
                  </a:lnTo>
                  <a:lnTo>
                    <a:pt x="66" y="194"/>
                  </a:lnTo>
                  <a:lnTo>
                    <a:pt x="78" y="198"/>
                  </a:lnTo>
                  <a:lnTo>
                    <a:pt x="78" y="198"/>
                  </a:lnTo>
                  <a:lnTo>
                    <a:pt x="86" y="204"/>
                  </a:lnTo>
                  <a:lnTo>
                    <a:pt x="94" y="210"/>
                  </a:lnTo>
                  <a:lnTo>
                    <a:pt x="102" y="220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14" y="242"/>
                  </a:lnTo>
                  <a:lnTo>
                    <a:pt x="122" y="250"/>
                  </a:lnTo>
                  <a:lnTo>
                    <a:pt x="130" y="254"/>
                  </a:lnTo>
                  <a:lnTo>
                    <a:pt x="138" y="258"/>
                  </a:lnTo>
                  <a:lnTo>
                    <a:pt x="152" y="258"/>
                  </a:lnTo>
                  <a:lnTo>
                    <a:pt x="158" y="256"/>
                  </a:lnTo>
                  <a:lnTo>
                    <a:pt x="170" y="252"/>
                  </a:lnTo>
                  <a:lnTo>
                    <a:pt x="170" y="252"/>
                  </a:lnTo>
                  <a:lnTo>
                    <a:pt x="178" y="248"/>
                  </a:lnTo>
                  <a:lnTo>
                    <a:pt x="184" y="242"/>
                  </a:lnTo>
                  <a:lnTo>
                    <a:pt x="190" y="236"/>
                  </a:lnTo>
                  <a:lnTo>
                    <a:pt x="192" y="230"/>
                  </a:lnTo>
                  <a:lnTo>
                    <a:pt x="192" y="222"/>
                  </a:lnTo>
                  <a:lnTo>
                    <a:pt x="192" y="214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6" y="186"/>
                  </a:lnTo>
                  <a:lnTo>
                    <a:pt x="186" y="172"/>
                  </a:lnTo>
                  <a:lnTo>
                    <a:pt x="188" y="152"/>
                  </a:lnTo>
                  <a:lnTo>
                    <a:pt x="188" y="15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3" name="Freeform 187"/>
            <p:cNvSpPr>
              <a:spLocks/>
            </p:cNvSpPr>
            <p:nvPr/>
          </p:nvSpPr>
          <p:spPr bwMode="auto">
            <a:xfrm>
              <a:off x="4496" y="1446"/>
              <a:ext cx="78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36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32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8" y="30"/>
                </a:cxn>
                <a:cxn ang="0">
                  <a:pos x="30" y="26"/>
                </a:cxn>
                <a:cxn ang="0">
                  <a:pos x="42" y="22"/>
                </a:cxn>
                <a:cxn ang="0">
                  <a:pos x="54" y="16"/>
                </a:cxn>
                <a:cxn ang="0">
                  <a:pos x="66" y="1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8" y="2"/>
                </a:cxn>
                <a:cxn ang="0">
                  <a:pos x="78" y="4"/>
                </a:cxn>
                <a:cxn ang="0">
                  <a:pos x="78" y="8"/>
                </a:cxn>
                <a:cxn ang="0">
                  <a:pos x="78" y="8"/>
                </a:cxn>
                <a:cxn ang="0">
                  <a:pos x="74" y="12"/>
                </a:cxn>
                <a:cxn ang="0">
                  <a:pos x="60" y="22"/>
                </a:cxn>
                <a:cxn ang="0">
                  <a:pos x="50" y="28"/>
                </a:cxn>
                <a:cxn ang="0">
                  <a:pos x="38" y="32"/>
                </a:cxn>
                <a:cxn ang="0">
                  <a:pos x="22" y="34"/>
                </a:cxn>
                <a:cxn ang="0">
                  <a:pos x="4" y="36"/>
                </a:cxn>
                <a:cxn ang="0">
                  <a:pos x="4" y="36"/>
                </a:cxn>
              </a:cxnLst>
              <a:rect l="0" t="0" r="r" b="b"/>
              <a:pathLst>
                <a:path w="78" h="36">
                  <a:moveTo>
                    <a:pt x="4" y="36"/>
                  </a:moveTo>
                  <a:lnTo>
                    <a:pt x="4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30" y="26"/>
                  </a:lnTo>
                  <a:lnTo>
                    <a:pt x="42" y="22"/>
                  </a:lnTo>
                  <a:lnTo>
                    <a:pt x="54" y="16"/>
                  </a:lnTo>
                  <a:lnTo>
                    <a:pt x="66" y="1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74" y="12"/>
                  </a:lnTo>
                  <a:lnTo>
                    <a:pt x="60" y="22"/>
                  </a:lnTo>
                  <a:lnTo>
                    <a:pt x="50" y="28"/>
                  </a:lnTo>
                  <a:lnTo>
                    <a:pt x="38" y="32"/>
                  </a:lnTo>
                  <a:lnTo>
                    <a:pt x="22" y="34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4" name="Freeform 188"/>
            <p:cNvSpPr>
              <a:spLocks/>
            </p:cNvSpPr>
            <p:nvPr/>
          </p:nvSpPr>
          <p:spPr bwMode="auto">
            <a:xfrm>
              <a:off x="4522" y="1464"/>
              <a:ext cx="62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8" y="28"/>
                </a:cxn>
                <a:cxn ang="0">
                  <a:pos x="24" y="22"/>
                </a:cxn>
                <a:cxn ang="0">
                  <a:pos x="44" y="14"/>
                </a:cxn>
                <a:cxn ang="0">
                  <a:pos x="52" y="6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2" y="0"/>
                </a:cxn>
                <a:cxn ang="0">
                  <a:pos x="62" y="2"/>
                </a:cxn>
                <a:cxn ang="0">
                  <a:pos x="62" y="6"/>
                </a:cxn>
                <a:cxn ang="0">
                  <a:pos x="62" y="6"/>
                </a:cxn>
                <a:cxn ang="0">
                  <a:pos x="58" y="10"/>
                </a:cxn>
                <a:cxn ang="0">
                  <a:pos x="46" y="18"/>
                </a:cxn>
                <a:cxn ang="0">
                  <a:pos x="38" y="22"/>
                </a:cxn>
                <a:cxn ang="0">
                  <a:pos x="28" y="26"/>
                </a:cxn>
                <a:cxn ang="0">
                  <a:pos x="14" y="3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2" h="30">
                  <a:moveTo>
                    <a:pt x="0" y="30"/>
                  </a:moveTo>
                  <a:lnTo>
                    <a:pt x="0" y="30"/>
                  </a:lnTo>
                  <a:lnTo>
                    <a:pt x="8" y="28"/>
                  </a:lnTo>
                  <a:lnTo>
                    <a:pt x="24" y="22"/>
                  </a:lnTo>
                  <a:lnTo>
                    <a:pt x="44" y="14"/>
                  </a:lnTo>
                  <a:lnTo>
                    <a:pt x="52" y="6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58" y="10"/>
                  </a:lnTo>
                  <a:lnTo>
                    <a:pt x="46" y="18"/>
                  </a:lnTo>
                  <a:lnTo>
                    <a:pt x="38" y="22"/>
                  </a:lnTo>
                  <a:lnTo>
                    <a:pt x="28" y="26"/>
                  </a:lnTo>
                  <a:lnTo>
                    <a:pt x="14" y="3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5" name="Freeform 189"/>
            <p:cNvSpPr>
              <a:spLocks/>
            </p:cNvSpPr>
            <p:nvPr/>
          </p:nvSpPr>
          <p:spPr bwMode="auto">
            <a:xfrm>
              <a:off x="4530" y="1478"/>
              <a:ext cx="60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24" y="22"/>
                </a:cxn>
                <a:cxn ang="0">
                  <a:pos x="42" y="12"/>
                </a:cxn>
                <a:cxn ang="0">
                  <a:pos x="52" y="6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60" y="0"/>
                </a:cxn>
                <a:cxn ang="0">
                  <a:pos x="60" y="2"/>
                </a:cxn>
                <a:cxn ang="0">
                  <a:pos x="60" y="4"/>
                </a:cxn>
                <a:cxn ang="0">
                  <a:pos x="60" y="4"/>
                </a:cxn>
                <a:cxn ang="0">
                  <a:pos x="56" y="8"/>
                </a:cxn>
                <a:cxn ang="0">
                  <a:pos x="46" y="18"/>
                </a:cxn>
                <a:cxn ang="0">
                  <a:pos x="36" y="22"/>
                </a:cxn>
                <a:cxn ang="0">
                  <a:pos x="26" y="26"/>
                </a:cxn>
                <a:cxn ang="0">
                  <a:pos x="14" y="28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0" h="30">
                  <a:moveTo>
                    <a:pt x="0" y="30"/>
                  </a:moveTo>
                  <a:lnTo>
                    <a:pt x="0" y="30"/>
                  </a:lnTo>
                  <a:lnTo>
                    <a:pt x="6" y="28"/>
                  </a:lnTo>
                  <a:lnTo>
                    <a:pt x="24" y="22"/>
                  </a:lnTo>
                  <a:lnTo>
                    <a:pt x="42" y="12"/>
                  </a:lnTo>
                  <a:lnTo>
                    <a:pt x="52" y="6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8"/>
                  </a:lnTo>
                  <a:lnTo>
                    <a:pt x="46" y="18"/>
                  </a:lnTo>
                  <a:lnTo>
                    <a:pt x="36" y="22"/>
                  </a:lnTo>
                  <a:lnTo>
                    <a:pt x="26" y="26"/>
                  </a:lnTo>
                  <a:lnTo>
                    <a:pt x="14" y="2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6" name="Freeform 190"/>
            <p:cNvSpPr>
              <a:spLocks/>
            </p:cNvSpPr>
            <p:nvPr/>
          </p:nvSpPr>
          <p:spPr bwMode="auto">
            <a:xfrm>
              <a:off x="4534" y="1492"/>
              <a:ext cx="62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8" y="28"/>
                </a:cxn>
                <a:cxn ang="0">
                  <a:pos x="24" y="22"/>
                </a:cxn>
                <a:cxn ang="0">
                  <a:pos x="44" y="12"/>
                </a:cxn>
                <a:cxn ang="0">
                  <a:pos x="52" y="6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2" y="0"/>
                </a:cxn>
                <a:cxn ang="0">
                  <a:pos x="62" y="2"/>
                </a:cxn>
                <a:cxn ang="0">
                  <a:pos x="62" y="4"/>
                </a:cxn>
                <a:cxn ang="0">
                  <a:pos x="62" y="4"/>
                </a:cxn>
                <a:cxn ang="0">
                  <a:pos x="58" y="8"/>
                </a:cxn>
                <a:cxn ang="0">
                  <a:pos x="46" y="18"/>
                </a:cxn>
                <a:cxn ang="0">
                  <a:pos x="38" y="22"/>
                </a:cxn>
                <a:cxn ang="0">
                  <a:pos x="28" y="26"/>
                </a:cxn>
                <a:cxn ang="0">
                  <a:pos x="16" y="28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2" h="30">
                  <a:moveTo>
                    <a:pt x="0" y="30"/>
                  </a:moveTo>
                  <a:lnTo>
                    <a:pt x="0" y="30"/>
                  </a:lnTo>
                  <a:lnTo>
                    <a:pt x="8" y="28"/>
                  </a:lnTo>
                  <a:lnTo>
                    <a:pt x="24" y="22"/>
                  </a:lnTo>
                  <a:lnTo>
                    <a:pt x="44" y="12"/>
                  </a:lnTo>
                  <a:lnTo>
                    <a:pt x="52" y="6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46" y="18"/>
                  </a:lnTo>
                  <a:lnTo>
                    <a:pt x="38" y="22"/>
                  </a:lnTo>
                  <a:lnTo>
                    <a:pt x="28" y="26"/>
                  </a:lnTo>
                  <a:lnTo>
                    <a:pt x="16" y="2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hlinkClick r:id="rId2" action="ppaction://program"/>
          </p:cNvPr>
          <p:cNvSpPr txBox="1"/>
          <p:nvPr/>
        </p:nvSpPr>
        <p:spPr>
          <a:xfrm>
            <a:off x="3048000" y="2971800"/>
            <a:ext cx="326243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</a:rPr>
              <a:t>Thai after collecting Examples</a:t>
            </a:r>
            <a:endParaRPr 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WeSay Admin</a:t>
            </a:r>
            <a:endParaRPr lang="en-US"/>
          </a:p>
        </p:txBody>
      </p:sp>
      <p:sp>
        <p:nvSpPr>
          <p:cNvPr id="4" name="TextBox 3">
            <a:hlinkClick r:id="rId3" action="ppaction://program"/>
          </p:cNvPr>
          <p:cNvSpPr txBox="1"/>
          <p:nvPr/>
        </p:nvSpPr>
        <p:spPr>
          <a:xfrm>
            <a:off x="3048000" y="2971800"/>
            <a:ext cx="276377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C000"/>
                </a:solidFill>
              </a:rPr>
              <a:t>Run WeSay Admin</a:t>
            </a:r>
            <a:endParaRPr lang="en-US" sz="240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C2006_Template">
  <a:themeElements>
    <a:clrScheme name="Custom 2">
      <a:dk1>
        <a:srgbClr val="6B6BCE"/>
      </a:dk1>
      <a:lt1>
        <a:srgbClr val="FFFFFF"/>
      </a:lt1>
      <a:dk2>
        <a:srgbClr val="A3A3E0"/>
      </a:dk2>
      <a:lt2>
        <a:srgbClr val="00A8CB"/>
      </a:lt2>
      <a:accent1>
        <a:srgbClr val="BBE0E3"/>
      </a:accent1>
      <a:accent2>
        <a:srgbClr val="333399"/>
      </a:accent2>
      <a:accent3>
        <a:srgbClr val="AAD1E2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TC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TC2006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0">
        <a:dk1>
          <a:srgbClr val="000000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1">
        <a:dk1>
          <a:srgbClr val="FFFFFF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2">
        <a:dk1>
          <a:srgbClr val="808080"/>
        </a:dk1>
        <a:lt1>
          <a:srgbClr val="FFFFFF"/>
        </a:lt1>
        <a:dk2>
          <a:srgbClr val="00A8CB"/>
        </a:dk2>
        <a:lt2>
          <a:srgbClr val="00A8CB"/>
        </a:lt2>
        <a:accent1>
          <a:srgbClr val="BBE0E3"/>
        </a:accent1>
        <a:accent2>
          <a:srgbClr val="333399"/>
        </a:accent2>
        <a:accent3>
          <a:srgbClr val="AAD1E2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TC2006_Template">
  <a:themeElements>
    <a:clrScheme name="CTC2006 12">
      <a:dk1>
        <a:srgbClr val="808080"/>
      </a:dk1>
      <a:lt1>
        <a:srgbClr val="FFFFFF"/>
      </a:lt1>
      <a:dk2>
        <a:srgbClr val="00A8CB"/>
      </a:dk2>
      <a:lt2>
        <a:srgbClr val="00A8CB"/>
      </a:lt2>
      <a:accent1>
        <a:srgbClr val="BBE0E3"/>
      </a:accent1>
      <a:accent2>
        <a:srgbClr val="333399"/>
      </a:accent2>
      <a:accent3>
        <a:srgbClr val="AAD1E2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TC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TC2006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0">
        <a:dk1>
          <a:srgbClr val="000000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1">
        <a:dk1>
          <a:srgbClr val="FFFFFF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2">
        <a:dk1>
          <a:srgbClr val="808080"/>
        </a:dk1>
        <a:lt1>
          <a:srgbClr val="FFFFFF"/>
        </a:lt1>
        <a:dk2>
          <a:srgbClr val="00A8CB"/>
        </a:dk2>
        <a:lt2>
          <a:srgbClr val="00A8CB"/>
        </a:lt2>
        <a:accent1>
          <a:srgbClr val="BBE0E3"/>
        </a:accent1>
        <a:accent2>
          <a:srgbClr val="333399"/>
        </a:accent2>
        <a:accent3>
          <a:srgbClr val="AAD1E2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190</Words>
  <Application>Microsoft PowerPoint</Application>
  <PresentationFormat>On-screen Show (4:3)</PresentationFormat>
  <Paragraphs>62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CTC2006_Template</vt:lpstr>
      <vt:lpstr>1_CTC2006_Template</vt:lpstr>
      <vt:lpstr>WeSay</vt:lpstr>
      <vt:lpstr>Why another Dictionary Application?</vt:lpstr>
      <vt:lpstr>Slide 3</vt:lpstr>
      <vt:lpstr>Training</vt:lpstr>
      <vt:lpstr>Slide 5</vt:lpstr>
      <vt:lpstr>New Idea</vt:lpstr>
      <vt:lpstr>Slide 7</vt:lpstr>
      <vt:lpstr>Recap</vt:lpstr>
      <vt:lpstr>WeSay Admin</vt:lpstr>
      <vt:lpstr>Distinctives</vt:lpstr>
      <vt:lpstr>Distinctives</vt:lpstr>
      <vt:lpstr>Distinctives</vt:lpstr>
      <vt:lpstr>Near Future</vt:lpstr>
      <vt:lpstr>Possible Future</vt:lpstr>
      <vt:lpstr>Roadmap</vt:lpstr>
      <vt:lpstr>Slide 16</vt:lpstr>
    </vt:vector>
  </TitlesOfParts>
  <Company>SIL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Hatton</dc:creator>
  <cp:lastModifiedBy>John Hatton</cp:lastModifiedBy>
  <cp:revision>61</cp:revision>
  <cp:lastPrinted>1601-01-01T00:00:00Z</cp:lastPrinted>
  <dcterms:created xsi:type="dcterms:W3CDTF">2006-10-23T03:26:06Z</dcterms:created>
  <dcterms:modified xsi:type="dcterms:W3CDTF">2006-10-25T09:35:05Z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</Properties>
</file>