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6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62" r:id="rId6"/>
    <p:sldId id="260" r:id="rId7"/>
    <p:sldId id="261" r:id="rId8"/>
    <p:sldId id="259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03587-E848-49A1-BA00-8E7ED6C9461B}" v="64" dt="2025-02-28T08:34:07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ובל המר" userId="7bfee513-940e-48a0-88ba-0be6b0b7310a" providerId="ADAL" clId="{87C03587-E848-49A1-BA00-8E7ED6C9461B}"/>
    <pc:docChg chg="undo custSel addSld modSld sldOrd">
      <pc:chgData name="יובל המר" userId="7bfee513-940e-48a0-88ba-0be6b0b7310a" providerId="ADAL" clId="{87C03587-E848-49A1-BA00-8E7ED6C9461B}" dt="2025-02-28T08:34:41.216" v="2363" actId="14100"/>
      <pc:docMkLst>
        <pc:docMk/>
      </pc:docMkLst>
      <pc:sldChg chg="modTransition modAnim">
        <pc:chgData name="יובל המר" userId="7bfee513-940e-48a0-88ba-0be6b0b7310a" providerId="ADAL" clId="{87C03587-E848-49A1-BA00-8E7ED6C9461B}" dt="2025-02-28T07:51:49.283" v="1133"/>
        <pc:sldMkLst>
          <pc:docMk/>
          <pc:sldMk cId="2761198169" sldId="256"/>
        </pc:sldMkLst>
      </pc:sldChg>
      <pc:sldChg chg="modSp mod modTransition">
        <pc:chgData name="יובל המר" userId="7bfee513-940e-48a0-88ba-0be6b0b7310a" providerId="ADAL" clId="{87C03587-E848-49A1-BA00-8E7ED6C9461B}" dt="2025-02-28T07:54:06.208" v="1164" actId="20577"/>
        <pc:sldMkLst>
          <pc:docMk/>
          <pc:sldMk cId="3399996504" sldId="257"/>
        </pc:sldMkLst>
        <pc:spChg chg="mod">
          <ac:chgData name="יובל המר" userId="7bfee513-940e-48a0-88ba-0be6b0b7310a" providerId="ADAL" clId="{87C03587-E848-49A1-BA00-8E7ED6C9461B}" dt="2025-02-28T06:59:42.526" v="234" actId="255"/>
          <ac:spMkLst>
            <pc:docMk/>
            <pc:sldMk cId="3399996504" sldId="257"/>
            <ac:spMk id="2" creationId="{666E24BB-3656-F25A-A977-B736C3AF2F92}"/>
          </ac:spMkLst>
        </pc:spChg>
        <pc:spChg chg="mod">
          <ac:chgData name="יובל המר" userId="7bfee513-940e-48a0-88ba-0be6b0b7310a" providerId="ADAL" clId="{87C03587-E848-49A1-BA00-8E7ED6C9461B}" dt="2025-02-28T07:54:06.208" v="1164" actId="20577"/>
          <ac:spMkLst>
            <pc:docMk/>
            <pc:sldMk cId="3399996504" sldId="257"/>
            <ac:spMk id="3" creationId="{EC928810-A4E5-43F9-453A-A9CFB79C6B7C}"/>
          </ac:spMkLst>
        </pc:spChg>
      </pc:sldChg>
      <pc:sldChg chg="addSp delSp modSp mod ord modTransition">
        <pc:chgData name="יובל המר" userId="7bfee513-940e-48a0-88ba-0be6b0b7310a" providerId="ADAL" clId="{87C03587-E848-49A1-BA00-8E7ED6C9461B}" dt="2025-02-28T08:22:39.607" v="2333" actId="948"/>
        <pc:sldMkLst>
          <pc:docMk/>
          <pc:sldMk cId="536008153" sldId="258"/>
        </pc:sldMkLst>
        <pc:spChg chg="del">
          <ac:chgData name="יובל המר" userId="7bfee513-940e-48a0-88ba-0be6b0b7310a" providerId="ADAL" clId="{87C03587-E848-49A1-BA00-8E7ED6C9461B}" dt="2025-02-28T07:00:09.816" v="241" actId="478"/>
          <ac:spMkLst>
            <pc:docMk/>
            <pc:sldMk cId="536008153" sldId="258"/>
            <ac:spMk id="2" creationId="{329622BF-4BFA-A06D-1FB7-C07BFA6E209E}"/>
          </ac:spMkLst>
        </pc:spChg>
        <pc:spChg chg="mod">
          <ac:chgData name="יובל המר" userId="7bfee513-940e-48a0-88ba-0be6b0b7310a" providerId="ADAL" clId="{87C03587-E848-49A1-BA00-8E7ED6C9461B}" dt="2025-02-28T08:22:24.916" v="2329" actId="20577"/>
          <ac:spMkLst>
            <pc:docMk/>
            <pc:sldMk cId="536008153" sldId="258"/>
            <ac:spMk id="3" creationId="{700FD434-2BE5-2FB2-9847-6C73647B2478}"/>
          </ac:spMkLst>
        </pc:spChg>
        <pc:spChg chg="mod">
          <ac:chgData name="יובל המר" userId="7bfee513-940e-48a0-88ba-0be6b0b7310a" providerId="ADAL" clId="{87C03587-E848-49A1-BA00-8E7ED6C9461B}" dt="2025-02-28T07:05:07.386" v="438" actId="1076"/>
          <ac:spMkLst>
            <pc:docMk/>
            <pc:sldMk cId="536008153" sldId="258"/>
            <ac:spMk id="4" creationId="{426C2509-EF3B-4E0A-9BAA-96797D9E0551}"/>
          </ac:spMkLst>
        </pc:spChg>
        <pc:spChg chg="mod">
          <ac:chgData name="יובל המר" userId="7bfee513-940e-48a0-88ba-0be6b0b7310a" providerId="ADAL" clId="{87C03587-E848-49A1-BA00-8E7ED6C9461B}" dt="2025-02-28T08:22:39.607" v="2333" actId="948"/>
          <ac:spMkLst>
            <pc:docMk/>
            <pc:sldMk cId="536008153" sldId="258"/>
            <ac:spMk id="6" creationId="{39AE107D-07B9-D167-1961-8921F205DA07}"/>
          </ac:spMkLst>
        </pc:spChg>
        <pc:spChg chg="add del mod">
          <ac:chgData name="יובל המר" userId="7bfee513-940e-48a0-88ba-0be6b0b7310a" providerId="ADAL" clId="{87C03587-E848-49A1-BA00-8E7ED6C9461B}" dt="2025-02-28T07:00:11.842" v="242" actId="478"/>
          <ac:spMkLst>
            <pc:docMk/>
            <pc:sldMk cId="536008153" sldId="258"/>
            <ac:spMk id="7" creationId="{C9D4B72C-0730-1C98-1B74-0624AA19B622}"/>
          </ac:spMkLst>
        </pc:spChg>
      </pc:sldChg>
      <pc:sldChg chg="addSp modSp mod modTransition">
        <pc:chgData name="יובל המר" userId="7bfee513-940e-48a0-88ba-0be6b0b7310a" providerId="ADAL" clId="{87C03587-E848-49A1-BA00-8E7ED6C9461B}" dt="2025-02-28T08:26:02.638" v="2351" actId="20577"/>
        <pc:sldMkLst>
          <pc:docMk/>
          <pc:sldMk cId="1322192844" sldId="259"/>
        </pc:sldMkLst>
        <pc:spChg chg="add mod">
          <ac:chgData name="יובל המר" userId="7bfee513-940e-48a0-88ba-0be6b0b7310a" providerId="ADAL" clId="{87C03587-E848-49A1-BA00-8E7ED6C9461B}" dt="2025-02-28T08:03:09.941" v="1592" actId="20577"/>
          <ac:spMkLst>
            <pc:docMk/>
            <pc:sldMk cId="1322192844" sldId="259"/>
            <ac:spMk id="2" creationId="{A6E598AB-3736-0294-7F24-97842C79007A}"/>
          </ac:spMkLst>
        </pc:spChg>
        <pc:spChg chg="mod">
          <ac:chgData name="יובל המר" userId="7bfee513-940e-48a0-88ba-0be6b0b7310a" providerId="ADAL" clId="{87C03587-E848-49A1-BA00-8E7ED6C9461B}" dt="2025-02-28T08:26:02.638" v="2351" actId="20577"/>
          <ac:spMkLst>
            <pc:docMk/>
            <pc:sldMk cId="1322192844" sldId="259"/>
            <ac:spMk id="3" creationId="{589F46FD-85E6-3F1D-98D1-C9D237618F04}"/>
          </ac:spMkLst>
        </pc:spChg>
      </pc:sldChg>
      <pc:sldChg chg="modSp mod ord modTransition">
        <pc:chgData name="יובל המר" userId="7bfee513-940e-48a0-88ba-0be6b0b7310a" providerId="ADAL" clId="{87C03587-E848-49A1-BA00-8E7ED6C9461B}" dt="2025-02-28T08:24:10.761" v="2337" actId="20577"/>
        <pc:sldMkLst>
          <pc:docMk/>
          <pc:sldMk cId="2699499503" sldId="260"/>
        </pc:sldMkLst>
        <pc:spChg chg="mod">
          <ac:chgData name="יובל המר" userId="7bfee513-940e-48a0-88ba-0be6b0b7310a" providerId="ADAL" clId="{87C03587-E848-49A1-BA00-8E7ED6C9461B}" dt="2025-02-28T06:59:13.015" v="227" actId="14100"/>
          <ac:spMkLst>
            <pc:docMk/>
            <pc:sldMk cId="2699499503" sldId="260"/>
            <ac:spMk id="2" creationId="{E56952F4-A2A0-24DB-F1DB-6DE9B3EF1622}"/>
          </ac:spMkLst>
        </pc:spChg>
        <pc:spChg chg="mod">
          <ac:chgData name="יובל המר" userId="7bfee513-940e-48a0-88ba-0be6b0b7310a" providerId="ADAL" clId="{87C03587-E848-49A1-BA00-8E7ED6C9461B}" dt="2025-02-28T08:23:47.640" v="2336" actId="20577"/>
          <ac:spMkLst>
            <pc:docMk/>
            <pc:sldMk cId="2699499503" sldId="260"/>
            <ac:spMk id="3" creationId="{9E3418BA-3DCC-84D9-B149-4AE051F5D1F6}"/>
          </ac:spMkLst>
        </pc:spChg>
        <pc:spChg chg="mod">
          <ac:chgData name="יובל המר" userId="7bfee513-940e-48a0-88ba-0be6b0b7310a" providerId="ADAL" clId="{87C03587-E848-49A1-BA00-8E7ED6C9461B}" dt="2025-02-28T06:59:23.258" v="231" actId="1076"/>
          <ac:spMkLst>
            <pc:docMk/>
            <pc:sldMk cId="2699499503" sldId="260"/>
            <ac:spMk id="4" creationId="{D3698666-87DA-9EE1-57BB-F333166CD749}"/>
          </ac:spMkLst>
        </pc:spChg>
        <pc:spChg chg="mod">
          <ac:chgData name="יובל המר" userId="7bfee513-940e-48a0-88ba-0be6b0b7310a" providerId="ADAL" clId="{87C03587-E848-49A1-BA00-8E7ED6C9461B}" dt="2025-02-28T08:24:10.761" v="2337" actId="20577"/>
          <ac:spMkLst>
            <pc:docMk/>
            <pc:sldMk cId="2699499503" sldId="260"/>
            <ac:spMk id="6" creationId="{DA4F3031-F39F-099D-531D-9FAD89BE1738}"/>
          </ac:spMkLst>
        </pc:spChg>
      </pc:sldChg>
      <pc:sldChg chg="modSp mod ord modTransition">
        <pc:chgData name="יובל המר" userId="7bfee513-940e-48a0-88ba-0be6b0b7310a" providerId="ADAL" clId="{87C03587-E848-49A1-BA00-8E7ED6C9461B}" dt="2025-02-28T08:01:42.336" v="1589" actId="20577"/>
        <pc:sldMkLst>
          <pc:docMk/>
          <pc:sldMk cId="107067242" sldId="261"/>
        </pc:sldMkLst>
        <pc:spChg chg="mod">
          <ac:chgData name="יובל המר" userId="7bfee513-940e-48a0-88ba-0be6b0b7310a" providerId="ADAL" clId="{87C03587-E848-49A1-BA00-8E7ED6C9461B}" dt="2025-02-28T08:00:25.119" v="1463" actId="1076"/>
          <ac:spMkLst>
            <pc:docMk/>
            <pc:sldMk cId="107067242" sldId="261"/>
            <ac:spMk id="2" creationId="{EDCABD9D-FBF6-C632-077A-DB5A4C045292}"/>
          </ac:spMkLst>
        </pc:spChg>
        <pc:spChg chg="mod">
          <ac:chgData name="יובל המר" userId="7bfee513-940e-48a0-88ba-0be6b0b7310a" providerId="ADAL" clId="{87C03587-E848-49A1-BA00-8E7ED6C9461B}" dt="2025-02-28T08:00:48.433" v="1498" actId="20577"/>
          <ac:spMkLst>
            <pc:docMk/>
            <pc:sldMk cId="107067242" sldId="261"/>
            <ac:spMk id="3" creationId="{84C25C64-0236-885C-A1CA-8724699485E1}"/>
          </ac:spMkLst>
        </pc:spChg>
        <pc:spChg chg="mod">
          <ac:chgData name="יובל המר" userId="7bfee513-940e-48a0-88ba-0be6b0b7310a" providerId="ADAL" clId="{87C03587-E848-49A1-BA00-8E7ED6C9461B}" dt="2025-02-28T07:59:08.903" v="1408" actId="1076"/>
          <ac:spMkLst>
            <pc:docMk/>
            <pc:sldMk cId="107067242" sldId="261"/>
            <ac:spMk id="4" creationId="{CAE44FA1-B611-9821-34F4-9D3E35F0D039}"/>
          </ac:spMkLst>
        </pc:spChg>
        <pc:spChg chg="mod">
          <ac:chgData name="יובל המר" userId="7bfee513-940e-48a0-88ba-0be6b0b7310a" providerId="ADAL" clId="{87C03587-E848-49A1-BA00-8E7ED6C9461B}" dt="2025-02-28T08:01:42.336" v="1589" actId="20577"/>
          <ac:spMkLst>
            <pc:docMk/>
            <pc:sldMk cId="107067242" sldId="261"/>
            <ac:spMk id="8" creationId="{4A33903F-6DAA-4AA1-5B72-929AE0059CCA}"/>
          </ac:spMkLst>
        </pc:spChg>
      </pc:sldChg>
      <pc:sldChg chg="modSp mod ord modTransition">
        <pc:chgData name="יובל המר" userId="7bfee513-940e-48a0-88ba-0be6b0b7310a" providerId="ADAL" clId="{87C03587-E848-49A1-BA00-8E7ED6C9461B}" dt="2025-02-28T08:34:41.216" v="2363" actId="14100"/>
        <pc:sldMkLst>
          <pc:docMk/>
          <pc:sldMk cId="2515054730" sldId="262"/>
        </pc:sldMkLst>
        <pc:spChg chg="mod">
          <ac:chgData name="יובל המר" userId="7bfee513-940e-48a0-88ba-0be6b0b7310a" providerId="ADAL" clId="{87C03587-E848-49A1-BA00-8E7ED6C9461B}" dt="2025-02-28T07:15:07.912" v="574" actId="1076"/>
          <ac:spMkLst>
            <pc:docMk/>
            <pc:sldMk cId="2515054730" sldId="262"/>
            <ac:spMk id="2" creationId="{723ECA19-1DDE-AC58-3C4A-E079A68F92E5}"/>
          </ac:spMkLst>
        </pc:spChg>
        <pc:spChg chg="mod">
          <ac:chgData name="יובל המר" userId="7bfee513-940e-48a0-88ba-0be6b0b7310a" providerId="ADAL" clId="{87C03587-E848-49A1-BA00-8E7ED6C9461B}" dt="2025-02-28T08:34:41.216" v="2363" actId="14100"/>
          <ac:spMkLst>
            <pc:docMk/>
            <pc:sldMk cId="2515054730" sldId="262"/>
            <ac:spMk id="3" creationId="{33EF8407-CC9A-C6E3-55E9-C91EFF6B0640}"/>
          </ac:spMkLst>
        </pc:spChg>
      </pc:sldChg>
      <pc:sldChg chg="modSp mod modTransition">
        <pc:chgData name="יובל המר" userId="7bfee513-940e-48a0-88ba-0be6b0b7310a" providerId="ADAL" clId="{87C03587-E848-49A1-BA00-8E7ED6C9461B}" dt="2025-02-28T08:27:23.104" v="2354"/>
        <pc:sldMkLst>
          <pc:docMk/>
          <pc:sldMk cId="1926916981" sldId="263"/>
        </pc:sldMkLst>
        <pc:spChg chg="mod">
          <ac:chgData name="יובל המר" userId="7bfee513-940e-48a0-88ba-0be6b0b7310a" providerId="ADAL" clId="{87C03587-E848-49A1-BA00-8E7ED6C9461B}" dt="2025-02-28T07:37:10.833" v="648" actId="14100"/>
          <ac:spMkLst>
            <pc:docMk/>
            <pc:sldMk cId="1926916981" sldId="263"/>
            <ac:spMk id="4" creationId="{A7CD858A-BF73-9EE9-79E0-4ACDCA54E073}"/>
          </ac:spMkLst>
        </pc:spChg>
        <pc:spChg chg="mod">
          <ac:chgData name="יובל המר" userId="7bfee513-940e-48a0-88ba-0be6b0b7310a" providerId="ADAL" clId="{87C03587-E848-49A1-BA00-8E7ED6C9461B}" dt="2025-02-28T08:27:23.104" v="2354"/>
          <ac:spMkLst>
            <pc:docMk/>
            <pc:sldMk cId="1926916981" sldId="263"/>
            <ac:spMk id="5" creationId="{752287E3-D987-6CCF-85A7-21DDC89D98E1}"/>
          </ac:spMkLst>
        </pc:spChg>
      </pc:sldChg>
      <pc:sldChg chg="modSp mod modTransition">
        <pc:chgData name="יובל המר" userId="7bfee513-940e-48a0-88ba-0be6b0b7310a" providerId="ADAL" clId="{87C03587-E848-49A1-BA00-8E7ED6C9461B}" dt="2025-02-28T08:17:18.093" v="2268" actId="1076"/>
        <pc:sldMkLst>
          <pc:docMk/>
          <pc:sldMk cId="1070716475" sldId="264"/>
        </pc:sldMkLst>
        <pc:spChg chg="mod">
          <ac:chgData name="יובל המר" userId="7bfee513-940e-48a0-88ba-0be6b0b7310a" providerId="ADAL" clId="{87C03587-E848-49A1-BA00-8E7ED6C9461B}" dt="2025-02-28T08:17:13.323" v="2267" actId="14100"/>
          <ac:spMkLst>
            <pc:docMk/>
            <pc:sldMk cId="1070716475" sldId="264"/>
            <ac:spMk id="2" creationId="{982BA805-5AA2-C6E7-758C-0A8780654308}"/>
          </ac:spMkLst>
        </pc:spChg>
        <pc:spChg chg="mod">
          <ac:chgData name="יובל המר" userId="7bfee513-940e-48a0-88ba-0be6b0b7310a" providerId="ADAL" clId="{87C03587-E848-49A1-BA00-8E7ED6C9461B}" dt="2025-02-28T07:46:26.229" v="1057" actId="20577"/>
          <ac:spMkLst>
            <pc:docMk/>
            <pc:sldMk cId="1070716475" sldId="264"/>
            <ac:spMk id="3" creationId="{53C67935-0A60-CE71-AE85-64340ED41A6E}"/>
          </ac:spMkLst>
        </pc:spChg>
        <pc:spChg chg="mod">
          <ac:chgData name="יובל המר" userId="7bfee513-940e-48a0-88ba-0be6b0b7310a" providerId="ADAL" clId="{87C03587-E848-49A1-BA00-8E7ED6C9461B}" dt="2025-02-28T08:17:18.093" v="2268" actId="1076"/>
          <ac:spMkLst>
            <pc:docMk/>
            <pc:sldMk cId="1070716475" sldId="264"/>
            <ac:spMk id="4" creationId="{98FF5F0E-5A98-974E-D286-5A76ACBAFA25}"/>
          </ac:spMkLst>
        </pc:spChg>
        <pc:spChg chg="mod">
          <ac:chgData name="יובל המר" userId="7bfee513-940e-48a0-88ba-0be6b0b7310a" providerId="ADAL" clId="{87C03587-E848-49A1-BA00-8E7ED6C9461B}" dt="2025-02-28T07:46:17.468" v="1054" actId="14100"/>
          <ac:spMkLst>
            <pc:docMk/>
            <pc:sldMk cId="1070716475" sldId="264"/>
            <ac:spMk id="5" creationId="{D049B54F-5E26-7D00-5B36-121C75F8AF02}"/>
          </ac:spMkLst>
        </pc:spChg>
      </pc:sldChg>
      <pc:sldChg chg="modSp mod modTransition">
        <pc:chgData name="יובל המר" userId="7bfee513-940e-48a0-88ba-0be6b0b7310a" providerId="ADAL" clId="{87C03587-E848-49A1-BA00-8E7ED6C9461B}" dt="2025-02-28T07:53:48.919" v="1158"/>
        <pc:sldMkLst>
          <pc:docMk/>
          <pc:sldMk cId="3225589240" sldId="265"/>
        </pc:sldMkLst>
        <pc:spChg chg="mod">
          <ac:chgData name="יובל המר" userId="7bfee513-940e-48a0-88ba-0be6b0b7310a" providerId="ADAL" clId="{87C03587-E848-49A1-BA00-8E7ED6C9461B}" dt="2025-02-28T07:48:42.825" v="1102" actId="14100"/>
          <ac:spMkLst>
            <pc:docMk/>
            <pc:sldMk cId="3225589240" sldId="265"/>
            <ac:spMk id="3" creationId="{B51E5BE4-8306-F0D3-625A-45BEA63CE26C}"/>
          </ac:spMkLst>
        </pc:spChg>
      </pc:sldChg>
      <pc:sldChg chg="addSp modSp mod modTransition">
        <pc:chgData name="יובל המר" userId="7bfee513-940e-48a0-88ba-0be6b0b7310a" providerId="ADAL" clId="{87C03587-E848-49A1-BA00-8E7ED6C9461B}" dt="2025-02-28T07:53:48.919" v="1158"/>
        <pc:sldMkLst>
          <pc:docMk/>
          <pc:sldMk cId="3386179541" sldId="266"/>
        </pc:sldMkLst>
        <pc:spChg chg="mod">
          <ac:chgData name="יובל המר" userId="7bfee513-940e-48a0-88ba-0be6b0b7310a" providerId="ADAL" clId="{87C03587-E848-49A1-BA00-8E7ED6C9461B}" dt="2025-02-28T07:33:09.479" v="643" actId="14100"/>
          <ac:spMkLst>
            <pc:docMk/>
            <pc:sldMk cId="3386179541" sldId="266"/>
            <ac:spMk id="2" creationId="{218609F9-0609-043F-5660-43247B5CD82C}"/>
          </ac:spMkLst>
        </pc:spChg>
        <pc:spChg chg="mod">
          <ac:chgData name="יובל המר" userId="7bfee513-940e-48a0-88ba-0be6b0b7310a" providerId="ADAL" clId="{87C03587-E848-49A1-BA00-8E7ED6C9461B}" dt="2025-02-28T07:47:58.362" v="1076" actId="20577"/>
          <ac:spMkLst>
            <pc:docMk/>
            <pc:sldMk cId="3386179541" sldId="266"/>
            <ac:spMk id="3" creationId="{DF7BBDE9-9178-CE2D-A31A-8DB3EFEF4590}"/>
          </ac:spMkLst>
        </pc:spChg>
        <pc:spChg chg="mod">
          <ac:chgData name="יובל המר" userId="7bfee513-940e-48a0-88ba-0be6b0b7310a" providerId="ADAL" clId="{87C03587-E848-49A1-BA00-8E7ED6C9461B}" dt="2025-02-28T07:33:05.121" v="642" actId="14100"/>
          <ac:spMkLst>
            <pc:docMk/>
            <pc:sldMk cId="3386179541" sldId="266"/>
            <ac:spMk id="4" creationId="{D6D4D5C7-E16B-5F5D-845A-8B3298514060}"/>
          </ac:spMkLst>
        </pc:spChg>
        <pc:spChg chg="add mod">
          <ac:chgData name="יובל המר" userId="7bfee513-940e-48a0-88ba-0be6b0b7310a" providerId="ADAL" clId="{87C03587-E848-49A1-BA00-8E7ED6C9461B}" dt="2025-02-28T07:47:51.050" v="1073" actId="12"/>
          <ac:spMkLst>
            <pc:docMk/>
            <pc:sldMk cId="3386179541" sldId="266"/>
            <ac:spMk id="5" creationId="{3E3E0978-20E2-1730-1467-1BA140A14360}"/>
          </ac:spMkLst>
        </pc:spChg>
      </pc:sldChg>
      <pc:sldChg chg="modSp add mod modTransition">
        <pc:chgData name="יובל המר" userId="7bfee513-940e-48a0-88ba-0be6b0b7310a" providerId="ADAL" clId="{87C03587-E848-49A1-BA00-8E7ED6C9461B}" dt="2025-02-28T08:18:04.953" v="2326" actId="20577"/>
        <pc:sldMkLst>
          <pc:docMk/>
          <pc:sldMk cId="46674328" sldId="267"/>
        </pc:sldMkLst>
        <pc:spChg chg="mod">
          <ac:chgData name="יובל המר" userId="7bfee513-940e-48a0-88ba-0be6b0b7310a" providerId="ADAL" clId="{87C03587-E848-49A1-BA00-8E7ED6C9461B}" dt="2025-02-28T07:53:18.049" v="1153" actId="20577"/>
          <ac:spMkLst>
            <pc:docMk/>
            <pc:sldMk cId="46674328" sldId="267"/>
            <ac:spMk id="2" creationId="{B87993CF-D3CD-A698-7DF2-EE02A5F3668D}"/>
          </ac:spMkLst>
        </pc:spChg>
        <pc:spChg chg="mod">
          <ac:chgData name="יובל המר" userId="7bfee513-940e-48a0-88ba-0be6b0b7310a" providerId="ADAL" clId="{87C03587-E848-49A1-BA00-8E7ED6C9461B}" dt="2025-02-28T08:18:04.953" v="2326" actId="20577"/>
          <ac:spMkLst>
            <pc:docMk/>
            <pc:sldMk cId="46674328" sldId="267"/>
            <ac:spMk id="3" creationId="{A21C1B91-D7FD-A167-884E-3E2FBB2C05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B0B1FF-15F9-4D0B-A044-AA7F2D0B130D}" type="datetimeFigureOut">
              <a:rPr lang="he-IL" smtClean="0"/>
              <a:t>ל'/שבט/תשפ"ה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9428C90-37E9-49D3-930A-57DE7214F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098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28C90-37E9-49D3-930A-57DE7214F65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464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80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9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3049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654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4217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057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93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21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97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28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68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61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85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961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85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91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EB56C40-4067-45B4-B3BF-71E5A952B5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8646" b="534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F794443-5FB0-D178-34F3-CB1576F5D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230" y="2384389"/>
            <a:ext cx="9246044" cy="1513326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פרויקט ספרייה דיגיטלית </a:t>
            </a:r>
            <a:r>
              <a:rPr lang="en-US" dirty="0"/>
              <a:t>OOP -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4801D26-10FE-FA1A-B227-416E51AAE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he-IL" dirty="0"/>
              <a:t>מגישים:</a:t>
            </a:r>
          </a:p>
          <a:p>
            <a:pPr algn="ctr">
              <a:lnSpc>
                <a:spcPct val="90000"/>
              </a:lnSpc>
            </a:pPr>
            <a:r>
              <a:rPr lang="he-IL" dirty="0"/>
              <a:t>עידו בן הרוש – 316439116</a:t>
            </a:r>
          </a:p>
          <a:p>
            <a:pPr algn="ctr">
              <a:lnSpc>
                <a:spcPct val="90000"/>
              </a:lnSpc>
            </a:pPr>
            <a:r>
              <a:rPr lang="he-IL" dirty="0"/>
              <a:t>יובל המר - 209158518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9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4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8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1198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2BA805-5AA2-C6E7-758C-0A878065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258" y="624109"/>
            <a:ext cx="3196354" cy="628619"/>
          </a:xfrm>
        </p:spPr>
        <p:txBody>
          <a:bodyPr>
            <a:normAutofit/>
          </a:bodyPr>
          <a:lstStyle/>
          <a:p>
            <a:pPr algn="r"/>
            <a:r>
              <a:rPr lang="en-US" sz="3500" dirty="0"/>
              <a:t>Serializations</a:t>
            </a:r>
            <a:r>
              <a:rPr lang="he-IL" sz="3500" dirty="0"/>
              <a:t> 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C67935-0A60-CE71-AE85-64340ED41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654" y="1252728"/>
            <a:ext cx="10167425" cy="1362653"/>
          </a:xfrm>
        </p:spPr>
        <p:txBody>
          <a:bodyPr/>
          <a:lstStyle/>
          <a:p>
            <a:r>
              <a:rPr lang="he-IL" sz="2400" dirty="0"/>
              <a:t>בעת פתיחה המערכת - קריאה מקבצים והשמת הנתונים במבני הנתונים.</a:t>
            </a:r>
          </a:p>
          <a:p>
            <a:r>
              <a:rPr lang="he-IL" sz="2400" dirty="0"/>
              <a:t>עבודה עם קבצים הינה איטית ולכן הקריאה מהקבצים תתבצע פעם אחת בתחילת התוכנית.</a:t>
            </a:r>
            <a:endParaRPr lang="he-IL" dirty="0"/>
          </a:p>
          <a:p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98FF5F0E-5A98-974E-D286-5A76ACBAFA25}"/>
              </a:ext>
            </a:extLst>
          </p:cNvPr>
          <p:cNvSpPr txBox="1">
            <a:spLocks/>
          </p:cNvSpPr>
          <p:nvPr/>
        </p:nvSpPr>
        <p:spPr>
          <a:xfrm>
            <a:off x="8126361" y="3282680"/>
            <a:ext cx="3560147" cy="6286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/>
              <a:t>Deserialization</a:t>
            </a:r>
            <a:r>
              <a:rPr lang="he-IL" dirty="0"/>
              <a:t> :</a:t>
            </a: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D049B54F-5E26-7D00-5B36-121C75F8AF02}"/>
              </a:ext>
            </a:extLst>
          </p:cNvPr>
          <p:cNvSpPr txBox="1">
            <a:spLocks/>
          </p:cNvSpPr>
          <p:nvPr/>
        </p:nvSpPr>
        <p:spPr>
          <a:xfrm>
            <a:off x="1991467" y="3911299"/>
            <a:ext cx="9980612" cy="52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/>
              <a:t>בעת סגירת האפליקציה, כתיבת הנתונים במבני הנתונים לקבצים המתאימים.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071647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8609F9-0609-043F-5660-43247B5C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729" y="477806"/>
            <a:ext cx="4454883" cy="738346"/>
          </a:xfrm>
        </p:spPr>
        <p:txBody>
          <a:bodyPr/>
          <a:lstStyle/>
          <a:p>
            <a:pPr algn="r"/>
            <a:r>
              <a:rPr lang="he-IL" dirty="0"/>
              <a:t>רעיונות להרחבה: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7BBDE9-9178-CE2D-A31A-8DB3EFEF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2" y="1216152"/>
            <a:ext cx="9144870" cy="1851513"/>
          </a:xfrm>
        </p:spPr>
        <p:txBody>
          <a:bodyPr/>
          <a:lstStyle/>
          <a:p>
            <a:r>
              <a:rPr lang="he-IL" sz="2400" dirty="0"/>
              <a:t>שיפור ממשק המשתמש באמצעות </a:t>
            </a:r>
            <a:r>
              <a:rPr lang="en-US" sz="2400" dirty="0"/>
              <a:t>GUI</a:t>
            </a:r>
            <a:r>
              <a:rPr lang="he-IL" sz="2400" dirty="0"/>
              <a:t> יכול לשפר משמעותית את חווית המשתמש.</a:t>
            </a:r>
          </a:p>
          <a:p>
            <a:r>
              <a:rPr lang="he-IL" sz="2400" dirty="0"/>
              <a:t>הוספת תמונת / אנימציות יכולות לשפר את הוויזואליות.</a:t>
            </a:r>
          </a:p>
          <a:p>
            <a:r>
              <a:rPr lang="he-IL" sz="2400" dirty="0"/>
              <a:t>הוספת תקציר של הספר עבור קבלת מידע ראשוני על הספר.</a:t>
            </a: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D6D4D5C7-E16B-5F5D-845A-8B3298514060}"/>
              </a:ext>
            </a:extLst>
          </p:cNvPr>
          <p:cNvSpPr txBox="1">
            <a:spLocks/>
          </p:cNvSpPr>
          <p:nvPr/>
        </p:nvSpPr>
        <p:spPr>
          <a:xfrm>
            <a:off x="7049729" y="3591274"/>
            <a:ext cx="4451170" cy="738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/>
              <a:t>בעיות ידועות:</a:t>
            </a:r>
          </a:p>
          <a:p>
            <a:pPr algn="r"/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3E3E0978-20E2-1730-1467-1BA140A14360}"/>
              </a:ext>
            </a:extLst>
          </p:cNvPr>
          <p:cNvSpPr txBox="1">
            <a:spLocks/>
          </p:cNvSpPr>
          <p:nvPr/>
        </p:nvSpPr>
        <p:spPr>
          <a:xfrm>
            <a:off x="2589212" y="4208676"/>
            <a:ext cx="8915400" cy="11759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e-IL" sz="2400" dirty="0"/>
              <a:t>לאחר מעבר מקיף על העבודה תוך ביצוע בדיקות קפדניות והרצת מבחנים שונים, לא ידוע לנו על בעיות הקיימות במימוש הפרויקט הנ"ל.</a:t>
            </a:r>
          </a:p>
          <a:p>
            <a:pPr marL="0" indent="0">
              <a:buFont typeface="Wingdings 3" charset="2"/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617954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93A32C-5704-C0E4-7976-FDB18A67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6050"/>
          </a:xfrm>
        </p:spPr>
        <p:txBody>
          <a:bodyPr/>
          <a:lstStyle/>
          <a:p>
            <a:pPr algn="r"/>
            <a:r>
              <a:rPr lang="he-IL" dirty="0"/>
              <a:t>דוגמת הרצה: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1E5BE4-8306-F0D3-625A-45BEA63C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297" y="1362456"/>
            <a:ext cx="6598315" cy="505673"/>
          </a:xfrm>
        </p:spPr>
        <p:txBody>
          <a:bodyPr>
            <a:normAutofit/>
          </a:bodyPr>
          <a:lstStyle/>
          <a:p>
            <a:r>
              <a:rPr lang="he-IL" sz="2400" dirty="0"/>
              <a:t>כעת נעבור ל-</a:t>
            </a:r>
            <a:r>
              <a:rPr lang="en-US" sz="2400" dirty="0"/>
              <a:t>Visual</a:t>
            </a:r>
            <a:r>
              <a:rPr lang="he-IL" sz="2400" dirty="0"/>
              <a:t> כדי להציג את המערכת שלנו</a:t>
            </a:r>
          </a:p>
          <a:p>
            <a:pPr marL="0" indent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22558924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121CA-AB9E-EC57-1606-1064EC1EC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7993CF-D3CD-A698-7DF2-EE02A5F3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0330"/>
          </a:xfrm>
        </p:spPr>
        <p:txBody>
          <a:bodyPr>
            <a:noAutofit/>
          </a:bodyPr>
          <a:lstStyle/>
          <a:p>
            <a:pPr algn="r"/>
            <a:r>
              <a:rPr lang="he-IL" dirty="0"/>
              <a:t>מה נראה במצגת?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1C1B91-D7FD-A167-884E-3E2FBB2C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658" y="1325191"/>
            <a:ext cx="9901954" cy="50952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he-IL" sz="2400" dirty="0"/>
              <a:t>כיצד המערכת בנויה.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מחלקות עיקריות ויחסי הגומלין.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פונקציות ומתודות ייחודיות ומשותפות ופונקציות מקוריות.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פעולות שלא ניתן לבצע במערכת.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פירוט מבני הנתונים בהם נעשה שימוש.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אתחול המערכת וסגירתה.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רעיונות להרחבה.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סימולציה.</a:t>
            </a:r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667432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6E24BB-3656-F25A-A977-B736C3AF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0330"/>
          </a:xfrm>
        </p:spPr>
        <p:txBody>
          <a:bodyPr>
            <a:noAutofit/>
          </a:bodyPr>
          <a:lstStyle/>
          <a:p>
            <a:pPr algn="r"/>
            <a:r>
              <a:rPr lang="he-IL" dirty="0"/>
              <a:t>מבוא - קצת על המערכת: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928810-A4E5-43F9-453A-A9CFB79C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2172"/>
            <a:ext cx="8915400" cy="3571273"/>
          </a:xfrm>
        </p:spPr>
        <p:txBody>
          <a:bodyPr>
            <a:normAutofit/>
          </a:bodyPr>
          <a:lstStyle/>
          <a:p>
            <a:r>
              <a:rPr lang="he-IL" sz="2400" dirty="0"/>
              <a:t>יצירת ספרייה דיגיטלית לניהול ספרים, השאלות והזמנות.</a:t>
            </a:r>
          </a:p>
          <a:p>
            <a:endParaRPr lang="he-IL" sz="2400" dirty="0"/>
          </a:p>
          <a:p>
            <a:r>
              <a:rPr lang="he-IL" sz="2400" dirty="0"/>
              <a:t>ספרן – בעל תכונות ייחודיות לניהול הלקוחות והספרים.</a:t>
            </a:r>
          </a:p>
          <a:p>
            <a:endParaRPr lang="he-IL" sz="2400" dirty="0"/>
          </a:p>
          <a:p>
            <a:r>
              <a:rPr lang="he-IL" sz="2400" dirty="0"/>
              <a:t>לקוח – בעל נתוני הזמנות ספרים בעבר, בהווה ובעתיד. </a:t>
            </a:r>
          </a:p>
          <a:p>
            <a:pPr marL="0" indent="0">
              <a:buNone/>
            </a:pPr>
            <a:endParaRPr lang="he-IL" sz="2400" dirty="0"/>
          </a:p>
          <a:p>
            <a:r>
              <a:rPr lang="he-IL" sz="2400" dirty="0"/>
              <a:t>עבור כל אחד מהם - כניסה על ידי תעודת זהות ייחודית וסיסמא.</a:t>
            </a:r>
          </a:p>
        </p:txBody>
      </p:sp>
    </p:spTree>
    <p:extLst>
      <p:ext uri="{BB962C8B-B14F-4D97-AF65-F5344CB8AC3E}">
        <p14:creationId xmlns:p14="http://schemas.microsoft.com/office/powerpoint/2010/main" val="339999650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0FD434-2BE5-2FB2-9847-6C73647B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06" y="1142327"/>
            <a:ext cx="10028903" cy="2977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dirty="0"/>
              <a:t>מחלקות עיקריות של המערכת :</a:t>
            </a:r>
          </a:p>
          <a:p>
            <a:r>
              <a:rPr lang="en-US" sz="2400" dirty="0"/>
              <a:t>DSM</a:t>
            </a:r>
            <a:r>
              <a:rPr lang="he-IL" sz="2400" dirty="0"/>
              <a:t> –אחראית על כל מבני הנתונים של המערכת.</a:t>
            </a:r>
          </a:p>
          <a:p>
            <a:endParaRPr lang="he-IL" sz="2400" dirty="0"/>
          </a:p>
          <a:p>
            <a:r>
              <a:rPr lang="en-US" sz="2400" dirty="0"/>
              <a:t>Book</a:t>
            </a:r>
            <a:r>
              <a:rPr lang="he-IL" sz="2400" dirty="0"/>
              <a:t> – מכיל את כל הנתונים עבור כל ספר.</a:t>
            </a:r>
          </a:p>
          <a:p>
            <a:pPr marL="0" indent="0">
              <a:buNone/>
            </a:pPr>
            <a:endParaRPr lang="he-IL" sz="2400" dirty="0"/>
          </a:p>
          <a:p>
            <a:r>
              <a:rPr lang="en-US" sz="2400" dirty="0"/>
              <a:t>Date</a:t>
            </a:r>
            <a:r>
              <a:rPr lang="he-IL" sz="2400" dirty="0"/>
              <a:t> – אחראית על תאריכים ופעולות עליהם.</a:t>
            </a: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426C2509-EF3B-4E0A-9BAA-96797D9E0551}"/>
              </a:ext>
            </a:extLst>
          </p:cNvPr>
          <p:cNvSpPr txBox="1">
            <a:spLocks/>
          </p:cNvSpPr>
          <p:nvPr/>
        </p:nvSpPr>
        <p:spPr>
          <a:xfrm>
            <a:off x="8100909" y="458623"/>
            <a:ext cx="3697800" cy="68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/>
              <a:t>איך התוכנית בנויה:</a:t>
            </a: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39AE107D-07B9-D167-1961-8921F205DA07}"/>
              </a:ext>
            </a:extLst>
          </p:cNvPr>
          <p:cNvSpPr txBox="1">
            <a:spLocks/>
          </p:cNvSpPr>
          <p:nvPr/>
        </p:nvSpPr>
        <p:spPr>
          <a:xfrm>
            <a:off x="108156" y="4368654"/>
            <a:ext cx="11690554" cy="248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he-IL" sz="2400" dirty="0"/>
              <a:t>מחלקה מסוג </a:t>
            </a:r>
            <a:r>
              <a:rPr lang="en-US" sz="2400" dirty="0"/>
              <a:t>User</a:t>
            </a:r>
            <a:r>
              <a:rPr lang="he-IL" sz="2400" dirty="0"/>
              <a:t> (מחלקה מופשטת):</a:t>
            </a:r>
          </a:p>
          <a:p>
            <a:r>
              <a:rPr lang="en-US" sz="2400" dirty="0"/>
              <a:t>Customer</a:t>
            </a:r>
            <a:r>
              <a:rPr lang="he-IL" sz="2400" dirty="0"/>
              <a:t> – אחראית על ניהול הלקוח והפרטים הקשורים אליו. (השאלות וכו')</a:t>
            </a:r>
          </a:p>
          <a:p>
            <a:pPr marL="0" indent="0">
              <a:buNone/>
            </a:pPr>
            <a:endParaRPr lang="he-IL" sz="2400" dirty="0"/>
          </a:p>
          <a:p>
            <a:r>
              <a:rPr lang="en-US" sz="2400" dirty="0"/>
              <a:t>Librarian</a:t>
            </a:r>
            <a:r>
              <a:rPr lang="he-IL" sz="2400" dirty="0"/>
              <a:t> – אחראית על ניהול הספרן והפונקציונליות שלו.</a:t>
            </a:r>
          </a:p>
          <a:p>
            <a:endParaRPr lang="he-IL" sz="2600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600815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3ECA19-1DDE-AC58-3C4A-E079A68F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750" y="624110"/>
            <a:ext cx="5408612" cy="656050"/>
          </a:xfrm>
        </p:spPr>
        <p:txBody>
          <a:bodyPr/>
          <a:lstStyle/>
          <a:p>
            <a:pPr algn="r"/>
            <a:r>
              <a:rPr lang="he-IL" dirty="0"/>
              <a:t>יחסי גומלין בין המחלקות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EF8407-CC9A-C6E3-55E9-C91EFF6B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280159"/>
            <a:ext cx="11375923" cy="4442215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"/>
            </a:pPr>
            <a:r>
              <a:rPr lang="he-IL" sz="2400" dirty="0"/>
              <a:t>מחלקת </a:t>
            </a:r>
            <a:r>
              <a:rPr lang="en-US" sz="2400" dirty="0"/>
              <a:t>DSM</a:t>
            </a:r>
            <a:r>
              <a:rPr lang="he-IL" sz="2400" dirty="0"/>
              <a:t> שייכת למחלקת </a:t>
            </a:r>
            <a:r>
              <a:rPr lang="en-US" sz="2400" dirty="0" err="1"/>
              <a:t>Library_App</a:t>
            </a:r>
            <a:r>
              <a:rPr lang="he-IL" sz="2400" dirty="0"/>
              <a:t> (</a:t>
            </a:r>
            <a:r>
              <a:rPr lang="en-US" sz="2400" dirty="0"/>
              <a:t>data member</a:t>
            </a:r>
            <a:r>
              <a:rPr lang="he-IL" sz="2400" dirty="0"/>
              <a:t>), </a:t>
            </a:r>
          </a:p>
          <a:p>
            <a:pPr marL="0" indent="0">
              <a:buNone/>
            </a:pPr>
            <a:r>
              <a:rPr lang="he-IL" sz="2400" dirty="0"/>
              <a:t>בנוסף, מחלקת </a:t>
            </a:r>
            <a:r>
              <a:rPr lang="en-US" sz="2400" dirty="0" err="1"/>
              <a:t>Library_App</a:t>
            </a:r>
            <a:r>
              <a:rPr lang="he-IL" sz="2400" dirty="0"/>
              <a:t> היא מחלקה חברה (</a:t>
            </a:r>
            <a:r>
              <a:rPr lang="en-US" sz="2400" dirty="0"/>
              <a:t>friend</a:t>
            </a:r>
            <a:r>
              <a:rPr lang="he-IL" sz="2400" dirty="0"/>
              <a:t>) של </a:t>
            </a:r>
            <a:r>
              <a:rPr lang="en-US" sz="2400" dirty="0"/>
              <a:t>DSM</a:t>
            </a:r>
            <a:r>
              <a:rPr lang="he-IL" sz="2400" dirty="0"/>
              <a:t>.</a:t>
            </a:r>
          </a:p>
          <a:p>
            <a:pPr marL="0" indent="0">
              <a:buNone/>
            </a:pPr>
            <a:endParaRPr lang="he-IL" sz="2400" dirty="0"/>
          </a:p>
          <a:p>
            <a:pPr>
              <a:buFont typeface="Wingdings 3" panose="05040102010807070707" pitchFamily="18" charset="2"/>
              <a:buChar char=""/>
            </a:pPr>
            <a:r>
              <a:rPr lang="he-IL" sz="2400" dirty="0"/>
              <a:t>מחלקת </a:t>
            </a:r>
            <a:r>
              <a:rPr lang="en-US" sz="2400" dirty="0"/>
              <a:t>Date</a:t>
            </a:r>
            <a:r>
              <a:rPr lang="he-IL" sz="2400" dirty="0"/>
              <a:t> שייכת למחלקות</a:t>
            </a:r>
            <a:r>
              <a:rPr lang="en-US" sz="2400" dirty="0"/>
              <a:t> Reservation, </a:t>
            </a:r>
            <a:r>
              <a:rPr lang="en-US" sz="2400" dirty="0" err="1"/>
              <a:t>LoanHistory</a:t>
            </a:r>
            <a:r>
              <a:rPr lang="en-US" sz="2400" dirty="0"/>
              <a:t>, Loan </a:t>
            </a:r>
            <a:r>
              <a:rPr lang="he-IL" sz="2400" dirty="0"/>
              <a:t>(</a:t>
            </a:r>
            <a:r>
              <a:rPr lang="en-US" sz="2400" dirty="0"/>
              <a:t>data member</a:t>
            </a:r>
            <a:r>
              <a:rPr lang="he-IL" sz="2400" dirty="0"/>
              <a:t>) </a:t>
            </a:r>
            <a:endParaRPr lang="en-US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r>
              <a:rPr lang="he-IL" sz="2400" dirty="0"/>
              <a:t>ירושה:</a:t>
            </a:r>
          </a:p>
          <a:p>
            <a:r>
              <a:rPr lang="he-IL" sz="2400" dirty="0"/>
              <a:t>מחלקות </a:t>
            </a:r>
            <a:r>
              <a:rPr lang="en-US" sz="2400" dirty="0"/>
              <a:t>LoanHistory &amp; Reservation </a:t>
            </a:r>
            <a:r>
              <a:rPr lang="he-IL" sz="2400" dirty="0"/>
              <a:t> יורשות ממחלקת </a:t>
            </a:r>
            <a:r>
              <a:rPr lang="en-US" sz="2400" dirty="0"/>
              <a:t>Loan</a:t>
            </a:r>
            <a:r>
              <a:rPr lang="he-IL" sz="2400" dirty="0"/>
              <a:t>.</a:t>
            </a:r>
            <a:r>
              <a:rPr lang="en-US" sz="2400" dirty="0"/>
              <a:t> </a:t>
            </a:r>
            <a:r>
              <a:rPr lang="he-IL" sz="2400" dirty="0"/>
              <a:t>(בנוסף, פולימורפיזם)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he-IL" sz="2400" dirty="0"/>
              <a:t>מחלקות </a:t>
            </a:r>
            <a:r>
              <a:rPr lang="en-US" sz="2400" dirty="0"/>
              <a:t>Librarian &amp; Customer</a:t>
            </a:r>
            <a:r>
              <a:rPr lang="he-IL" sz="2400" dirty="0"/>
              <a:t> יורשות ממחלקת </a:t>
            </a:r>
            <a:r>
              <a:rPr lang="en-US" sz="2400" dirty="0"/>
              <a:t>User</a:t>
            </a:r>
            <a:r>
              <a:rPr lang="he-IL" sz="2400" dirty="0"/>
              <a:t>. (בנוסף, פולימורפיזם)</a:t>
            </a:r>
          </a:p>
          <a:p>
            <a:pPr marL="0" indent="0">
              <a:buNone/>
            </a:pPr>
            <a:endParaRPr lang="he-IL" sz="24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505473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6952F4-A2A0-24DB-F1DB-6DE9B3EF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97068"/>
            <a:ext cx="5412326" cy="654084"/>
          </a:xfrm>
        </p:spPr>
        <p:txBody>
          <a:bodyPr/>
          <a:lstStyle/>
          <a:p>
            <a:pPr algn="r"/>
            <a:r>
              <a:rPr lang="he-IL" dirty="0"/>
              <a:t>פונקציות ייחודיות לספרן 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3418BA-3DCC-84D9-B149-4AE051F5D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171" y="954077"/>
            <a:ext cx="8915400" cy="2393289"/>
          </a:xfrm>
        </p:spPr>
        <p:txBody>
          <a:bodyPr>
            <a:normAutofit lnSpcReduction="10000"/>
          </a:bodyPr>
          <a:lstStyle/>
          <a:p>
            <a:r>
              <a:rPr lang="he-IL" sz="2400" dirty="0"/>
              <a:t>הוספה והסרת לקוחות.</a:t>
            </a:r>
          </a:p>
          <a:p>
            <a:r>
              <a:rPr lang="he-IL" sz="2400" dirty="0"/>
              <a:t>שינוי פרטי ספר.</a:t>
            </a:r>
          </a:p>
          <a:p>
            <a:r>
              <a:rPr lang="he-IL" sz="2400" dirty="0"/>
              <a:t>הוספה והסרת ספרים.</a:t>
            </a:r>
          </a:p>
          <a:p>
            <a:r>
              <a:rPr lang="he-IL" sz="2400" dirty="0"/>
              <a:t>הוספה והסרת קטגוריה/</a:t>
            </a:r>
            <a:r>
              <a:rPr lang="he-IL" sz="2400" dirty="0" err="1"/>
              <a:t>ות</a:t>
            </a:r>
            <a:r>
              <a:rPr lang="he-IL" sz="2400" dirty="0"/>
              <a:t> של ספרים.</a:t>
            </a:r>
          </a:p>
          <a:p>
            <a:r>
              <a:rPr lang="he-IL" sz="2400" dirty="0"/>
              <a:t>הגדרת מספר הספרים המקסימלי עבור כל הלקוחות.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D3698666-87DA-9EE1-57BB-F333166CD749}"/>
              </a:ext>
            </a:extLst>
          </p:cNvPr>
          <p:cNvSpPr txBox="1">
            <a:spLocks/>
          </p:cNvSpPr>
          <p:nvPr/>
        </p:nvSpPr>
        <p:spPr>
          <a:xfrm>
            <a:off x="6095999" y="3554362"/>
            <a:ext cx="5361781" cy="667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/>
              <a:t>פונקציות ייחודיות ללקוח:</a:t>
            </a: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DA4F3031-F39F-099D-531D-9FAD89BE1738}"/>
              </a:ext>
            </a:extLst>
          </p:cNvPr>
          <p:cNvSpPr txBox="1">
            <a:spLocks/>
          </p:cNvSpPr>
          <p:nvPr/>
        </p:nvSpPr>
        <p:spPr>
          <a:xfrm>
            <a:off x="1615282" y="4221986"/>
            <a:ext cx="9882289" cy="2636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/>
              <a:t>השאלת ספרים לפי - </a:t>
            </a:r>
            <a:r>
              <a:rPr lang="en-US" sz="2400" dirty="0"/>
              <a:t>ISBN\Name</a:t>
            </a:r>
            <a:r>
              <a:rPr lang="he-IL" sz="2400" dirty="0"/>
              <a:t> .</a:t>
            </a:r>
          </a:p>
          <a:p>
            <a:r>
              <a:rPr lang="he-IL" sz="2400" dirty="0"/>
              <a:t>החזרת ספרים מהשאלה אל הספרייה לפי - </a:t>
            </a:r>
            <a:r>
              <a:rPr lang="en-US" sz="2400" dirty="0"/>
              <a:t>ISBN\Name</a:t>
            </a:r>
            <a:r>
              <a:rPr lang="he-IL" sz="2400" dirty="0"/>
              <a:t> .</a:t>
            </a:r>
          </a:p>
          <a:p>
            <a:r>
              <a:rPr lang="he-IL" sz="2400" dirty="0"/>
              <a:t>לבטל הזמנה של ספר (שלא נמצא כעת במלאי) לפי - </a:t>
            </a:r>
            <a:r>
              <a:rPr lang="en-US" sz="2400" dirty="0"/>
              <a:t>ISBN\Name</a:t>
            </a:r>
            <a:r>
              <a:rPr lang="he-IL" sz="2400" dirty="0"/>
              <a:t> .</a:t>
            </a:r>
          </a:p>
          <a:p>
            <a:r>
              <a:rPr lang="he-IL" sz="2400" dirty="0"/>
              <a:t>הדפסת ההשאלות הנוכחיות, הזמנות והיסטוריית ההשאלות.</a:t>
            </a:r>
          </a:p>
          <a:p>
            <a:r>
              <a:rPr lang="he-IL" sz="2400" dirty="0"/>
              <a:t>הדפסת תוכן ההיסטוריה לפי טווח תאריכים.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949950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CABD9D-FBF6-C632-077A-DB5A4C04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509" y="198423"/>
            <a:ext cx="8911687" cy="640445"/>
          </a:xfrm>
        </p:spPr>
        <p:txBody>
          <a:bodyPr/>
          <a:lstStyle/>
          <a:p>
            <a:pPr algn="r"/>
            <a:r>
              <a:rPr lang="he-IL" dirty="0"/>
              <a:t>פונקציות משותפות ללקוח ולספרן: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C25C64-0236-885C-A1CA-87246994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26" y="874094"/>
            <a:ext cx="10317170" cy="2039969"/>
          </a:xfrm>
        </p:spPr>
        <p:txBody>
          <a:bodyPr>
            <a:normAutofit/>
          </a:bodyPr>
          <a:lstStyle/>
          <a:p>
            <a:r>
              <a:rPr lang="he-IL" sz="2400" dirty="0"/>
              <a:t>הדפסת ספר לפי </a:t>
            </a:r>
            <a:r>
              <a:rPr lang="en-US" sz="2400" dirty="0"/>
              <a:t>ISBN</a:t>
            </a:r>
            <a:r>
              <a:rPr lang="he-IL" sz="2400" dirty="0"/>
              <a:t>.</a:t>
            </a:r>
          </a:p>
          <a:p>
            <a:r>
              <a:rPr lang="he-IL" sz="2400" dirty="0"/>
              <a:t>חיפוש בכל הרשומות לפי מחרוזות חיפוש (חיפוש מורחב לספרן ומצומצם ללקוח).</a:t>
            </a:r>
          </a:p>
          <a:p>
            <a:r>
              <a:rPr lang="he-IL" sz="2400" dirty="0"/>
              <a:t>עדכון פרטי המשתמש.</a:t>
            </a:r>
          </a:p>
          <a:p>
            <a:r>
              <a:rPr lang="he-IL" sz="2400" dirty="0"/>
              <a:t>הדפסת ספרים לפי קטגוריה מבוקשת.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CAE44FA1-B611-9821-34F4-9D3E35F0D039}"/>
              </a:ext>
            </a:extLst>
          </p:cNvPr>
          <p:cNvSpPr txBox="1">
            <a:spLocks/>
          </p:cNvSpPr>
          <p:nvPr/>
        </p:nvSpPr>
        <p:spPr>
          <a:xfrm>
            <a:off x="2693509" y="2949291"/>
            <a:ext cx="8911687" cy="64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/>
              <a:t>פונקציות מקוריות למערכת שלנו:</a:t>
            </a:r>
          </a:p>
          <a:p>
            <a:pPr algn="r"/>
            <a:endParaRPr lang="he-IL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4A33903F-6DAA-4AA1-5B72-929AE0059CCA}"/>
              </a:ext>
            </a:extLst>
          </p:cNvPr>
          <p:cNvSpPr txBox="1">
            <a:spLocks/>
          </p:cNvSpPr>
          <p:nvPr/>
        </p:nvSpPr>
        <p:spPr>
          <a:xfrm>
            <a:off x="1199535" y="3624963"/>
            <a:ext cx="10405661" cy="316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/>
              <a:t>הדפסת פרטי הספר לפי העדיפות שנבחרה ברשימת ההזמנות של הלקוח.</a:t>
            </a:r>
          </a:p>
          <a:p>
            <a:r>
              <a:rPr lang="he-IL" sz="2400" dirty="0"/>
              <a:t>הדפסת מצב הספר לפי מצב שנבחר ברשימת ההשאלות של הלקוח.</a:t>
            </a:r>
          </a:p>
          <a:p>
            <a:r>
              <a:rPr lang="he-IL" sz="2400" dirty="0"/>
              <a:t>הדפסת כל הספרים שהושאלו בעבר בטווח תאריכים שנבחר.</a:t>
            </a:r>
          </a:p>
          <a:p>
            <a:r>
              <a:rPr lang="he-IL" sz="2400" dirty="0"/>
              <a:t>הזמנת ספר לפי תאריך ההזמנה ולפי עדיפות המשתמש (תור עדיפויות, מתבצע "מאחורי הקלעים").</a:t>
            </a:r>
          </a:p>
          <a:p>
            <a:r>
              <a:rPr lang="he-IL" sz="2400" dirty="0"/>
              <a:t>הודעה מותאמת אישית למשתמש בעת החזרה אוטומטית של ספר או קבלת ספר מרשימת ההזמנות.</a:t>
            </a:r>
          </a:p>
        </p:txBody>
      </p:sp>
    </p:spTree>
    <p:extLst>
      <p:ext uri="{BB962C8B-B14F-4D97-AF65-F5344CB8AC3E}">
        <p14:creationId xmlns:p14="http://schemas.microsoft.com/office/powerpoint/2010/main" val="10706724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89F46FD-85E6-3F1D-98D1-C9D23761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303" y="1380744"/>
            <a:ext cx="9705309" cy="3240417"/>
          </a:xfrm>
        </p:spPr>
        <p:txBody>
          <a:bodyPr>
            <a:normAutofit lnSpcReduction="10000"/>
          </a:bodyPr>
          <a:lstStyle/>
          <a:p>
            <a:r>
              <a:rPr lang="he-IL" sz="2400" dirty="0"/>
              <a:t>בעת מחיקת לקוח מהספרייה, המערכת אינה מוחקת את הקבצים של הלקוח שהוסר – דבר אשר יכול לגרום לשימוש מיותר בזיכרון.</a:t>
            </a:r>
          </a:p>
          <a:p>
            <a:pPr marL="0" indent="0">
              <a:buNone/>
            </a:pPr>
            <a:endParaRPr lang="he-IL" sz="2400" dirty="0"/>
          </a:p>
          <a:p>
            <a:r>
              <a:rPr lang="he-IL" sz="2400" dirty="0"/>
              <a:t>הלקוח לא יכול להמליץ למערכת על הוספת ספרים אשר לא קיימים בספרייה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he-IL" sz="2400" dirty="0"/>
              <a:t>אין התייחסות לספרים אשר הם במצב "פגוע" ויש לשלם קנס עליהם ולהחליפם.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8B69DEC4-8A58-5925-74A1-AF2C40DA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683704"/>
          </a:xfrm>
        </p:spPr>
        <p:txBody>
          <a:bodyPr/>
          <a:lstStyle/>
          <a:p>
            <a:pPr algn="r"/>
            <a:r>
              <a:rPr lang="he-IL" dirty="0"/>
              <a:t>תיאור פעולות שלא ניתן לבצע במערכת:</a:t>
            </a:r>
          </a:p>
        </p:txBody>
      </p:sp>
      <p:sp>
        <p:nvSpPr>
          <p:cNvPr id="2" name="מציין מיקום תוכן 2">
            <a:extLst>
              <a:ext uri="{FF2B5EF4-FFF2-40B4-BE49-F238E27FC236}">
                <a16:creationId xmlns:a16="http://schemas.microsoft.com/office/drawing/2014/main" id="{A6E598AB-3736-0294-7F24-97842C79007A}"/>
              </a:ext>
            </a:extLst>
          </p:cNvPr>
          <p:cNvSpPr txBox="1">
            <a:spLocks/>
          </p:cNvSpPr>
          <p:nvPr/>
        </p:nvSpPr>
        <p:spPr>
          <a:xfrm>
            <a:off x="1098951" y="1380744"/>
            <a:ext cx="10405661" cy="316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32219284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7CD858A-BF73-9EE9-79E0-4ACDCA54E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44929" y="623888"/>
            <a:ext cx="4759684" cy="640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/>
              <a:t>מבני נתונים:</a:t>
            </a: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752287E3-D987-6CCF-85A7-21DDC89D98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0878" y="1264444"/>
            <a:ext cx="10894578" cy="5431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- </a:t>
            </a:r>
            <a:r>
              <a:rPr lang="en-US" sz="2400" dirty="0" err="1"/>
              <a:t>unordered_multimap</a:t>
            </a:r>
            <a:r>
              <a:rPr lang="en-US" sz="2400" dirty="0"/>
              <a:t>/map</a:t>
            </a:r>
            <a:r>
              <a:rPr lang="he-IL" sz="2400" dirty="0"/>
              <a:t>מילון בעל מפתח וערך / ערכים. המפתח יהיה לפי סוג המבני נתונים שבחרנו למשל </a:t>
            </a:r>
            <a:r>
              <a:rPr lang="en-US" sz="2400" dirty="0"/>
              <a:t>ISBN</a:t>
            </a:r>
            <a:r>
              <a:rPr lang="he-IL" sz="2400" dirty="0"/>
              <a:t> , ת''ז וכו. </a:t>
            </a:r>
          </a:p>
          <a:p>
            <a:pPr marL="0" indent="0">
              <a:buNone/>
            </a:pPr>
            <a:r>
              <a:rPr lang="he-IL" sz="2400" dirty="0"/>
              <a:t>יתרון – גישה מהירה </a:t>
            </a:r>
            <a:r>
              <a:rPr lang="en-US" sz="2400" dirty="0"/>
              <a:t>(O(1))</a:t>
            </a:r>
            <a:r>
              <a:rPr lang="he-IL" sz="2400" dirty="0"/>
              <a:t> לנתונים על ידי פעולות של הוספה / הסרה, חיפוש ועוד..</a:t>
            </a:r>
          </a:p>
          <a:p>
            <a:pPr marL="0" indent="0">
              <a:buNone/>
            </a:pPr>
            <a:r>
              <a:rPr lang="he-IL" sz="2400" dirty="0"/>
              <a:t>חיסרון – איברים לא מממוינים.</a:t>
            </a:r>
          </a:p>
          <a:p>
            <a:r>
              <a:rPr lang="en-US" sz="2400" dirty="0"/>
              <a:t>Stack</a:t>
            </a:r>
            <a:r>
              <a:rPr lang="he-IL" sz="2400" dirty="0"/>
              <a:t> – מבנה מסוג </a:t>
            </a:r>
            <a:r>
              <a:rPr lang="en-US" sz="2400" dirty="0"/>
              <a:t>LIFO</a:t>
            </a:r>
            <a:r>
              <a:rPr lang="he-IL" sz="2400" dirty="0"/>
              <a:t>.</a:t>
            </a:r>
          </a:p>
          <a:p>
            <a:pPr marL="0" indent="0">
              <a:buNone/>
            </a:pPr>
            <a:r>
              <a:rPr lang="he-IL" sz="2400" dirty="0"/>
              <a:t>יתרון  – הסרה והוספה מהירה של אלמנטים, גישה מהירה לאיבר האחרון שהוכנס.</a:t>
            </a:r>
          </a:p>
          <a:p>
            <a:pPr marL="0" indent="0">
              <a:buNone/>
            </a:pPr>
            <a:r>
              <a:rPr lang="he-IL" sz="2400" dirty="0"/>
              <a:t>חסרון – אין גישה ישירה לאלמנטים במחסנית חוץ מהאיבר האחרון שהוכנס, אין איטרטור.</a:t>
            </a:r>
          </a:p>
          <a:p>
            <a:r>
              <a:rPr lang="en-US" sz="2400" dirty="0"/>
              <a:t>Priority Queue</a:t>
            </a:r>
            <a:r>
              <a:rPr lang="he-IL" sz="2400" dirty="0"/>
              <a:t> – תור עדיפויות.</a:t>
            </a:r>
          </a:p>
          <a:p>
            <a:pPr marL="0" indent="0">
              <a:buNone/>
            </a:pPr>
            <a:r>
              <a:rPr lang="he-IL" sz="2400" dirty="0"/>
              <a:t>יתרון – הכנסה ומחיקה יעילה ((</a:t>
            </a:r>
            <a:r>
              <a:rPr lang="en-US" sz="2400" dirty="0"/>
              <a:t>O(log n</a:t>
            </a:r>
            <a:r>
              <a:rPr lang="he-IL" sz="2400" dirty="0"/>
              <a:t>), תיעדוף אוטומטי של אלמנטים לפי פונקציית השוואה.</a:t>
            </a:r>
          </a:p>
          <a:p>
            <a:pPr marL="0" indent="0">
              <a:buNone/>
            </a:pPr>
            <a:r>
              <a:rPr lang="he-IL" sz="2400"/>
              <a:t>חיסרון – </a:t>
            </a:r>
            <a:r>
              <a:rPr lang="he-IL" sz="2400" dirty="0"/>
              <a:t>אין גישה ישירה לאלמנטים , דורש השוואה / מבנה מתאים עבור סדרי העדיפויות.</a:t>
            </a:r>
          </a:p>
          <a:p>
            <a:endParaRPr lang="he-IL" dirty="0"/>
          </a:p>
          <a:p>
            <a:endParaRPr lang="he-IL" dirty="0"/>
          </a:p>
          <a:p>
            <a:pPr marL="0" indent="0">
              <a:buFont typeface="Wingdings 3" charset="2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691698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</TotalTime>
  <Words>737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Century Gothic</vt:lpstr>
      <vt:lpstr>Wingdings 3</vt:lpstr>
      <vt:lpstr>עשן מתפתל</vt:lpstr>
      <vt:lpstr>פרויקט ספרייה דיגיטלית OOP -</vt:lpstr>
      <vt:lpstr>מה נראה במצגת?</vt:lpstr>
      <vt:lpstr>מבוא - קצת על המערכת:</vt:lpstr>
      <vt:lpstr>PowerPoint Presentation</vt:lpstr>
      <vt:lpstr>יחסי גומלין בין המחלקות</vt:lpstr>
      <vt:lpstr>פונקציות ייחודיות לספרן :</vt:lpstr>
      <vt:lpstr>פונקציות משותפות ללקוח ולספרן:</vt:lpstr>
      <vt:lpstr>תיאור פעולות שלא ניתן לבצע במערכת:</vt:lpstr>
      <vt:lpstr>מבני נתונים:</vt:lpstr>
      <vt:lpstr>Serializations :</vt:lpstr>
      <vt:lpstr>רעיונות להרחבה:</vt:lpstr>
      <vt:lpstr>דוגמת הרצה: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עידו בן הרוש</dc:creator>
  <cp:lastModifiedBy>יובל המר</cp:lastModifiedBy>
  <cp:revision>7</cp:revision>
  <dcterms:created xsi:type="dcterms:W3CDTF">2025-02-27T12:02:09Z</dcterms:created>
  <dcterms:modified xsi:type="dcterms:W3CDTF">2025-02-28T08:34:42Z</dcterms:modified>
</cp:coreProperties>
</file>