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10462-810A-49BE-9320-AA1795CD36CD}" v="16" dt="2020-03-06T00:17:34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Bar" userId="9c4f91f7-3090-4227-869c-781de00a9843" providerId="ADAL" clId="{A2310462-810A-49BE-9320-AA1795CD36CD}"/>
    <pc:docChg chg="undo custSel modSld">
      <pc:chgData name="Ido Bar" userId="9c4f91f7-3090-4227-869c-781de00a9843" providerId="ADAL" clId="{A2310462-810A-49BE-9320-AA1795CD36CD}" dt="2020-03-06T00:18:02.733" v="205" actId="1036"/>
      <pc:docMkLst>
        <pc:docMk/>
      </pc:docMkLst>
      <pc:sldChg chg="addSp delSp modSp">
        <pc:chgData name="Ido Bar" userId="9c4f91f7-3090-4227-869c-781de00a9843" providerId="ADAL" clId="{A2310462-810A-49BE-9320-AA1795CD36CD}" dt="2020-03-06T00:18:02.733" v="205" actId="1036"/>
        <pc:sldMkLst>
          <pc:docMk/>
          <pc:sldMk cId="1083193110" sldId="256"/>
        </pc:sldMkLst>
        <pc:spChg chg="add mod">
          <ac:chgData name="Ido Bar" userId="9c4f91f7-3090-4227-869c-781de00a9843" providerId="ADAL" clId="{A2310462-810A-49BE-9320-AA1795CD36CD}" dt="2020-03-06T00:18:02.733" v="205" actId="1036"/>
          <ac:spMkLst>
            <pc:docMk/>
            <pc:sldMk cId="1083193110" sldId="256"/>
            <ac:spMk id="2" creationId="{CC049509-A1EE-453D-9CB7-CAC2CE99BD8E}"/>
          </ac:spMkLst>
        </pc:spChg>
        <pc:spChg chg="add mod">
          <ac:chgData name="Ido Bar" userId="9c4f91f7-3090-4227-869c-781de00a9843" providerId="ADAL" clId="{A2310462-810A-49BE-9320-AA1795CD36CD}" dt="2020-03-06T00:18:02.733" v="205" actId="1036"/>
          <ac:spMkLst>
            <pc:docMk/>
            <pc:sldMk cId="1083193110" sldId="256"/>
            <ac:spMk id="16" creationId="{2B7C8181-9788-411D-94B2-57BA65291BEF}"/>
          </ac:spMkLst>
        </pc:spChg>
        <pc:spChg chg="add mod">
          <ac:chgData name="Ido Bar" userId="9c4f91f7-3090-4227-869c-781de00a9843" providerId="ADAL" clId="{A2310462-810A-49BE-9320-AA1795CD36CD}" dt="2020-03-06T00:18:02.733" v="205" actId="1036"/>
          <ac:spMkLst>
            <pc:docMk/>
            <pc:sldMk cId="1083193110" sldId="256"/>
            <ac:spMk id="17" creationId="{6CF94FC8-EF69-4E9D-AA31-F59A9E8D6D6E}"/>
          </ac:spMkLst>
        </pc:spChg>
        <pc:spChg chg="add mod">
          <ac:chgData name="Ido Bar" userId="9c4f91f7-3090-4227-869c-781de00a9843" providerId="ADAL" clId="{A2310462-810A-49BE-9320-AA1795CD36CD}" dt="2020-03-06T00:18:02.733" v="205" actId="1036"/>
          <ac:spMkLst>
            <pc:docMk/>
            <pc:sldMk cId="1083193110" sldId="256"/>
            <ac:spMk id="18" creationId="{E56918EB-CCDF-44C6-85A7-B337B2747D1C}"/>
          </ac:spMkLst>
        </pc:spChg>
        <pc:grpChg chg="add del mod">
          <ac:chgData name="Ido Bar" userId="9c4f91f7-3090-4227-869c-781de00a9843" providerId="ADAL" clId="{A2310462-810A-49BE-9320-AA1795CD36CD}" dt="2020-03-06T00:14:35.959" v="20" actId="478"/>
          <ac:grpSpMkLst>
            <pc:docMk/>
            <pc:sldMk cId="1083193110" sldId="256"/>
            <ac:grpSpMk id="3" creationId="{BD235C54-6EA3-4832-9ECC-5EB38499B367}"/>
          </ac:grpSpMkLst>
        </pc:grpChg>
        <pc:grpChg chg="add mod">
          <ac:chgData name="Ido Bar" userId="9c4f91f7-3090-4227-869c-781de00a9843" providerId="ADAL" clId="{A2310462-810A-49BE-9320-AA1795CD36CD}" dt="2020-03-06T00:16:55.221" v="136" actId="1035"/>
          <ac:grpSpMkLst>
            <pc:docMk/>
            <pc:sldMk cId="1083193110" sldId="256"/>
            <ac:grpSpMk id="6" creationId="{375E6415-5320-4845-BE3C-FA247EC59BC7}"/>
          </ac:grpSpMkLst>
        </pc:grpChg>
        <pc:grpChg chg="add mod">
          <ac:chgData name="Ido Bar" userId="9c4f91f7-3090-4227-869c-781de00a9843" providerId="ADAL" clId="{A2310462-810A-49BE-9320-AA1795CD36CD}" dt="2020-03-06T00:16:55.221" v="136" actId="1035"/>
          <ac:grpSpMkLst>
            <pc:docMk/>
            <pc:sldMk cId="1083193110" sldId="256"/>
            <ac:grpSpMk id="10" creationId="{2EB82CA1-975F-49A9-A518-4B168D3F4892}"/>
          </ac:grpSpMkLst>
        </pc:grpChg>
        <pc:grpChg chg="add mod">
          <ac:chgData name="Ido Bar" userId="9c4f91f7-3090-4227-869c-781de00a9843" providerId="ADAL" clId="{A2310462-810A-49BE-9320-AA1795CD36CD}" dt="2020-03-06T00:16:55.221" v="136" actId="1035"/>
          <ac:grpSpMkLst>
            <pc:docMk/>
            <pc:sldMk cId="1083193110" sldId="256"/>
            <ac:grpSpMk id="13" creationId="{25283D69-72A7-4161-914F-6CF0FD3BC57E}"/>
          </ac:grpSpMkLst>
        </pc:grpChg>
        <pc:picChg chg="mod">
          <ac:chgData name="Ido Bar" userId="9c4f91f7-3090-4227-869c-781de00a9843" providerId="ADAL" clId="{A2310462-810A-49BE-9320-AA1795CD36CD}" dt="2020-03-06T00:16:55.221" v="136" actId="1035"/>
          <ac:picMkLst>
            <pc:docMk/>
            <pc:sldMk cId="1083193110" sldId="256"/>
            <ac:picMk id="8" creationId="{6FB73BF4-E14A-44B2-AC39-79493DD42B27}"/>
          </ac:picMkLst>
        </pc:picChg>
        <pc:picChg chg="mod">
          <ac:chgData name="Ido Bar" userId="9c4f91f7-3090-4227-869c-781de00a9843" providerId="ADAL" clId="{A2310462-810A-49BE-9320-AA1795CD36CD}" dt="2020-03-06T00:16:36.018" v="54" actId="208"/>
          <ac:picMkLst>
            <pc:docMk/>
            <pc:sldMk cId="1083193110" sldId="256"/>
            <ac:picMk id="9" creationId="{F5D9AABC-7A6B-42FB-9C65-65A26070ED74}"/>
          </ac:picMkLst>
        </pc:picChg>
        <pc:picChg chg="mod">
          <ac:chgData name="Ido Bar" userId="9c4f91f7-3090-4227-869c-781de00a9843" providerId="ADAL" clId="{A2310462-810A-49BE-9320-AA1795CD36CD}" dt="2020-03-06T00:16:38.455" v="55" actId="208"/>
          <ac:picMkLst>
            <pc:docMk/>
            <pc:sldMk cId="1083193110" sldId="256"/>
            <ac:picMk id="12" creationId="{01669303-08B0-4B8E-BC41-1D6ECD698715}"/>
          </ac:picMkLst>
        </pc:picChg>
        <pc:picChg chg="mod">
          <ac:chgData name="Ido Bar" userId="9c4f91f7-3090-4227-869c-781de00a9843" providerId="ADAL" clId="{A2310462-810A-49BE-9320-AA1795CD36CD}" dt="2020-03-06T00:16:32.876" v="53" actId="208"/>
          <ac:picMkLst>
            <pc:docMk/>
            <pc:sldMk cId="1083193110" sldId="256"/>
            <ac:picMk id="15" creationId="{53B347D6-4ED2-40C6-B2FB-0C5EA5BCA0EF}"/>
          </ac:picMkLst>
        </pc:picChg>
      </pc:sldChg>
      <pc:sldChg chg="addSp modSp">
        <pc:chgData name="Ido Bar" userId="9c4f91f7-3090-4227-869c-781de00a9843" providerId="ADAL" clId="{A2310462-810A-49BE-9320-AA1795CD36CD}" dt="2020-03-06T00:12:58.497" v="4" actId="164"/>
        <pc:sldMkLst>
          <pc:docMk/>
          <pc:sldMk cId="2694724499" sldId="258"/>
        </pc:sldMkLst>
        <pc:grpChg chg="add mod">
          <ac:chgData name="Ido Bar" userId="9c4f91f7-3090-4227-869c-781de00a9843" providerId="ADAL" clId="{A2310462-810A-49BE-9320-AA1795CD36CD}" dt="2020-03-06T00:12:58.497" v="4" actId="164"/>
          <ac:grpSpMkLst>
            <pc:docMk/>
            <pc:sldMk cId="2694724499" sldId="258"/>
            <ac:grpSpMk id="2" creationId="{44B90D14-5C57-4906-B37C-FFB5DFBE1E5B}"/>
          </ac:grpSpMkLst>
        </pc:grpChg>
        <pc:picChg chg="mod">
          <ac:chgData name="Ido Bar" userId="9c4f91f7-3090-4227-869c-781de00a9843" providerId="ADAL" clId="{A2310462-810A-49BE-9320-AA1795CD36CD}" dt="2020-03-06T00:12:58.497" v="4" actId="164"/>
          <ac:picMkLst>
            <pc:docMk/>
            <pc:sldMk cId="2694724499" sldId="258"/>
            <ac:picMk id="6" creationId="{24C8B92A-04CA-4806-A8D6-A4AD3D0239F3}"/>
          </ac:picMkLst>
        </pc:picChg>
        <pc:picChg chg="mod">
          <ac:chgData name="Ido Bar" userId="9c4f91f7-3090-4227-869c-781de00a9843" providerId="ADAL" clId="{A2310462-810A-49BE-9320-AA1795CD36CD}" dt="2020-03-06T00:12:58.497" v="4" actId="164"/>
          <ac:picMkLst>
            <pc:docMk/>
            <pc:sldMk cId="2694724499" sldId="258"/>
            <ac:picMk id="8" creationId="{6FB73BF4-E14A-44B2-AC39-79493DD42B27}"/>
          </ac:picMkLst>
        </pc:picChg>
      </pc:sldChg>
      <pc:sldChg chg="addSp modSp">
        <pc:chgData name="Ido Bar" userId="9c4f91f7-3090-4227-869c-781de00a9843" providerId="ADAL" clId="{A2310462-810A-49BE-9320-AA1795CD36CD}" dt="2020-03-06T00:13:17.151" v="8" actId="164"/>
        <pc:sldMkLst>
          <pc:docMk/>
          <pc:sldMk cId="467074164" sldId="259"/>
        </pc:sldMkLst>
        <pc:grpChg chg="add mod">
          <ac:chgData name="Ido Bar" userId="9c4f91f7-3090-4227-869c-781de00a9843" providerId="ADAL" clId="{A2310462-810A-49BE-9320-AA1795CD36CD}" dt="2020-03-06T00:13:17.151" v="8" actId="164"/>
          <ac:grpSpMkLst>
            <pc:docMk/>
            <pc:sldMk cId="467074164" sldId="259"/>
            <ac:grpSpMk id="2" creationId="{3C8276CA-9746-48FB-9E04-E34EACEB321A}"/>
          </ac:grpSpMkLst>
        </pc:grpChg>
        <pc:picChg chg="mod">
          <ac:chgData name="Ido Bar" userId="9c4f91f7-3090-4227-869c-781de00a9843" providerId="ADAL" clId="{A2310462-810A-49BE-9320-AA1795CD36CD}" dt="2020-03-06T00:13:17.151" v="8" actId="164"/>
          <ac:picMkLst>
            <pc:docMk/>
            <pc:sldMk cId="467074164" sldId="259"/>
            <ac:picMk id="4" creationId="{814CF18F-9AC0-4E75-A1F5-C0B818EB8CBF}"/>
          </ac:picMkLst>
        </pc:picChg>
        <pc:picChg chg="mod">
          <ac:chgData name="Ido Bar" userId="9c4f91f7-3090-4227-869c-781de00a9843" providerId="ADAL" clId="{A2310462-810A-49BE-9320-AA1795CD36CD}" dt="2020-03-06T00:13:17.151" v="8" actId="164"/>
          <ac:picMkLst>
            <pc:docMk/>
            <pc:sldMk cId="467074164" sldId="259"/>
            <ac:picMk id="8" creationId="{6FB73BF4-E14A-44B2-AC39-79493DD42B27}"/>
          </ac:picMkLst>
        </pc:picChg>
      </pc:sldChg>
      <pc:sldChg chg="addSp modSp">
        <pc:chgData name="Ido Bar" userId="9c4f91f7-3090-4227-869c-781de00a9843" providerId="ADAL" clId="{A2310462-810A-49BE-9320-AA1795CD36CD}" dt="2020-03-06T00:13:58.992" v="15" actId="164"/>
        <pc:sldMkLst>
          <pc:docMk/>
          <pc:sldMk cId="1246465859" sldId="260"/>
        </pc:sldMkLst>
        <pc:grpChg chg="add mod">
          <ac:chgData name="Ido Bar" userId="9c4f91f7-3090-4227-869c-781de00a9843" providerId="ADAL" clId="{A2310462-810A-49BE-9320-AA1795CD36CD}" dt="2020-03-06T00:13:58.992" v="15" actId="164"/>
          <ac:grpSpMkLst>
            <pc:docMk/>
            <pc:sldMk cId="1246465859" sldId="260"/>
            <ac:grpSpMk id="3" creationId="{DF9D1F45-CADB-4289-96DB-EE0E9B3558EA}"/>
          </ac:grpSpMkLst>
        </pc:grpChg>
        <pc:picChg chg="mod">
          <ac:chgData name="Ido Bar" userId="9c4f91f7-3090-4227-869c-781de00a9843" providerId="ADAL" clId="{A2310462-810A-49BE-9320-AA1795CD36CD}" dt="2020-03-06T00:13:58.992" v="15" actId="164"/>
          <ac:picMkLst>
            <pc:docMk/>
            <pc:sldMk cId="1246465859" sldId="260"/>
            <ac:picMk id="2" creationId="{8E159EFC-4B4E-4514-ABD7-AE35E0EF8FFE}"/>
          </ac:picMkLst>
        </pc:picChg>
        <pc:picChg chg="mod">
          <ac:chgData name="Ido Bar" userId="9c4f91f7-3090-4227-869c-781de00a9843" providerId="ADAL" clId="{A2310462-810A-49BE-9320-AA1795CD36CD}" dt="2020-03-06T00:13:58.992" v="15" actId="164"/>
          <ac:picMkLst>
            <pc:docMk/>
            <pc:sldMk cId="1246465859" sldId="260"/>
            <ac:picMk id="8" creationId="{6FB73BF4-E14A-44B2-AC39-79493DD42B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40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47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59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8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98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01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49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91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7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66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1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265B-308B-495F-9E5A-C7C9C00C4257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B9A8-5161-407C-B6C9-EF8E428EFC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2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FB73BF4-E14A-44B2-AC39-79493DD4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51" y="1026611"/>
            <a:ext cx="3670558" cy="22879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5E6415-5320-4845-BE3C-FA247EC59BC7}"/>
              </a:ext>
            </a:extLst>
          </p:cNvPr>
          <p:cNvGrpSpPr>
            <a:grpSpLocks noChangeAspect="1"/>
          </p:cNvGrpSpPr>
          <p:nvPr/>
        </p:nvGrpSpPr>
        <p:grpSpPr>
          <a:xfrm>
            <a:off x="1930251" y="3558338"/>
            <a:ext cx="3670559" cy="2287927"/>
            <a:chOff x="334574" y="4416358"/>
            <a:chExt cx="5789103" cy="3608454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4E263EB-8B13-496D-AEE7-9BC865612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D9AABC-7A6B-42FB-9C65-65A26070E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255" t="37820" r="29340" b="20084"/>
            <a:stretch/>
          </p:blipFill>
          <p:spPr>
            <a:xfrm>
              <a:off x="2454940" y="5861433"/>
              <a:ext cx="2565280" cy="162392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B82CA1-975F-49A9-A518-4B168D3F4892}"/>
              </a:ext>
            </a:extLst>
          </p:cNvPr>
          <p:cNvGrpSpPr>
            <a:grpSpLocks noChangeAspect="1"/>
          </p:cNvGrpSpPr>
          <p:nvPr/>
        </p:nvGrpSpPr>
        <p:grpSpPr>
          <a:xfrm>
            <a:off x="5882673" y="3558338"/>
            <a:ext cx="3670558" cy="2287927"/>
            <a:chOff x="334574" y="4416358"/>
            <a:chExt cx="5789103" cy="3608454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593A34E-4058-442B-A0D2-19C18739A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669303-08B0-4B8E-BC41-1D6ECD69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5398" y="5524881"/>
              <a:ext cx="3027164" cy="203041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283D69-72A7-4161-914F-6CF0FD3BC57E}"/>
              </a:ext>
            </a:extLst>
          </p:cNvPr>
          <p:cNvGrpSpPr>
            <a:grpSpLocks noChangeAspect="1"/>
          </p:cNvGrpSpPr>
          <p:nvPr/>
        </p:nvGrpSpPr>
        <p:grpSpPr>
          <a:xfrm>
            <a:off x="5882673" y="1026611"/>
            <a:ext cx="3670558" cy="2287927"/>
            <a:chOff x="334574" y="4416358"/>
            <a:chExt cx="5789103" cy="3608454"/>
          </a:xfrm>
        </p:grpSpPr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76B93F3-A593-424E-B376-5F1854714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3B347D6-4ED2-40C6-B2FB-0C5EA5BC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167" y="5694701"/>
              <a:ext cx="2350291" cy="157641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049509-A1EE-453D-9CB7-CAC2CE99BD8E}"/>
              </a:ext>
            </a:extLst>
          </p:cNvPr>
          <p:cNvSpPr txBox="1"/>
          <p:nvPr/>
        </p:nvSpPr>
        <p:spPr>
          <a:xfrm>
            <a:off x="2026763" y="2931740"/>
            <a:ext cx="2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C8181-9788-411D-94B2-57BA65291BEF}"/>
              </a:ext>
            </a:extLst>
          </p:cNvPr>
          <p:cNvSpPr txBox="1"/>
          <p:nvPr/>
        </p:nvSpPr>
        <p:spPr>
          <a:xfrm>
            <a:off x="5959311" y="2931740"/>
            <a:ext cx="2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94FC8-EF69-4E9D-AA31-F59A9E8D6D6E}"/>
              </a:ext>
            </a:extLst>
          </p:cNvPr>
          <p:cNvSpPr txBox="1"/>
          <p:nvPr/>
        </p:nvSpPr>
        <p:spPr>
          <a:xfrm>
            <a:off x="2026763" y="5487917"/>
            <a:ext cx="2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918EB-CCDF-44C6-85A7-B337B2747D1C}"/>
              </a:ext>
            </a:extLst>
          </p:cNvPr>
          <p:cNvSpPr txBox="1"/>
          <p:nvPr/>
        </p:nvSpPr>
        <p:spPr>
          <a:xfrm>
            <a:off x="5959310" y="5487917"/>
            <a:ext cx="2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831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B90D14-5C57-4906-B37C-FFB5DFBE1E5B}"/>
              </a:ext>
            </a:extLst>
          </p:cNvPr>
          <p:cNvGrpSpPr/>
          <p:nvPr/>
        </p:nvGrpSpPr>
        <p:grpSpPr>
          <a:xfrm>
            <a:off x="4355386" y="2484202"/>
            <a:ext cx="3256370" cy="2029755"/>
            <a:chOff x="334574" y="4416358"/>
            <a:chExt cx="5789103" cy="3608454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FB73BF4-E14A-44B2-AC39-79493DD4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4C8B92A-04CA-4806-A8D6-A4AD3D023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167" y="5694701"/>
              <a:ext cx="2350291" cy="15764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9472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8276CA-9746-48FB-9E04-E34EACEB321A}"/>
              </a:ext>
            </a:extLst>
          </p:cNvPr>
          <p:cNvGrpSpPr/>
          <p:nvPr/>
        </p:nvGrpSpPr>
        <p:grpSpPr>
          <a:xfrm>
            <a:off x="4355386" y="2484202"/>
            <a:ext cx="3256370" cy="2029755"/>
            <a:chOff x="334574" y="4416358"/>
            <a:chExt cx="5789103" cy="3608454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FB73BF4-E14A-44B2-AC39-79493DD4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4CF18F-9AC0-4E75-A1F5-C0B818EB8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255" t="37820" r="29340" b="20084"/>
            <a:stretch/>
          </p:blipFill>
          <p:spPr>
            <a:xfrm>
              <a:off x="2454940" y="5861433"/>
              <a:ext cx="2565280" cy="16239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6707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F9D1F45-CADB-4289-96DB-EE0E9B3558EA}"/>
              </a:ext>
            </a:extLst>
          </p:cNvPr>
          <p:cNvGrpSpPr/>
          <p:nvPr/>
        </p:nvGrpSpPr>
        <p:grpSpPr>
          <a:xfrm>
            <a:off x="4355386" y="2484202"/>
            <a:ext cx="3256370" cy="2029755"/>
            <a:chOff x="334574" y="4416358"/>
            <a:chExt cx="5789103" cy="3608454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FB73BF4-E14A-44B2-AC39-79493DD42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74" y="4416358"/>
              <a:ext cx="5789103" cy="360845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159EFC-4B4E-4514-ABD7-AE35E0EF8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5398" y="5524881"/>
              <a:ext cx="3027164" cy="20304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4646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Bar</dc:creator>
  <cp:lastModifiedBy>Ido Bar</cp:lastModifiedBy>
  <cp:revision>3</cp:revision>
  <dcterms:created xsi:type="dcterms:W3CDTF">2020-02-24T05:04:21Z</dcterms:created>
  <dcterms:modified xsi:type="dcterms:W3CDTF">2020-03-06T00:18:07Z</dcterms:modified>
</cp:coreProperties>
</file>