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ustralianHorticultureStatisticsHandbookFY21/Frui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0F58EE-D4AE-4572-85D2-A2B60FE3BC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Australian Horticulture Statistics Handbook FY21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95B32A-2075-4EA4-8EEB-F9B66DBAFF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8/8/2022 2:36:59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uit" id="2" name="slide2">
            <a:extLst>
              <a:ext uri="{FF2B5EF4-FFF2-40B4-BE49-F238E27FC236}">
                <a16:creationId xmlns:a16="http://schemas.microsoft.com/office/drawing/2014/main" id="{6F125DDF-CA9E-41E8-A1A3-131ECD690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54" y="0"/>
            <a:ext cx="8650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2022-08-08T14:36:59Z</dcterms:created>
  <dcterms:modified xsi:type="dcterms:W3CDTF">2022-08-08T14:36:59Z</dcterms:modified>
</cp:coreProperties>
</file>