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A5AA0-24D8-4CFA-9004-7DA2392D7A90}" v="3" dt="2020-07-14T01:44:1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o Bar" userId="9c4f91f7-3090-4227-869c-781de00a9843" providerId="ADAL" clId="{2C1A5AA0-24D8-4CFA-9004-7DA2392D7A90}"/>
    <pc:docChg chg="addSld modSld">
      <pc:chgData name="Ido Bar" userId="9c4f91f7-3090-4227-869c-781de00a9843" providerId="ADAL" clId="{2C1A5AA0-24D8-4CFA-9004-7DA2392D7A90}" dt="2020-07-14T01:44:18.402" v="4"/>
      <pc:docMkLst>
        <pc:docMk/>
      </pc:docMkLst>
      <pc:sldChg chg="addSp modSp add">
        <pc:chgData name="Ido Bar" userId="9c4f91f7-3090-4227-869c-781de00a9843" providerId="ADAL" clId="{2C1A5AA0-24D8-4CFA-9004-7DA2392D7A90}" dt="2020-07-14T01:44:00.242" v="3" actId="962"/>
        <pc:sldMkLst>
          <pc:docMk/>
          <pc:sldMk cId="3141359014" sldId="256"/>
        </pc:sldMkLst>
        <pc:picChg chg="add mod">
          <ac:chgData name="Ido Bar" userId="9c4f91f7-3090-4227-869c-781de00a9843" providerId="ADAL" clId="{2C1A5AA0-24D8-4CFA-9004-7DA2392D7A90}" dt="2020-07-14T01:44:00.242" v="3" actId="962"/>
          <ac:picMkLst>
            <pc:docMk/>
            <pc:sldMk cId="3141359014" sldId="256"/>
            <ac:picMk id="5" creationId="{0DC30F72-E192-4C22-B8E2-D8EE9F62D0D0}"/>
          </ac:picMkLst>
        </pc:picChg>
      </pc:sldChg>
      <pc:sldChg chg="add">
        <pc:chgData name="Ido Bar" userId="9c4f91f7-3090-4227-869c-781de00a9843" providerId="ADAL" clId="{2C1A5AA0-24D8-4CFA-9004-7DA2392D7A90}" dt="2020-07-14T01:44:18.402" v="4"/>
        <pc:sldMkLst>
          <pc:docMk/>
          <pc:sldMk cId="96664374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A16E-2128-423C-BB3E-C6B0150C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22C48-9BBB-4090-99B1-5AD1545A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CB9F-6BF8-4A81-8BC6-81F7E7F0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D058-2370-4EAD-8A86-6C1087F2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7473-F597-4017-AB24-50055169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56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116F-A5DC-4DC0-8C8B-01EBEDAD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4FC0A-AEE9-4FF8-B581-8ADDCBC5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7B279-97C6-4B2E-8DD6-D11067A4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D4F4-702E-48F8-B6DE-CD21E32F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30E7-BEA2-483A-8A56-47F4FDCD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9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B270F-3D92-4CF7-B70A-C3D40FDB3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9FC88-C334-4A4A-9188-4B54B8CC1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26E3-2340-4B36-B7A7-3E92551C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0214-1993-48EB-BE85-DF5CAE68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45E0-2175-4D34-8539-E5CB60D2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38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9D3B-E3ED-458E-BDB5-A0A41A5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914F-88B3-4286-8D2C-949391E1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FA20-E64C-43E6-B7AF-E99E701E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A464-F3FB-439E-B0D5-0FB2ED76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42E5-5B7D-421F-992D-6B3AEBD4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7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BA6D-F818-4C89-9795-43F70782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EA54-A30A-42BC-9436-FC958C91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C991-7ABF-45CC-A045-23ACE493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AD5A-8538-48E9-97E5-26E6BF66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BF9A-F9BD-480C-8EEC-37FA074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5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02CB-549F-498D-AA78-D5E2B10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1427-E071-46A6-AA93-97C30B02E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B2F6B-9AF4-4E03-A8E9-0C8BE8208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829EE-2DF9-40A8-B926-B6CF9CB5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DC00-407F-4F01-8A78-0B9FA4AE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71FA8-C70E-4221-A363-6B6F2B25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70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462E-79D2-4AD9-9926-681B4512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9A9F-CC37-4585-8325-94D6B9F9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2F601-5A7A-491D-A5BD-753ADCCF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D0636-3D3A-4A1F-B457-5C4BC7387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F2EA5-0416-4BAE-AF64-2F08540E9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84BD3-A045-442E-A580-5305941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68D5D-486C-4BE8-BB62-4A4CE25C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9A82B-9572-45A0-B1E7-5FCD276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A528-91C2-482B-9B42-2092A594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92BB7-FBBD-4EB7-8E14-0ECD05F9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A0F22-D4A9-4602-87D7-D91C7FFC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38C32-5C5F-43B2-B37B-824C7BD6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3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69FA4-30D9-4062-AF96-E342D81F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1DE68-C586-4B8C-ACAA-4B5C78E0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2B95B-A068-4A74-8962-E21D1CCE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8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CA51-311F-4FCA-BFBF-70BF8E23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4E6D-2861-4721-9854-F4EB420B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44899-1982-4C2F-B65E-46DE46AD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16EAF-CA1E-4F87-93E1-6597B4BC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50ED-C65D-4EA4-955F-417738D3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556FB-8152-4F97-A535-5D134343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33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A15B-C22E-41BE-AA39-2783D34A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55F2F-5D76-4247-9A59-7DC6DA0D9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05B77-EB58-40A4-88DD-7022CFCE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0D1C-E7FD-4273-9898-FC59797A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5A0C-72D2-42CA-8CBE-C0175E41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592F7-B815-4082-8C3E-A584416A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6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0870A-CC83-40EE-9030-A9B139D6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9F9D-6C6C-47A6-AFD8-9CA2E665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C73A-3213-4C09-A85A-CC9FEA249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D4C65-A4B7-4D0E-AA76-9FA02F3E7F9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E632-60AC-4B34-A7BE-F0BBCB0BA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A3037-209A-43E5-BEAB-AD254B935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EB41-644E-4AEF-A0BF-D2988B042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9A6D-2D84-4E12-A74B-FC1B31A27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6AE-E277-46DA-A4D6-9ACF64C94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DC30F72-E192-4C22-B8E2-D8EE9F62D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9A6D-2D84-4E12-A74B-FC1B31A27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6AE-E277-46DA-A4D6-9ACF64C94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DC30F72-E192-4C22-B8E2-D8EE9F62D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4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Bar</dc:creator>
  <cp:lastModifiedBy>Ido Bar</cp:lastModifiedBy>
  <cp:revision>1</cp:revision>
  <dcterms:created xsi:type="dcterms:W3CDTF">2020-07-14T01:42:16Z</dcterms:created>
  <dcterms:modified xsi:type="dcterms:W3CDTF">2020-07-14T01:44:27Z</dcterms:modified>
</cp:coreProperties>
</file>