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sldIdLst>
    <p:sldId id="256" r:id="rId11"/>
    <p:sldId id="258" r:id="rId12"/>
    <p:sldId id="257" r:id="rId13"/>
    <p:sldId id="259" r:id="rId14"/>
    <p:sldId id="260" r:id="rId15"/>
    <p:sldId id="261" r:id="rId16"/>
    <p:sldId id="263" r:id="rId17"/>
    <p:sldId id="26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40000"/>
    <a:srgbClr val="422C16"/>
    <a:srgbClr val="0C788E"/>
    <a:srgbClr val="321900"/>
    <a:srgbClr val="003300"/>
    <a:srgbClr val="5F5F5F"/>
    <a:srgbClr val="0B7297"/>
    <a:srgbClr val="444321"/>
    <a:srgbClr val="0BA1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Golan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analogously 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114" name="קבוצה 113"/>
          <p:cNvGrpSpPr/>
          <p:nvPr/>
        </p:nvGrpSpPr>
        <p:grpSpPr>
          <a:xfrm>
            <a:off x="5940153" y="2070140"/>
            <a:ext cx="1368150" cy="1254888"/>
            <a:chOff x="6012125" y="1628800"/>
            <a:chExt cx="1998206" cy="1758944"/>
          </a:xfrm>
        </p:grpSpPr>
        <p:grpSp>
          <p:nvGrpSpPr>
            <p:cNvPr id="115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24" name="אליפסה 12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6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22" name="אליפסה 1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7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120" name="אליפסה 119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TextBox 125"/>
          <p:cNvSpPr txBox="1"/>
          <p:nvPr/>
        </p:nvSpPr>
        <p:spPr>
          <a:xfrm>
            <a:off x="6228185" y="191683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796137" y="2564904"/>
            <a:ext cx="4320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n</a:t>
            </a:r>
            <a:r>
              <a:rPr lang="el-GR" sz="2000" b="1" i="1" baseline="-25000" dirty="0" smtClean="0">
                <a:latin typeface="Calibri" pitchFamily="34" charset="0"/>
              </a:rPr>
              <a:t>τ</a:t>
            </a:r>
            <a:endParaRPr lang="he-IL" sz="2000" b="1" i="1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20273" y="263691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root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root node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command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joins the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existing right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or replaces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the existing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value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" name="קבוצה 12"/>
          <p:cNvGrpSpPr/>
          <p:nvPr/>
        </p:nvGrpSpPr>
        <p:grpSpPr>
          <a:xfrm>
            <a:off x="8459753" y="3510300"/>
            <a:ext cx="504735" cy="513671"/>
            <a:chOff x="1309040" y="750954"/>
            <a:chExt cx="995217" cy="617240"/>
          </a:xfrm>
        </p:grpSpPr>
        <p:sp>
          <p:nvSpPr>
            <p:cNvPr id="291" name="אליפסה 290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2" name="אליפסה 10"/>
            <p:cNvSpPr/>
            <p:nvPr/>
          </p:nvSpPr>
          <p:spPr>
            <a:xfrm>
              <a:off x="1309040" y="841347"/>
              <a:ext cx="922784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6-9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0" name="קבוצה 14"/>
          <p:cNvGrpSpPr/>
          <p:nvPr/>
        </p:nvGrpSpPr>
        <p:grpSpPr>
          <a:xfrm>
            <a:off x="8111392" y="4251517"/>
            <a:ext cx="493056" cy="513671"/>
            <a:chOff x="701866" y="1650893"/>
            <a:chExt cx="972187" cy="617240"/>
          </a:xfrm>
        </p:grpSpPr>
        <p:sp>
          <p:nvSpPr>
            <p:cNvPr id="289" name="אליפסה 288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0" name="אליפסה 13"/>
            <p:cNvSpPr/>
            <p:nvPr/>
          </p:nvSpPr>
          <p:spPr>
            <a:xfrm>
              <a:off x="701866" y="1741286"/>
              <a:ext cx="851801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1-4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81" name="מחבר מרפקי 280"/>
          <p:cNvCxnSpPr>
            <a:stCxn id="291" idx="4"/>
            <a:endCxn id="289" idx="0"/>
          </p:cNvCxnSpPr>
          <p:nvPr/>
        </p:nvCxnSpPr>
        <p:spPr bwMode="auto">
          <a:xfrm rot="5400000">
            <a:off x="8424207" y="3957724"/>
            <a:ext cx="22754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2" name="TextBox 281"/>
          <p:cNvSpPr txBox="1"/>
          <p:nvPr/>
        </p:nvSpPr>
        <p:spPr>
          <a:xfrm>
            <a:off x="8315739" y="335699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he-IL" baseline="-25000" dirty="0">
              <a:solidFill>
                <a:srgbClr val="0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883691" y="407707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l-GR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endParaRPr lang="he-IL" baseline="-25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84" name="מחבר מרפקי 283"/>
          <p:cNvCxnSpPr>
            <a:stCxn id="289" idx="4"/>
            <a:endCxn id="287" idx="0"/>
          </p:cNvCxnSpPr>
          <p:nvPr/>
        </p:nvCxnSpPr>
        <p:spPr bwMode="auto">
          <a:xfrm rot="16200000" flipH="1">
            <a:off x="8429276" y="4693872"/>
            <a:ext cx="206409" cy="349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5" name="קבוצה 14"/>
          <p:cNvGrpSpPr/>
          <p:nvPr/>
        </p:nvGrpSpPr>
        <p:grpSpPr>
          <a:xfrm>
            <a:off x="8460432" y="4971597"/>
            <a:ext cx="493056" cy="513671"/>
            <a:chOff x="701866" y="1650893"/>
            <a:chExt cx="972187" cy="617240"/>
          </a:xfrm>
        </p:grpSpPr>
        <p:sp>
          <p:nvSpPr>
            <p:cNvPr id="287" name="אליפסה 286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8" name="אליפסה 13"/>
            <p:cNvSpPr/>
            <p:nvPr/>
          </p:nvSpPr>
          <p:spPr>
            <a:xfrm>
              <a:off x="701866" y="1741286"/>
              <a:ext cx="851801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0-0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8244408" y="479715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4</a:t>
            </a:r>
            <a:endParaRPr lang="he-IL" baseline="-250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w’=treeof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remain valid (at the end of the run, or at a certain interior point).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1" y="1988840"/>
            <a:ext cx="2376265" cy="3025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72534"/>
            <a:ext cx="3733058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an arbitrary node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skip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Previous State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the process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until a fix point is reached, or until we had enough iterations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11760" y="3121804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already has a left or right child, respectively.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sz="2000" i="1" dirty="0" smtClean="0">
                <a:solidFill>
                  <a:srgbClr val="7030A0"/>
                </a:solidFill>
              </a:rPr>
              <a:t>(r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-d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] 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 v (r’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-d’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] 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 =</a:t>
            </a:r>
            <a:br>
              <a:rPr lang="en-US" sz="2000" i="1" dirty="0" smtClean="0">
                <a:solidFill>
                  <a:srgbClr val="7030A0"/>
                </a:solidFill>
              </a:rPr>
            </a:br>
            <a:r>
              <a:rPr lang="en-US" sz="2000" i="1" dirty="0" smtClean="0">
                <a:solidFill>
                  <a:srgbClr val="7030A0"/>
                </a:solidFill>
              </a:rPr>
              <a:t>(r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vr’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[min{d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,d’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}-max{d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,d’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}] 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vr’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14308</TotalTime>
  <Words>839</Words>
  <Application>Microsoft Office PowerPoint</Application>
  <PresentationFormat>‫הצגה על המסך (4:3)</PresentationFormat>
  <Paragraphs>381</Paragraphs>
  <Slides>18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10</vt:i4>
      </vt:variant>
      <vt:variant>
        <vt:lpstr>כותרות שקופיות</vt:lpstr>
      </vt:variant>
      <vt:variant>
        <vt:i4>18</vt:i4>
      </vt:variant>
    </vt:vector>
  </HeadingPairs>
  <TitlesOfParts>
    <vt:vector size="28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Binary Search Trees Analysis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עידן</cp:lastModifiedBy>
  <cp:revision>762</cp:revision>
  <dcterms:created xsi:type="dcterms:W3CDTF">2010-05-23T14:28:12Z</dcterms:created>
  <dcterms:modified xsi:type="dcterms:W3CDTF">2016-09-09T11:44:14Z</dcterms:modified>
</cp:coreProperties>
</file>