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5" r:id="rId9"/>
    <p:sldId id="262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CDCFF-5482-49AA-80B8-80E1B63068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5C6E1B9-3B24-4309-AA0A-78F360DE0EA4}">
      <dgm:prSet/>
      <dgm:spPr/>
      <dgm:t>
        <a:bodyPr/>
        <a:lstStyle/>
        <a:p>
          <a:r>
            <a:rPr lang="en-CA"/>
            <a:t>Game Developers</a:t>
          </a:r>
          <a:endParaRPr lang="en-US"/>
        </a:p>
      </dgm:t>
    </dgm:pt>
    <dgm:pt modelId="{8A801098-74E6-4570-A0EC-F57254094462}" type="parTrans" cxnId="{9E4AE32E-5F37-40AA-837F-1D7260023E67}">
      <dgm:prSet/>
      <dgm:spPr/>
      <dgm:t>
        <a:bodyPr/>
        <a:lstStyle/>
        <a:p>
          <a:endParaRPr lang="en-US"/>
        </a:p>
      </dgm:t>
    </dgm:pt>
    <dgm:pt modelId="{56C358F0-8E7C-4921-BCDE-89D7F911C4A9}" type="sibTrans" cxnId="{9E4AE32E-5F37-40AA-837F-1D7260023E67}">
      <dgm:prSet/>
      <dgm:spPr/>
      <dgm:t>
        <a:bodyPr/>
        <a:lstStyle/>
        <a:p>
          <a:endParaRPr lang="en-US"/>
        </a:p>
      </dgm:t>
    </dgm:pt>
    <dgm:pt modelId="{40ACEFE0-ADE1-4D66-B450-A7C017A03AE2}">
      <dgm:prSet/>
      <dgm:spPr/>
      <dgm:t>
        <a:bodyPr/>
        <a:lstStyle/>
        <a:p>
          <a:r>
            <a:rPr lang="en-CA"/>
            <a:t>Game Concept</a:t>
          </a:r>
          <a:endParaRPr lang="en-US"/>
        </a:p>
      </dgm:t>
    </dgm:pt>
    <dgm:pt modelId="{DE3C9B9F-71F8-4350-B1C2-583D9DD65972}" type="parTrans" cxnId="{F4BBD195-B711-4B4C-84C3-511F80B94239}">
      <dgm:prSet/>
      <dgm:spPr/>
      <dgm:t>
        <a:bodyPr/>
        <a:lstStyle/>
        <a:p>
          <a:endParaRPr lang="en-US"/>
        </a:p>
      </dgm:t>
    </dgm:pt>
    <dgm:pt modelId="{6F999951-30B6-4376-AE97-BACAC0B0183F}" type="sibTrans" cxnId="{F4BBD195-B711-4B4C-84C3-511F80B94239}">
      <dgm:prSet/>
      <dgm:spPr/>
      <dgm:t>
        <a:bodyPr/>
        <a:lstStyle/>
        <a:p>
          <a:endParaRPr lang="en-US"/>
        </a:p>
      </dgm:t>
    </dgm:pt>
    <dgm:pt modelId="{1E7538E1-77E5-482B-8AA4-2725212C9D91}">
      <dgm:prSet/>
      <dgm:spPr/>
      <dgm:t>
        <a:bodyPr/>
        <a:lstStyle/>
        <a:p>
          <a:r>
            <a:rPr lang="en-CA"/>
            <a:t>Game Mechanics</a:t>
          </a:r>
          <a:endParaRPr lang="en-US"/>
        </a:p>
      </dgm:t>
    </dgm:pt>
    <dgm:pt modelId="{11EA37CB-7878-4830-8436-09AB19494016}" type="parTrans" cxnId="{7FFF450A-505B-4771-A9D9-09EEACE97F6F}">
      <dgm:prSet/>
      <dgm:spPr/>
      <dgm:t>
        <a:bodyPr/>
        <a:lstStyle/>
        <a:p>
          <a:endParaRPr lang="en-US"/>
        </a:p>
      </dgm:t>
    </dgm:pt>
    <dgm:pt modelId="{979AB1E4-0114-49CD-BF2C-ACBF58ED46E0}" type="sibTrans" cxnId="{7FFF450A-505B-4771-A9D9-09EEACE97F6F}">
      <dgm:prSet/>
      <dgm:spPr/>
      <dgm:t>
        <a:bodyPr/>
        <a:lstStyle/>
        <a:p>
          <a:endParaRPr lang="en-US"/>
        </a:p>
      </dgm:t>
    </dgm:pt>
    <dgm:pt modelId="{1FC51D08-374A-43AD-8681-C77AC2C09799}">
      <dgm:prSet/>
      <dgm:spPr/>
      <dgm:t>
        <a:bodyPr/>
        <a:lstStyle/>
        <a:p>
          <a:r>
            <a:rPr lang="en-CA"/>
            <a:t>Major Components</a:t>
          </a:r>
          <a:endParaRPr lang="en-US"/>
        </a:p>
      </dgm:t>
    </dgm:pt>
    <dgm:pt modelId="{823D0E9E-50BC-4B40-A5FD-4BE1279EC04E}" type="parTrans" cxnId="{AF803451-352E-4823-AC7C-C10DBC671D48}">
      <dgm:prSet/>
      <dgm:spPr/>
      <dgm:t>
        <a:bodyPr/>
        <a:lstStyle/>
        <a:p>
          <a:endParaRPr lang="en-US"/>
        </a:p>
      </dgm:t>
    </dgm:pt>
    <dgm:pt modelId="{C5EBF660-AE45-45B1-9A6D-6596FD77FCEE}" type="sibTrans" cxnId="{AF803451-352E-4823-AC7C-C10DBC671D48}">
      <dgm:prSet/>
      <dgm:spPr/>
      <dgm:t>
        <a:bodyPr/>
        <a:lstStyle/>
        <a:p>
          <a:endParaRPr lang="en-US"/>
        </a:p>
      </dgm:t>
    </dgm:pt>
    <dgm:pt modelId="{FAF7F0BF-4355-405F-82FD-D3A41C35F4F0}">
      <dgm:prSet/>
      <dgm:spPr/>
      <dgm:t>
        <a:bodyPr/>
        <a:lstStyle/>
        <a:p>
          <a:r>
            <a:rPr lang="en-CA"/>
            <a:t>Development Issues</a:t>
          </a:r>
          <a:endParaRPr lang="en-US"/>
        </a:p>
      </dgm:t>
    </dgm:pt>
    <dgm:pt modelId="{D3F65550-FF9D-4B87-A96D-3B106C910891}" type="parTrans" cxnId="{D135A2F5-594B-4922-BFCC-2297D482C035}">
      <dgm:prSet/>
      <dgm:spPr/>
      <dgm:t>
        <a:bodyPr/>
        <a:lstStyle/>
        <a:p>
          <a:endParaRPr lang="en-US"/>
        </a:p>
      </dgm:t>
    </dgm:pt>
    <dgm:pt modelId="{929B13E2-20B6-49B8-980F-2469BCC702CF}" type="sibTrans" cxnId="{D135A2F5-594B-4922-BFCC-2297D482C035}">
      <dgm:prSet/>
      <dgm:spPr/>
      <dgm:t>
        <a:bodyPr/>
        <a:lstStyle/>
        <a:p>
          <a:endParaRPr lang="en-US"/>
        </a:p>
      </dgm:t>
    </dgm:pt>
    <dgm:pt modelId="{02FF2614-03B5-4F59-99CF-834888D0F04C}" type="pres">
      <dgm:prSet presAssocID="{42ACDCFF-5482-49AA-80B8-80E1B630687A}" presName="root" presStyleCnt="0">
        <dgm:presLayoutVars>
          <dgm:dir/>
          <dgm:resizeHandles val="exact"/>
        </dgm:presLayoutVars>
      </dgm:prSet>
      <dgm:spPr/>
    </dgm:pt>
    <dgm:pt modelId="{9528F954-B8E4-4081-AF45-1406B5FA27E2}" type="pres">
      <dgm:prSet presAssocID="{15C6E1B9-3B24-4309-AA0A-78F360DE0EA4}" presName="compNode" presStyleCnt="0"/>
      <dgm:spPr/>
    </dgm:pt>
    <dgm:pt modelId="{E4617480-8DD8-492F-8430-C78E16ED31B3}" type="pres">
      <dgm:prSet presAssocID="{15C6E1B9-3B24-4309-AA0A-78F360DE0E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 with solid fill"/>
        </a:ext>
      </dgm:extLst>
    </dgm:pt>
    <dgm:pt modelId="{D5E89C80-7CA8-4164-B541-B1EE47A0BFEC}" type="pres">
      <dgm:prSet presAssocID="{15C6E1B9-3B24-4309-AA0A-78F360DE0EA4}" presName="spaceRect" presStyleCnt="0"/>
      <dgm:spPr/>
    </dgm:pt>
    <dgm:pt modelId="{2E5255C6-B17C-4583-A301-0AFCB212EF85}" type="pres">
      <dgm:prSet presAssocID="{15C6E1B9-3B24-4309-AA0A-78F360DE0EA4}" presName="textRect" presStyleLbl="revTx" presStyleIdx="0" presStyleCnt="5">
        <dgm:presLayoutVars>
          <dgm:chMax val="1"/>
          <dgm:chPref val="1"/>
        </dgm:presLayoutVars>
      </dgm:prSet>
      <dgm:spPr/>
    </dgm:pt>
    <dgm:pt modelId="{48C94E3E-D422-4F7D-84EB-E038B93DCDA8}" type="pres">
      <dgm:prSet presAssocID="{56C358F0-8E7C-4921-BCDE-89D7F911C4A9}" presName="sibTrans" presStyleCnt="0"/>
      <dgm:spPr/>
    </dgm:pt>
    <dgm:pt modelId="{D689B608-3617-44F9-B618-622305BD2580}" type="pres">
      <dgm:prSet presAssocID="{40ACEFE0-ADE1-4D66-B450-A7C017A03AE2}" presName="compNode" presStyleCnt="0"/>
      <dgm:spPr/>
    </dgm:pt>
    <dgm:pt modelId="{C47AADB9-6194-4E87-8386-AE6867ECBF82}" type="pres">
      <dgm:prSet presAssocID="{40ACEFE0-ADE1-4D66-B450-A7C017A03AE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0D0B27D-C938-4BB1-BB1A-87BBC6E63347}" type="pres">
      <dgm:prSet presAssocID="{40ACEFE0-ADE1-4D66-B450-A7C017A03AE2}" presName="spaceRect" presStyleCnt="0"/>
      <dgm:spPr/>
    </dgm:pt>
    <dgm:pt modelId="{F3A6C099-FE45-40B4-91C4-FCFA42CFFA29}" type="pres">
      <dgm:prSet presAssocID="{40ACEFE0-ADE1-4D66-B450-A7C017A03AE2}" presName="textRect" presStyleLbl="revTx" presStyleIdx="1" presStyleCnt="5">
        <dgm:presLayoutVars>
          <dgm:chMax val="1"/>
          <dgm:chPref val="1"/>
        </dgm:presLayoutVars>
      </dgm:prSet>
      <dgm:spPr/>
    </dgm:pt>
    <dgm:pt modelId="{24B7096C-6E12-474C-A8D2-72B47A6D2CF3}" type="pres">
      <dgm:prSet presAssocID="{6F999951-30B6-4376-AE97-BACAC0B0183F}" presName="sibTrans" presStyleCnt="0"/>
      <dgm:spPr/>
    </dgm:pt>
    <dgm:pt modelId="{D4B60E6B-B32C-45D2-8137-10555749D8E3}" type="pres">
      <dgm:prSet presAssocID="{1E7538E1-77E5-482B-8AA4-2725212C9D91}" presName="compNode" presStyleCnt="0"/>
      <dgm:spPr/>
    </dgm:pt>
    <dgm:pt modelId="{F2FAA03B-0319-44CA-B0DD-D96C5313682B}" type="pres">
      <dgm:prSet presAssocID="{1E7538E1-77E5-482B-8AA4-2725212C9D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  <dgm:pt modelId="{76D44FE0-EB3E-49A1-A67A-83ED5DEA529F}" type="pres">
      <dgm:prSet presAssocID="{1E7538E1-77E5-482B-8AA4-2725212C9D91}" presName="spaceRect" presStyleCnt="0"/>
      <dgm:spPr/>
    </dgm:pt>
    <dgm:pt modelId="{BF32B9B7-C740-4157-9245-73F2894DEEA0}" type="pres">
      <dgm:prSet presAssocID="{1E7538E1-77E5-482B-8AA4-2725212C9D91}" presName="textRect" presStyleLbl="revTx" presStyleIdx="2" presStyleCnt="5">
        <dgm:presLayoutVars>
          <dgm:chMax val="1"/>
          <dgm:chPref val="1"/>
        </dgm:presLayoutVars>
      </dgm:prSet>
      <dgm:spPr/>
    </dgm:pt>
    <dgm:pt modelId="{CE7205E1-228D-495A-B44D-66A8A9B8F801}" type="pres">
      <dgm:prSet presAssocID="{979AB1E4-0114-49CD-BF2C-ACBF58ED46E0}" presName="sibTrans" presStyleCnt="0"/>
      <dgm:spPr/>
    </dgm:pt>
    <dgm:pt modelId="{D4E82F37-DAAE-43DE-B1BD-9A73A2BC9171}" type="pres">
      <dgm:prSet presAssocID="{1FC51D08-374A-43AD-8681-C77AC2C09799}" presName="compNode" presStyleCnt="0"/>
      <dgm:spPr/>
    </dgm:pt>
    <dgm:pt modelId="{1220660F-7DD3-435F-8C1F-12919AEA7E20}" type="pres">
      <dgm:prSet presAssocID="{1FC51D08-374A-43AD-8681-C77AC2C097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DDDF6D-D3F1-4E8C-92C7-0A69A98B5E13}" type="pres">
      <dgm:prSet presAssocID="{1FC51D08-374A-43AD-8681-C77AC2C09799}" presName="spaceRect" presStyleCnt="0"/>
      <dgm:spPr/>
    </dgm:pt>
    <dgm:pt modelId="{08EB6AE3-65FE-49F4-88A0-C8D51E22D46F}" type="pres">
      <dgm:prSet presAssocID="{1FC51D08-374A-43AD-8681-C77AC2C09799}" presName="textRect" presStyleLbl="revTx" presStyleIdx="3" presStyleCnt="5">
        <dgm:presLayoutVars>
          <dgm:chMax val="1"/>
          <dgm:chPref val="1"/>
        </dgm:presLayoutVars>
      </dgm:prSet>
      <dgm:spPr/>
    </dgm:pt>
    <dgm:pt modelId="{AED4C107-57B2-43EC-B034-947FCB16D0FB}" type="pres">
      <dgm:prSet presAssocID="{C5EBF660-AE45-45B1-9A6D-6596FD77FCEE}" presName="sibTrans" presStyleCnt="0"/>
      <dgm:spPr/>
    </dgm:pt>
    <dgm:pt modelId="{9A04A679-FCDB-4CD4-9DAC-757C589FEFF1}" type="pres">
      <dgm:prSet presAssocID="{FAF7F0BF-4355-405F-82FD-D3A41C35F4F0}" presName="compNode" presStyleCnt="0"/>
      <dgm:spPr/>
    </dgm:pt>
    <dgm:pt modelId="{AE4DC282-12E9-4358-99C2-4262B5BADDAA}" type="pres">
      <dgm:prSet presAssocID="{FAF7F0BF-4355-405F-82FD-D3A41C35F4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ssue"/>
        </a:ext>
      </dgm:extLst>
    </dgm:pt>
    <dgm:pt modelId="{61683DE5-E7DD-4849-823C-07C52CC1C695}" type="pres">
      <dgm:prSet presAssocID="{FAF7F0BF-4355-405F-82FD-D3A41C35F4F0}" presName="spaceRect" presStyleCnt="0"/>
      <dgm:spPr/>
    </dgm:pt>
    <dgm:pt modelId="{435B3A8B-6930-4738-BDF5-546E65FA7E69}" type="pres">
      <dgm:prSet presAssocID="{FAF7F0BF-4355-405F-82FD-D3A41C35F4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FF450A-505B-4771-A9D9-09EEACE97F6F}" srcId="{42ACDCFF-5482-49AA-80B8-80E1B630687A}" destId="{1E7538E1-77E5-482B-8AA4-2725212C9D91}" srcOrd="2" destOrd="0" parTransId="{11EA37CB-7878-4830-8436-09AB19494016}" sibTransId="{979AB1E4-0114-49CD-BF2C-ACBF58ED46E0}"/>
    <dgm:cxn modelId="{1358DE0D-633E-4E42-A6EC-22D5953204CB}" type="presOf" srcId="{15C6E1B9-3B24-4309-AA0A-78F360DE0EA4}" destId="{2E5255C6-B17C-4583-A301-0AFCB212EF85}" srcOrd="0" destOrd="0" presId="urn:microsoft.com/office/officeart/2018/2/layout/IconLabelList"/>
    <dgm:cxn modelId="{9E4AE32E-5F37-40AA-837F-1D7260023E67}" srcId="{42ACDCFF-5482-49AA-80B8-80E1B630687A}" destId="{15C6E1B9-3B24-4309-AA0A-78F360DE0EA4}" srcOrd="0" destOrd="0" parTransId="{8A801098-74E6-4570-A0EC-F57254094462}" sibTransId="{56C358F0-8E7C-4921-BCDE-89D7F911C4A9}"/>
    <dgm:cxn modelId="{AF803451-352E-4823-AC7C-C10DBC671D48}" srcId="{42ACDCFF-5482-49AA-80B8-80E1B630687A}" destId="{1FC51D08-374A-43AD-8681-C77AC2C09799}" srcOrd="3" destOrd="0" parTransId="{823D0E9E-50BC-4B40-A5FD-4BE1279EC04E}" sibTransId="{C5EBF660-AE45-45B1-9A6D-6596FD77FCEE}"/>
    <dgm:cxn modelId="{220FEC51-4217-4B4B-8DD5-E1ACD3DAB587}" type="presOf" srcId="{42ACDCFF-5482-49AA-80B8-80E1B630687A}" destId="{02FF2614-03B5-4F59-99CF-834888D0F04C}" srcOrd="0" destOrd="0" presId="urn:microsoft.com/office/officeart/2018/2/layout/IconLabelList"/>
    <dgm:cxn modelId="{03675277-F953-4612-9536-725A7608378C}" type="presOf" srcId="{1FC51D08-374A-43AD-8681-C77AC2C09799}" destId="{08EB6AE3-65FE-49F4-88A0-C8D51E22D46F}" srcOrd="0" destOrd="0" presId="urn:microsoft.com/office/officeart/2018/2/layout/IconLabelList"/>
    <dgm:cxn modelId="{F4BBD195-B711-4B4C-84C3-511F80B94239}" srcId="{42ACDCFF-5482-49AA-80B8-80E1B630687A}" destId="{40ACEFE0-ADE1-4D66-B450-A7C017A03AE2}" srcOrd="1" destOrd="0" parTransId="{DE3C9B9F-71F8-4350-B1C2-583D9DD65972}" sibTransId="{6F999951-30B6-4376-AE97-BACAC0B0183F}"/>
    <dgm:cxn modelId="{1F710498-1313-425D-AED5-2B9A1F887BB7}" type="presOf" srcId="{1E7538E1-77E5-482B-8AA4-2725212C9D91}" destId="{BF32B9B7-C740-4157-9245-73F2894DEEA0}" srcOrd="0" destOrd="0" presId="urn:microsoft.com/office/officeart/2018/2/layout/IconLabelList"/>
    <dgm:cxn modelId="{6F99A7C8-C717-484F-9834-C541C9DA91CC}" type="presOf" srcId="{40ACEFE0-ADE1-4D66-B450-A7C017A03AE2}" destId="{F3A6C099-FE45-40B4-91C4-FCFA42CFFA29}" srcOrd="0" destOrd="0" presId="urn:microsoft.com/office/officeart/2018/2/layout/IconLabelList"/>
    <dgm:cxn modelId="{D135A2F5-594B-4922-BFCC-2297D482C035}" srcId="{42ACDCFF-5482-49AA-80B8-80E1B630687A}" destId="{FAF7F0BF-4355-405F-82FD-D3A41C35F4F0}" srcOrd="4" destOrd="0" parTransId="{D3F65550-FF9D-4B87-A96D-3B106C910891}" sibTransId="{929B13E2-20B6-49B8-980F-2469BCC702CF}"/>
    <dgm:cxn modelId="{9BDADFFB-5C58-467E-B027-06AED3FAC5FC}" type="presOf" srcId="{FAF7F0BF-4355-405F-82FD-D3A41C35F4F0}" destId="{435B3A8B-6930-4738-BDF5-546E65FA7E69}" srcOrd="0" destOrd="0" presId="urn:microsoft.com/office/officeart/2018/2/layout/IconLabelList"/>
    <dgm:cxn modelId="{094E4E4A-CD17-4F9D-A499-96E9B7EB4A65}" type="presParOf" srcId="{02FF2614-03B5-4F59-99CF-834888D0F04C}" destId="{9528F954-B8E4-4081-AF45-1406B5FA27E2}" srcOrd="0" destOrd="0" presId="urn:microsoft.com/office/officeart/2018/2/layout/IconLabelList"/>
    <dgm:cxn modelId="{1C264510-38B7-41D5-B567-B9F34356ED15}" type="presParOf" srcId="{9528F954-B8E4-4081-AF45-1406B5FA27E2}" destId="{E4617480-8DD8-492F-8430-C78E16ED31B3}" srcOrd="0" destOrd="0" presId="urn:microsoft.com/office/officeart/2018/2/layout/IconLabelList"/>
    <dgm:cxn modelId="{C1FE3B0D-44FD-4033-8512-28C4DC71728C}" type="presParOf" srcId="{9528F954-B8E4-4081-AF45-1406B5FA27E2}" destId="{D5E89C80-7CA8-4164-B541-B1EE47A0BFEC}" srcOrd="1" destOrd="0" presId="urn:microsoft.com/office/officeart/2018/2/layout/IconLabelList"/>
    <dgm:cxn modelId="{EF50FA17-71EB-47AA-B79E-14D97AFAEA00}" type="presParOf" srcId="{9528F954-B8E4-4081-AF45-1406B5FA27E2}" destId="{2E5255C6-B17C-4583-A301-0AFCB212EF85}" srcOrd="2" destOrd="0" presId="urn:microsoft.com/office/officeart/2018/2/layout/IconLabelList"/>
    <dgm:cxn modelId="{C25CC2E7-8F07-4E0F-BA26-A860BA1450AE}" type="presParOf" srcId="{02FF2614-03B5-4F59-99CF-834888D0F04C}" destId="{48C94E3E-D422-4F7D-84EB-E038B93DCDA8}" srcOrd="1" destOrd="0" presId="urn:microsoft.com/office/officeart/2018/2/layout/IconLabelList"/>
    <dgm:cxn modelId="{FA867F86-8E1E-4922-AE44-7E0DDDAE8BCA}" type="presParOf" srcId="{02FF2614-03B5-4F59-99CF-834888D0F04C}" destId="{D689B608-3617-44F9-B618-622305BD2580}" srcOrd="2" destOrd="0" presId="urn:microsoft.com/office/officeart/2018/2/layout/IconLabelList"/>
    <dgm:cxn modelId="{34A14375-A9F1-42C5-8751-5A3C8F26806A}" type="presParOf" srcId="{D689B608-3617-44F9-B618-622305BD2580}" destId="{C47AADB9-6194-4E87-8386-AE6867ECBF82}" srcOrd="0" destOrd="0" presId="urn:microsoft.com/office/officeart/2018/2/layout/IconLabelList"/>
    <dgm:cxn modelId="{4CCF06F0-3735-43E3-A410-634271B96A35}" type="presParOf" srcId="{D689B608-3617-44F9-B618-622305BD2580}" destId="{70D0B27D-C938-4BB1-BB1A-87BBC6E63347}" srcOrd="1" destOrd="0" presId="urn:microsoft.com/office/officeart/2018/2/layout/IconLabelList"/>
    <dgm:cxn modelId="{3280C607-D50B-4AE1-A7EA-E081DBE39C7F}" type="presParOf" srcId="{D689B608-3617-44F9-B618-622305BD2580}" destId="{F3A6C099-FE45-40B4-91C4-FCFA42CFFA29}" srcOrd="2" destOrd="0" presId="urn:microsoft.com/office/officeart/2018/2/layout/IconLabelList"/>
    <dgm:cxn modelId="{ADB1511E-019E-4FA8-ACEC-CD4D65CB4616}" type="presParOf" srcId="{02FF2614-03B5-4F59-99CF-834888D0F04C}" destId="{24B7096C-6E12-474C-A8D2-72B47A6D2CF3}" srcOrd="3" destOrd="0" presId="urn:microsoft.com/office/officeart/2018/2/layout/IconLabelList"/>
    <dgm:cxn modelId="{70803089-D303-4578-8E9A-F76F7C8CD1E5}" type="presParOf" srcId="{02FF2614-03B5-4F59-99CF-834888D0F04C}" destId="{D4B60E6B-B32C-45D2-8137-10555749D8E3}" srcOrd="4" destOrd="0" presId="urn:microsoft.com/office/officeart/2018/2/layout/IconLabelList"/>
    <dgm:cxn modelId="{5A0BE3CB-9538-4DC1-958A-41A60418389A}" type="presParOf" srcId="{D4B60E6B-B32C-45D2-8137-10555749D8E3}" destId="{F2FAA03B-0319-44CA-B0DD-D96C5313682B}" srcOrd="0" destOrd="0" presId="urn:microsoft.com/office/officeart/2018/2/layout/IconLabelList"/>
    <dgm:cxn modelId="{9B015BC2-F037-4CFA-806B-EEF24EDC7BB1}" type="presParOf" srcId="{D4B60E6B-B32C-45D2-8137-10555749D8E3}" destId="{76D44FE0-EB3E-49A1-A67A-83ED5DEA529F}" srcOrd="1" destOrd="0" presId="urn:microsoft.com/office/officeart/2018/2/layout/IconLabelList"/>
    <dgm:cxn modelId="{CF095785-B1A1-4F42-A3F3-492C7D4365BD}" type="presParOf" srcId="{D4B60E6B-B32C-45D2-8137-10555749D8E3}" destId="{BF32B9B7-C740-4157-9245-73F2894DEEA0}" srcOrd="2" destOrd="0" presId="urn:microsoft.com/office/officeart/2018/2/layout/IconLabelList"/>
    <dgm:cxn modelId="{053BD055-205C-4DD8-BD3E-BE0D52C3395D}" type="presParOf" srcId="{02FF2614-03B5-4F59-99CF-834888D0F04C}" destId="{CE7205E1-228D-495A-B44D-66A8A9B8F801}" srcOrd="5" destOrd="0" presId="urn:microsoft.com/office/officeart/2018/2/layout/IconLabelList"/>
    <dgm:cxn modelId="{C2C8C6C4-55A7-401E-9A78-810B498BB8E1}" type="presParOf" srcId="{02FF2614-03B5-4F59-99CF-834888D0F04C}" destId="{D4E82F37-DAAE-43DE-B1BD-9A73A2BC9171}" srcOrd="6" destOrd="0" presId="urn:microsoft.com/office/officeart/2018/2/layout/IconLabelList"/>
    <dgm:cxn modelId="{1536018B-9B50-4751-B2F8-CE04CB76152E}" type="presParOf" srcId="{D4E82F37-DAAE-43DE-B1BD-9A73A2BC9171}" destId="{1220660F-7DD3-435F-8C1F-12919AEA7E20}" srcOrd="0" destOrd="0" presId="urn:microsoft.com/office/officeart/2018/2/layout/IconLabelList"/>
    <dgm:cxn modelId="{DA0CEEA4-1390-4D4A-8B88-D55989603130}" type="presParOf" srcId="{D4E82F37-DAAE-43DE-B1BD-9A73A2BC9171}" destId="{26DDDF6D-D3F1-4E8C-92C7-0A69A98B5E13}" srcOrd="1" destOrd="0" presId="urn:microsoft.com/office/officeart/2018/2/layout/IconLabelList"/>
    <dgm:cxn modelId="{43ADB575-9641-4F06-8E4F-C5DF64365548}" type="presParOf" srcId="{D4E82F37-DAAE-43DE-B1BD-9A73A2BC9171}" destId="{08EB6AE3-65FE-49F4-88A0-C8D51E22D46F}" srcOrd="2" destOrd="0" presId="urn:microsoft.com/office/officeart/2018/2/layout/IconLabelList"/>
    <dgm:cxn modelId="{11D92A3D-F47C-471E-9739-9EBA1D713FE5}" type="presParOf" srcId="{02FF2614-03B5-4F59-99CF-834888D0F04C}" destId="{AED4C107-57B2-43EC-B034-947FCB16D0FB}" srcOrd="7" destOrd="0" presId="urn:microsoft.com/office/officeart/2018/2/layout/IconLabelList"/>
    <dgm:cxn modelId="{6EBEB08D-E442-4A86-83D9-1A7A63942C60}" type="presParOf" srcId="{02FF2614-03B5-4F59-99CF-834888D0F04C}" destId="{9A04A679-FCDB-4CD4-9DAC-757C589FEFF1}" srcOrd="8" destOrd="0" presId="urn:microsoft.com/office/officeart/2018/2/layout/IconLabelList"/>
    <dgm:cxn modelId="{BB4B03A5-C5B4-408D-9096-F44F84CF9901}" type="presParOf" srcId="{9A04A679-FCDB-4CD4-9DAC-757C589FEFF1}" destId="{AE4DC282-12E9-4358-99C2-4262B5BADDAA}" srcOrd="0" destOrd="0" presId="urn:microsoft.com/office/officeart/2018/2/layout/IconLabelList"/>
    <dgm:cxn modelId="{469DDC03-1D50-484A-99F7-09117AAB365B}" type="presParOf" srcId="{9A04A679-FCDB-4CD4-9DAC-757C589FEFF1}" destId="{61683DE5-E7DD-4849-823C-07C52CC1C695}" srcOrd="1" destOrd="0" presId="urn:microsoft.com/office/officeart/2018/2/layout/IconLabelList"/>
    <dgm:cxn modelId="{46CC56B1-41CC-4771-A9A3-FC445EEE615D}" type="presParOf" srcId="{9A04A679-FCDB-4CD4-9DAC-757C589FEFF1}" destId="{435B3A8B-6930-4738-BDF5-546E65FA7E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7480-8DD8-492F-8430-C78E16ED31B3}">
      <dsp:nvSpPr>
        <dsp:cNvPr id="0" name=""/>
        <dsp:cNvSpPr/>
      </dsp:nvSpPr>
      <dsp:spPr>
        <a:xfrm>
          <a:off x="879974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255C6-B17C-4583-A301-0AFCB212EF85}">
      <dsp:nvSpPr>
        <dsp:cNvPr id="0" name=""/>
        <dsp:cNvSpPr/>
      </dsp:nvSpPr>
      <dsp:spPr>
        <a:xfrm>
          <a:off x="384974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Game Developers</a:t>
          </a:r>
          <a:endParaRPr lang="en-US" sz="2400" kern="1200"/>
        </a:p>
      </dsp:txBody>
      <dsp:txXfrm>
        <a:off x="384974" y="2019143"/>
        <a:ext cx="1800000" cy="720000"/>
      </dsp:txXfrm>
    </dsp:sp>
    <dsp:sp modelId="{C47AADB9-6194-4E87-8386-AE6867ECBF82}">
      <dsp:nvSpPr>
        <dsp:cNvPr id="0" name=""/>
        <dsp:cNvSpPr/>
      </dsp:nvSpPr>
      <dsp:spPr>
        <a:xfrm>
          <a:off x="2994974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6C099-FE45-40B4-91C4-FCFA42CFFA29}">
      <dsp:nvSpPr>
        <dsp:cNvPr id="0" name=""/>
        <dsp:cNvSpPr/>
      </dsp:nvSpPr>
      <dsp:spPr>
        <a:xfrm>
          <a:off x="2499974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Game Concept</a:t>
          </a:r>
          <a:endParaRPr lang="en-US" sz="2400" kern="1200"/>
        </a:p>
      </dsp:txBody>
      <dsp:txXfrm>
        <a:off x="2499974" y="2019143"/>
        <a:ext cx="1800000" cy="720000"/>
      </dsp:txXfrm>
    </dsp:sp>
    <dsp:sp modelId="{F2FAA03B-0319-44CA-B0DD-D96C5313682B}">
      <dsp:nvSpPr>
        <dsp:cNvPr id="0" name=""/>
        <dsp:cNvSpPr/>
      </dsp:nvSpPr>
      <dsp:spPr>
        <a:xfrm>
          <a:off x="5109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B9B7-C740-4157-9245-73F2894DEEA0}">
      <dsp:nvSpPr>
        <dsp:cNvPr id="0" name=""/>
        <dsp:cNvSpPr/>
      </dsp:nvSpPr>
      <dsp:spPr>
        <a:xfrm>
          <a:off x="4614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Game Mechanics</a:t>
          </a:r>
          <a:endParaRPr lang="en-US" sz="2400" kern="1200"/>
        </a:p>
      </dsp:txBody>
      <dsp:txXfrm>
        <a:off x="4614975" y="2019143"/>
        <a:ext cx="1800000" cy="720000"/>
      </dsp:txXfrm>
    </dsp:sp>
    <dsp:sp modelId="{1220660F-7DD3-435F-8C1F-12919AEA7E20}">
      <dsp:nvSpPr>
        <dsp:cNvPr id="0" name=""/>
        <dsp:cNvSpPr/>
      </dsp:nvSpPr>
      <dsp:spPr>
        <a:xfrm>
          <a:off x="7224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B6AE3-65FE-49F4-88A0-C8D51E22D46F}">
      <dsp:nvSpPr>
        <dsp:cNvPr id="0" name=""/>
        <dsp:cNvSpPr/>
      </dsp:nvSpPr>
      <dsp:spPr>
        <a:xfrm>
          <a:off x="6729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Major Components</a:t>
          </a:r>
          <a:endParaRPr lang="en-US" sz="2400" kern="1200"/>
        </a:p>
      </dsp:txBody>
      <dsp:txXfrm>
        <a:off x="6729975" y="2019143"/>
        <a:ext cx="1800000" cy="720000"/>
      </dsp:txXfrm>
    </dsp:sp>
    <dsp:sp modelId="{AE4DC282-12E9-4358-99C2-4262B5BADDAA}">
      <dsp:nvSpPr>
        <dsp:cNvPr id="0" name=""/>
        <dsp:cNvSpPr/>
      </dsp:nvSpPr>
      <dsp:spPr>
        <a:xfrm>
          <a:off x="9339975" y="93909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B3A8B-6930-4738-BDF5-546E65FA7E69}">
      <dsp:nvSpPr>
        <dsp:cNvPr id="0" name=""/>
        <dsp:cNvSpPr/>
      </dsp:nvSpPr>
      <dsp:spPr>
        <a:xfrm>
          <a:off x="8844975" y="2019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Development Issues</a:t>
          </a:r>
          <a:endParaRPr lang="en-US" sz="2400" kern="1200"/>
        </a:p>
      </dsp:txBody>
      <dsp:txXfrm>
        <a:off x="8844975" y="201914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4F99A6-7D48-FC56-2F43-269444375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346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FCE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FCE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FCE8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167EE-A26F-5999-C2A1-D1754B5A8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chemeClr val="bg1"/>
                </a:solidFill>
              </a:rPr>
              <a:t>Monster Hunter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67F40-F2E3-02FD-0257-7D1940F2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000" dirty="0">
                <a:solidFill>
                  <a:srgbClr val="FCE80A"/>
                </a:solidFill>
              </a:rPr>
              <a:t>By </a:t>
            </a:r>
          </a:p>
          <a:p>
            <a:pPr>
              <a:lnSpc>
                <a:spcPct val="90000"/>
              </a:lnSpc>
            </a:pPr>
            <a:r>
              <a:rPr lang="en-CA" sz="1000" dirty="0">
                <a:solidFill>
                  <a:srgbClr val="FCE80A"/>
                </a:solidFill>
              </a:rPr>
              <a:t>Ido </a:t>
            </a:r>
            <a:r>
              <a:rPr lang="en-CA" sz="1000" dirty="0" err="1">
                <a:solidFill>
                  <a:srgbClr val="FCE80A"/>
                </a:solidFill>
              </a:rPr>
              <a:t>isaac</a:t>
            </a:r>
            <a:endParaRPr lang="en-CA" sz="1000" dirty="0">
              <a:solidFill>
                <a:srgbClr val="FCE8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9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6215-C75E-A102-4EB9-A711111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599768"/>
            <a:ext cx="11287432" cy="126836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 dirty="0"/>
              <a:t>Major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158B-1522-B6CB-ADB4-683AF041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53" y="1868129"/>
            <a:ext cx="11287430" cy="658762"/>
          </a:xfrm>
        </p:spPr>
        <p:txBody>
          <a:bodyPr anchor="ctr"/>
          <a:lstStyle/>
          <a:p>
            <a:pPr algn="ctr"/>
            <a:r>
              <a:rPr lang="en-CA" dirty="0"/>
              <a:t>Enemies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888E-D8C1-D330-EF02-13AAB3A3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51" y="2526890"/>
            <a:ext cx="5653547" cy="4331110"/>
          </a:xfrm>
        </p:spPr>
        <p:txBody>
          <a:bodyPr>
            <a:normAutofit/>
          </a:bodyPr>
          <a:lstStyle/>
          <a:p>
            <a:r>
              <a:rPr lang="en-CA" sz="2000" dirty="0"/>
              <a:t>Melee enemies have 10 health</a:t>
            </a:r>
          </a:p>
          <a:p>
            <a:r>
              <a:rPr lang="en-CA" sz="2000" dirty="0"/>
              <a:t>They run at the player when they’re within their range, on collision they cause 2 points of damage and knockback the player</a:t>
            </a:r>
          </a:p>
          <a:p>
            <a:r>
              <a:rPr lang="en-CA" sz="2000" dirty="0"/>
              <a:t>If the player gets too far, enemies return to their start position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AE223-E084-4D85-A333-D82EFA8FF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8" y="2526890"/>
            <a:ext cx="5633885" cy="4331110"/>
          </a:xfrm>
        </p:spPr>
        <p:txBody>
          <a:bodyPr>
            <a:normAutofit/>
          </a:bodyPr>
          <a:lstStyle/>
          <a:p>
            <a:r>
              <a:rPr lang="en-CA" sz="2000" dirty="0"/>
              <a:t>Ranged enemies have 6 health</a:t>
            </a:r>
          </a:p>
          <a:p>
            <a:r>
              <a:rPr lang="en-CA" sz="2000" dirty="0"/>
              <a:t>They approach to a certain distance and back away if too close to the player</a:t>
            </a:r>
          </a:p>
          <a:p>
            <a:r>
              <a:rPr lang="en-CA" sz="2000" dirty="0"/>
              <a:t>They shoot a fireball that deals 1 point of damage</a:t>
            </a:r>
          </a:p>
          <a:p>
            <a:r>
              <a:rPr lang="en-CA" sz="2000" dirty="0"/>
              <a:t>If the player gets too far, enemies return to their start position</a:t>
            </a:r>
          </a:p>
          <a:p>
            <a:endParaRPr lang="en-CA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0DB30-92CC-D8E7-9639-2B4510B4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27" y="4957499"/>
            <a:ext cx="1362265" cy="157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0966B-7326-B6EF-083D-84603A947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06" y="4957500"/>
            <a:ext cx="1708984" cy="1571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6DA6D9-8EAB-A0CA-0423-5027A6C33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678" y="4957499"/>
            <a:ext cx="1775601" cy="157184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517CFAC-348A-4ABC-A20F-C30BAEB26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284" y="4957499"/>
            <a:ext cx="349002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8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6215-C75E-A102-4EB9-A711111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599768"/>
            <a:ext cx="11287432" cy="126836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 dirty="0"/>
              <a:t>Major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158B-1522-B6CB-ADB4-683AF041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53" y="1868129"/>
            <a:ext cx="11287430" cy="658762"/>
          </a:xfrm>
        </p:spPr>
        <p:txBody>
          <a:bodyPr anchor="ctr"/>
          <a:lstStyle/>
          <a:p>
            <a:pPr algn="ctr"/>
            <a:r>
              <a:rPr lang="en-CA" dirty="0"/>
              <a:t>Health Packs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888E-D8C1-D330-EF02-13AAB3A3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51" y="2526890"/>
            <a:ext cx="5653547" cy="4331110"/>
          </a:xfrm>
        </p:spPr>
        <p:txBody>
          <a:bodyPr>
            <a:normAutofit/>
          </a:bodyPr>
          <a:lstStyle/>
          <a:p>
            <a:r>
              <a:rPr lang="en-CA" sz="2000" dirty="0"/>
              <a:t>There are three types of health packs, Minor, Medium and Major</a:t>
            </a:r>
          </a:p>
          <a:p>
            <a:r>
              <a:rPr lang="en-CA" sz="2000" dirty="0"/>
              <a:t>They heal the player by 2 , 5 and 10 respectively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AE223-E084-4D85-A333-D82EFA8FF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8" y="2526890"/>
            <a:ext cx="5633885" cy="4331110"/>
          </a:xfrm>
        </p:spPr>
        <p:txBody>
          <a:bodyPr>
            <a:normAutofit/>
          </a:bodyPr>
          <a:lstStyle/>
          <a:p>
            <a:r>
              <a:rPr lang="en-CA" sz="2000" dirty="0"/>
              <a:t>They are one use only, and are destroyed when picked up</a:t>
            </a:r>
          </a:p>
          <a:p>
            <a:r>
              <a:rPr lang="en-CA" sz="2000" dirty="0"/>
              <a:t>Scattered throughout the level for the player to find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506789-C745-CAAE-8EC5-CF9E4881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849" y="3835749"/>
            <a:ext cx="2524477" cy="2638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A3F653-CF8A-5C6F-AB1A-F6EBE11C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70" y="4331110"/>
            <a:ext cx="4909310" cy="16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6215-C75E-A102-4EB9-A711111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599768"/>
            <a:ext cx="11287432" cy="126836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 dirty="0"/>
              <a:t>Major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158B-1522-B6CB-ADB4-683AF041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53" y="1868129"/>
            <a:ext cx="11287430" cy="658762"/>
          </a:xfrm>
        </p:spPr>
        <p:txBody>
          <a:bodyPr anchor="ctr"/>
          <a:lstStyle/>
          <a:p>
            <a:pPr algn="ctr"/>
            <a:r>
              <a:rPr lang="en-CA" dirty="0"/>
              <a:t>Damage Zones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888E-D8C1-D330-EF02-13AAB3A3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51" y="2526890"/>
            <a:ext cx="5653547" cy="4331110"/>
          </a:xfrm>
        </p:spPr>
        <p:txBody>
          <a:bodyPr>
            <a:normAutofit/>
          </a:bodyPr>
          <a:lstStyle/>
          <a:p>
            <a:r>
              <a:rPr lang="en-CA" sz="2000" dirty="0"/>
              <a:t>Damage zones periodically deal damage to the player when they’re inside the area of effect</a:t>
            </a:r>
          </a:p>
          <a:p>
            <a:r>
              <a:rPr lang="en-CA" sz="2000" dirty="0"/>
              <a:t>Currently they deal 1 damage every 2 seconds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AE223-E084-4D85-A333-D82EFA8FF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8" y="2526890"/>
            <a:ext cx="5633885" cy="4331110"/>
          </a:xfrm>
        </p:spPr>
        <p:txBody>
          <a:bodyPr>
            <a:normAutofit/>
          </a:bodyPr>
          <a:lstStyle/>
          <a:p>
            <a:r>
              <a:rPr lang="en-CA" sz="2000" dirty="0"/>
              <a:t>All damage zones are marked by a translucent square on the ground below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0EE0E-96DF-88BB-99EA-BD0AFBBE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58" y="3291703"/>
            <a:ext cx="2544961" cy="3199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84F289-C6B3-B6D6-5E1F-A93F8DC8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73" y="3823706"/>
            <a:ext cx="2925303" cy="26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9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6215-C75E-A102-4EB9-A711111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599768"/>
            <a:ext cx="11287432" cy="126836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 dirty="0"/>
              <a:t>Major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158B-1522-B6CB-ADB4-683AF041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53" y="1868129"/>
            <a:ext cx="11287430" cy="658762"/>
          </a:xfrm>
        </p:spPr>
        <p:txBody>
          <a:bodyPr anchor="ctr"/>
          <a:lstStyle/>
          <a:p>
            <a:pPr algn="ctr"/>
            <a:r>
              <a:rPr lang="en-CA" dirty="0"/>
              <a:t>Pause Menu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888E-D8C1-D330-EF02-13AAB3A3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51" y="2526890"/>
            <a:ext cx="5653547" cy="4331110"/>
          </a:xfrm>
        </p:spPr>
        <p:txBody>
          <a:bodyPr>
            <a:normAutofit/>
          </a:bodyPr>
          <a:lstStyle/>
          <a:p>
            <a:r>
              <a:rPr lang="en-CA" sz="2000" dirty="0"/>
              <a:t>When the “Escape” button is clicked the game is paused and the pause menu opens</a:t>
            </a:r>
          </a:p>
          <a:p>
            <a:r>
              <a:rPr lang="en-CA" sz="2000" dirty="0"/>
              <a:t>While paused, clicking the “Escape” button or pressing “Resume” will close the menu and un-pause</a:t>
            </a:r>
          </a:p>
          <a:p>
            <a:r>
              <a:rPr lang="en-CA" sz="2000" dirty="0"/>
              <a:t>The “Exit To Main Menu” option returns you to the main menu</a:t>
            </a:r>
          </a:p>
          <a:p>
            <a:r>
              <a:rPr lang="en-CA" sz="2000" dirty="0"/>
              <a:t>The “Stuck” button closes the menu, un-pauses the game and resets the player position to the respawn point</a:t>
            </a:r>
          </a:p>
          <a:p>
            <a:r>
              <a:rPr lang="en-CA" sz="2000" dirty="0"/>
              <a:t>The other options do not have any functionality yet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27BBD-350C-A089-0E99-58B44A44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142" y="2526890"/>
            <a:ext cx="4499303" cy="418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0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6215-C75E-A102-4EB9-A711111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599768"/>
            <a:ext cx="11287432" cy="126836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 dirty="0"/>
              <a:t>Major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158B-1522-B6CB-ADB4-683AF041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53" y="1868129"/>
            <a:ext cx="11287430" cy="658762"/>
          </a:xfrm>
        </p:spPr>
        <p:txBody>
          <a:bodyPr anchor="ctr"/>
          <a:lstStyle/>
          <a:p>
            <a:pPr algn="ctr"/>
            <a:r>
              <a:rPr lang="en-CA" dirty="0"/>
              <a:t>Portal To Next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888E-D8C1-D330-EF02-13AAB3A3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51" y="2526890"/>
            <a:ext cx="5653547" cy="4331110"/>
          </a:xfrm>
        </p:spPr>
        <p:txBody>
          <a:bodyPr>
            <a:normAutofit/>
          </a:bodyPr>
          <a:lstStyle/>
          <a:p>
            <a:r>
              <a:rPr lang="en-CA" sz="2000" dirty="0"/>
              <a:t>To advance to the next level, sufficient foes must be defeated</a:t>
            </a:r>
          </a:p>
          <a:p>
            <a:r>
              <a:rPr lang="en-CA" sz="2000" dirty="0"/>
              <a:t>If the player collides with the exit portal a message will display the remaining number of foes that must be defeated</a:t>
            </a:r>
          </a:p>
          <a:p>
            <a:r>
              <a:rPr lang="en-CA" sz="2000" dirty="0"/>
              <a:t>The same message will be displayed at the beginning of each level</a:t>
            </a:r>
          </a:p>
          <a:p>
            <a:r>
              <a:rPr lang="en-CA" sz="2000" dirty="0"/>
              <a:t>When enough foes have been defeated a message will appear to inform the player</a:t>
            </a:r>
          </a:p>
          <a:p>
            <a:r>
              <a:rPr lang="en-CA" sz="2000" dirty="0"/>
              <a:t>After that, colliding with the portal takes the player to the next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6778A2-136A-E193-13AF-36063F9B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348" y="2595321"/>
            <a:ext cx="4544231" cy="93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3809C6-A27D-9CD9-F85E-B64E1FB34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46" y="3706476"/>
            <a:ext cx="4552334" cy="30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5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E720-F5FF-7B5F-74A5-9DD5A63E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609601"/>
            <a:ext cx="11297264" cy="117987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 dirty="0"/>
              <a:t>Development Issues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62BB10-0613-A18E-9523-0F683F83481F}"/>
              </a:ext>
            </a:extLst>
          </p:cNvPr>
          <p:cNvSpPr txBox="1">
            <a:spLocks/>
          </p:cNvSpPr>
          <p:nvPr/>
        </p:nvSpPr>
        <p:spPr>
          <a:xfrm>
            <a:off x="5702710" y="1784554"/>
            <a:ext cx="6037006" cy="1853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Problem: Sprinting animation was triggering when holding shift but not moving. </a:t>
            </a:r>
          </a:p>
          <a:p>
            <a:r>
              <a:rPr lang="en-CA" sz="2000" dirty="0"/>
              <a:t>Solution: Changed sprint code to only allow sprinting when movement != Vector3.zero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B8D80E-3438-12D8-6BBB-60672AD07FC3}"/>
              </a:ext>
            </a:extLst>
          </p:cNvPr>
          <p:cNvSpPr txBox="1">
            <a:spLocks/>
          </p:cNvSpPr>
          <p:nvPr/>
        </p:nvSpPr>
        <p:spPr>
          <a:xfrm>
            <a:off x="427704" y="1789470"/>
            <a:ext cx="5275006" cy="270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Problem:  Health and energy bars are connected to a slider, when the values on the slider change (like when sprinting) the bars were stretching and ruining the animation</a:t>
            </a:r>
          </a:p>
          <a:p>
            <a:r>
              <a:rPr lang="en-CA" sz="2000" dirty="0"/>
              <a:t>Solution: Connected the slider to a white box that covers the bars rather than to the bars themselves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ACF63E-8863-2EAD-412B-FF95D3269219}"/>
              </a:ext>
            </a:extLst>
          </p:cNvPr>
          <p:cNvSpPr txBox="1">
            <a:spLocks/>
          </p:cNvSpPr>
          <p:nvPr/>
        </p:nvSpPr>
        <p:spPr>
          <a:xfrm>
            <a:off x="427704" y="4493341"/>
            <a:ext cx="5275006" cy="2364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Problem:  The player could only attack in a circle or square centered on the player, rather than in front of the player</a:t>
            </a:r>
          </a:p>
          <a:p>
            <a:r>
              <a:rPr lang="en-CA" sz="2000" dirty="0"/>
              <a:t>Solution: Moved the “Player Attack” script to an empty child object of the player and offset its position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1EB94D-ACDE-E769-84B9-B42BDF899810}"/>
              </a:ext>
            </a:extLst>
          </p:cNvPr>
          <p:cNvSpPr txBox="1">
            <a:spLocks/>
          </p:cNvSpPr>
          <p:nvPr/>
        </p:nvSpPr>
        <p:spPr>
          <a:xfrm>
            <a:off x="5702710" y="3429000"/>
            <a:ext cx="5275006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Problem:  Three animations can happen from any state, attack, take damage and die. This caused the attack and take damage animations to play even after the player dies</a:t>
            </a:r>
          </a:p>
          <a:p>
            <a:r>
              <a:rPr lang="en-CA" sz="2000" dirty="0"/>
              <a:t>Solution: Added a Boolean value that locks functionalities like moving, attacking etc. when the player dies.</a:t>
            </a:r>
          </a:p>
        </p:txBody>
      </p:sp>
    </p:spTree>
    <p:extLst>
      <p:ext uri="{BB962C8B-B14F-4D97-AF65-F5344CB8AC3E}">
        <p14:creationId xmlns:p14="http://schemas.microsoft.com/office/powerpoint/2010/main" val="108774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E720-F5FF-7B5F-74A5-9DD5A63E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EFF"/>
                </a:solidFill>
              </a:rPr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E4C277-1102-BCC3-B9B3-F7EF25BBD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13441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39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EE720-F5FF-7B5F-74A5-9DD5A63E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CA" sz="5400">
                <a:solidFill>
                  <a:srgbClr val="FFFFFF"/>
                </a:solidFill>
              </a:rPr>
              <a:t>Game developers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670E-0335-6155-E6F5-C7660005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Ido Isaac – Code, level design, UI, Animations</a:t>
            </a:r>
          </a:p>
        </p:txBody>
      </p:sp>
    </p:spTree>
    <p:extLst>
      <p:ext uri="{BB962C8B-B14F-4D97-AF65-F5344CB8AC3E}">
        <p14:creationId xmlns:p14="http://schemas.microsoft.com/office/powerpoint/2010/main" val="322078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9B17B-3A32-20C6-C27E-595E426B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CA" sz="5400">
                <a:solidFill>
                  <a:srgbClr val="FFFFFF"/>
                </a:solidFill>
              </a:rPr>
              <a:t>Game concept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CFD6-4527-E1F6-12D0-A6BCC85C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Genre: Action Role Playing Game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View: 3D, Top-Down view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Setting: Medieval Fantasy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Protagonist: Human fighter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Antagonist: Dragons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Objective: Defeat all enemies then reach the exit portal</a:t>
            </a:r>
          </a:p>
        </p:txBody>
      </p:sp>
    </p:spTree>
    <p:extLst>
      <p:ext uri="{BB962C8B-B14F-4D97-AF65-F5344CB8AC3E}">
        <p14:creationId xmlns:p14="http://schemas.microsoft.com/office/powerpoint/2010/main" val="64035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EE720-F5FF-7B5F-74A5-9DD5A63E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CA" sz="5400">
                <a:solidFill>
                  <a:srgbClr val="FFFFFF"/>
                </a:solidFill>
              </a:rPr>
              <a:t>Game mechanics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670E-0335-6155-E6F5-C7660005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Health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Sprint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Attack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Respawn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Enemies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Health packs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Damage zones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Pause Menu</a:t>
            </a:r>
          </a:p>
          <a:p>
            <a:r>
              <a:rPr lang="en-CA" sz="2400" dirty="0">
                <a:solidFill>
                  <a:schemeClr val="accent2">
                    <a:lumMod val="50000"/>
                  </a:schemeClr>
                </a:solidFill>
              </a:rPr>
              <a:t>Portal To Next Level</a:t>
            </a:r>
          </a:p>
        </p:txBody>
      </p:sp>
    </p:spTree>
    <p:extLst>
      <p:ext uri="{BB962C8B-B14F-4D97-AF65-F5344CB8AC3E}">
        <p14:creationId xmlns:p14="http://schemas.microsoft.com/office/powerpoint/2010/main" val="304301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6215-C75E-A102-4EB9-A711111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599768"/>
            <a:ext cx="11287432" cy="126836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/>
              <a:t>Major Components</a:t>
            </a:r>
            <a:endParaRPr lang="en-CA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158B-1522-B6CB-ADB4-683AF041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53" y="1868129"/>
            <a:ext cx="11287430" cy="658762"/>
          </a:xfrm>
        </p:spPr>
        <p:txBody>
          <a:bodyPr anchor="ctr"/>
          <a:lstStyle/>
          <a:p>
            <a:pPr algn="ctr"/>
            <a:r>
              <a:rPr lang="en-CA"/>
              <a:t>Health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888E-D8C1-D330-EF02-13AAB3A3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51" y="2526890"/>
            <a:ext cx="5653547" cy="4331110"/>
          </a:xfrm>
        </p:spPr>
        <p:txBody>
          <a:bodyPr>
            <a:normAutofit/>
          </a:bodyPr>
          <a:lstStyle/>
          <a:p>
            <a:r>
              <a:rPr lang="en-CA" sz="2000"/>
              <a:t>Player has an integer representing his health</a:t>
            </a:r>
          </a:p>
          <a:p>
            <a:r>
              <a:rPr lang="en-CA" sz="2000"/>
              <a:t>Several mechanics cause the player to lose health</a:t>
            </a:r>
            <a:endParaRPr lang="en-CA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AE223-E084-4D85-A333-D82EFA8FF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8" y="2526890"/>
            <a:ext cx="5633885" cy="4331110"/>
          </a:xfrm>
        </p:spPr>
        <p:txBody>
          <a:bodyPr>
            <a:normAutofit/>
          </a:bodyPr>
          <a:lstStyle/>
          <a:p>
            <a:r>
              <a:rPr lang="en-CA" sz="2000"/>
              <a:t>An animation plays whenever the player takes damage</a:t>
            </a:r>
          </a:p>
          <a:p>
            <a:r>
              <a:rPr lang="en-CA" sz="2000"/>
              <a:t>When reaching 0 health the player dies</a:t>
            </a:r>
          </a:p>
          <a:p>
            <a:endParaRPr lang="en-CA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E5231-0B3A-2635-FA18-DD279744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99" y="3618785"/>
            <a:ext cx="3684918" cy="12402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6F35F1-4962-DCB7-6AF9-CF07F6B1D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99" y="5213684"/>
            <a:ext cx="3674968" cy="12407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AC60A8-F539-4DA1-B099-7A73DB021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78" y="3783562"/>
            <a:ext cx="4823447" cy="286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7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6215-C75E-A102-4EB9-A711111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599768"/>
            <a:ext cx="11287432" cy="126836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 dirty="0"/>
              <a:t>Major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888E-D8C1-D330-EF02-13AAB3A3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51" y="2526890"/>
            <a:ext cx="5653547" cy="4331110"/>
          </a:xfrm>
        </p:spPr>
        <p:txBody>
          <a:bodyPr>
            <a:normAutofit/>
          </a:bodyPr>
          <a:lstStyle/>
          <a:p>
            <a:r>
              <a:rPr lang="en-CA" sz="2000" dirty="0"/>
              <a:t>Doubles player move speed when pressing shift</a:t>
            </a:r>
          </a:p>
          <a:p>
            <a:r>
              <a:rPr lang="en-CA" sz="2000" dirty="0"/>
              <a:t>Has a sprint animation and “Out of Energy” message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E11A-ECB1-ECD8-9F4C-845C1DC42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2452" y="1868128"/>
            <a:ext cx="11287434" cy="658762"/>
          </a:xfrm>
        </p:spPr>
        <p:txBody>
          <a:bodyPr anchor="ctr"/>
          <a:lstStyle/>
          <a:p>
            <a:pPr algn="ctr"/>
            <a:r>
              <a:rPr lang="en-CA" dirty="0"/>
              <a:t>Sprint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AE223-E084-4D85-A333-D82EFA8FF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8" y="2526890"/>
            <a:ext cx="5633885" cy="4331110"/>
          </a:xfrm>
        </p:spPr>
        <p:txBody>
          <a:bodyPr>
            <a:normAutofit/>
          </a:bodyPr>
          <a:lstStyle/>
          <a:p>
            <a:r>
              <a:rPr lang="en-CA" sz="2000" dirty="0"/>
              <a:t>Depletes the energy bar while sprinting</a:t>
            </a:r>
          </a:p>
          <a:p>
            <a:r>
              <a:rPr lang="en-CA" sz="2000" dirty="0"/>
              <a:t>Regenerates energy when not sprinting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653583-3D76-A79A-9BFA-097261FF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66" y="3761658"/>
            <a:ext cx="4173316" cy="1382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4C4C24-992A-2E31-22E9-53212E033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82" y="3761658"/>
            <a:ext cx="4173316" cy="14492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59E7A6-CE7A-87D2-10E9-D8205117D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351" y="5347971"/>
            <a:ext cx="4159634" cy="13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7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6215-C75E-A102-4EB9-A711111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599768"/>
            <a:ext cx="11287432" cy="126836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/>
              <a:t>Major Components</a:t>
            </a:r>
            <a:endParaRPr lang="en-CA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158B-1522-B6CB-ADB4-683AF041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53" y="1868129"/>
            <a:ext cx="11287430" cy="658762"/>
          </a:xfrm>
        </p:spPr>
        <p:txBody>
          <a:bodyPr anchor="ctr"/>
          <a:lstStyle/>
          <a:p>
            <a:pPr algn="ctr"/>
            <a:r>
              <a:rPr lang="en-CA"/>
              <a:t>Attack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888E-D8C1-D330-EF02-13AAB3A3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51" y="2526890"/>
            <a:ext cx="5653547" cy="4331110"/>
          </a:xfrm>
        </p:spPr>
        <p:txBody>
          <a:bodyPr>
            <a:normAutofit/>
          </a:bodyPr>
          <a:lstStyle/>
          <a:p>
            <a:r>
              <a:rPr lang="en-CA" sz="2000"/>
              <a:t>When the player clicks the left mouse button, an attack is triggered</a:t>
            </a:r>
          </a:p>
          <a:p>
            <a:r>
              <a:rPr lang="en-CA" sz="2000"/>
              <a:t>Attacks hit anything tagged “Enemy” within the attack area causing 2 points of damage</a:t>
            </a:r>
          </a:p>
          <a:p>
            <a:r>
              <a:rPr lang="en-CA" sz="2000"/>
              <a:t>Attacks also destroy enemy projectiles</a:t>
            </a:r>
            <a:endParaRPr lang="en-CA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AE223-E084-4D85-A333-D82EFA8FF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8" y="2526890"/>
            <a:ext cx="5633885" cy="4331110"/>
          </a:xfrm>
        </p:spPr>
        <p:txBody>
          <a:bodyPr>
            <a:normAutofit/>
          </a:bodyPr>
          <a:lstStyle/>
          <a:p>
            <a:r>
              <a:rPr lang="en-CA" sz="2000"/>
              <a:t>Attacks also cause a knockback that pushes enemies away</a:t>
            </a:r>
          </a:p>
          <a:p>
            <a:r>
              <a:rPr lang="en-CA" sz="2000"/>
              <a:t>Attack speed limits the frequency in which attacks can be made, currently every 2 seconds</a:t>
            </a:r>
            <a:endParaRPr lang="en-CA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B96677-3F8A-09DE-5A1A-F17A5FA9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999" y="4518076"/>
            <a:ext cx="1987970" cy="2162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F149DB-A8C7-2F4D-8929-44E8763D2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7" y="4518076"/>
            <a:ext cx="1655747" cy="21629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AD1B48-669D-988F-5FCC-57838902A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640" y="4134187"/>
            <a:ext cx="4710346" cy="25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6215-C75E-A102-4EB9-A711111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599768"/>
            <a:ext cx="11287432" cy="126836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 dirty="0"/>
              <a:t>Major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5158B-1522-B6CB-ADB4-683AF041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53" y="1868129"/>
            <a:ext cx="11287430" cy="658762"/>
          </a:xfrm>
        </p:spPr>
        <p:txBody>
          <a:bodyPr anchor="ctr"/>
          <a:lstStyle/>
          <a:p>
            <a:pPr algn="ctr"/>
            <a:r>
              <a:rPr lang="en-CA" dirty="0"/>
              <a:t>Respawn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888E-D8C1-D330-EF02-13AAB3A3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51" y="2526890"/>
            <a:ext cx="5653547" cy="4331110"/>
          </a:xfrm>
        </p:spPr>
        <p:txBody>
          <a:bodyPr>
            <a:normAutofit/>
          </a:bodyPr>
          <a:lstStyle/>
          <a:p>
            <a:r>
              <a:rPr lang="en-CA" sz="2000" dirty="0"/>
              <a:t>Player has an integer representing respawns left</a:t>
            </a:r>
          </a:p>
          <a:p>
            <a:r>
              <a:rPr lang="en-CA" sz="2000" dirty="0"/>
              <a:t>When the player dies, health and position are reset and the number of respawns left is reduced by one</a:t>
            </a:r>
          </a:p>
          <a:p>
            <a:r>
              <a:rPr lang="en-CA" sz="2000" dirty="0"/>
              <a:t>If no respawns are left, the lose screen is displayed</a:t>
            </a:r>
          </a:p>
          <a:p>
            <a:r>
              <a:rPr lang="en-CA" sz="2000" dirty="0"/>
              <a:t>Lose screen button takes you back to the main menu</a:t>
            </a:r>
          </a:p>
          <a:p>
            <a:endParaRPr lang="en-CA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526880-6BF9-E17D-6E6D-907D1B617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9" y="5280280"/>
            <a:ext cx="1306554" cy="13705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8F6852-8352-474F-3D7C-1A5BF88A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1" y="5280280"/>
            <a:ext cx="1212453" cy="13705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D13BB9-E04E-1885-B7C8-1ED167D5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258" y="2526890"/>
            <a:ext cx="4945625" cy="41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99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479</TotalTime>
  <Words>780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</vt:lpstr>
      <vt:lpstr>Monster Hunter</vt:lpstr>
      <vt:lpstr>Table of content</vt:lpstr>
      <vt:lpstr>Game developers</vt:lpstr>
      <vt:lpstr>Game concept</vt:lpstr>
      <vt:lpstr>Game mechanics</vt:lpstr>
      <vt:lpstr>Major Components</vt:lpstr>
      <vt:lpstr>Major Components</vt:lpstr>
      <vt:lpstr>Major Components</vt:lpstr>
      <vt:lpstr>Major Components</vt:lpstr>
      <vt:lpstr>Major Components</vt:lpstr>
      <vt:lpstr>Major Components</vt:lpstr>
      <vt:lpstr>Major Components</vt:lpstr>
      <vt:lpstr>Major Components</vt:lpstr>
      <vt:lpstr>Major Components</vt:lpstr>
      <vt:lpstr>Development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Hunter</dc:title>
  <dc:creator>ido isaac</dc:creator>
  <cp:lastModifiedBy>Ido Isaac</cp:lastModifiedBy>
  <cp:revision>4</cp:revision>
  <dcterms:created xsi:type="dcterms:W3CDTF">2024-04-17T14:17:34Z</dcterms:created>
  <dcterms:modified xsi:type="dcterms:W3CDTF">2024-09-26T21:01:02Z</dcterms:modified>
</cp:coreProperties>
</file>