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3" r:id="rId2"/>
    <p:sldId id="258" r:id="rId3"/>
    <p:sldId id="260" r:id="rId4"/>
    <p:sldId id="259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F64"/>
    <a:srgbClr val="52CAB8"/>
    <a:srgbClr val="6DA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0C980-8370-4C4B-9EB9-0F2D1989879B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E201C997-3FE6-496B-A45F-DCA20609540B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User starts chat</a:t>
          </a:r>
          <a:endParaRPr lang="he-IL" dirty="0">
            <a:latin typeface="+mj-lt"/>
          </a:endParaRPr>
        </a:p>
      </dgm:t>
    </dgm:pt>
    <dgm:pt modelId="{47BF747C-7530-4972-A413-9C1D39D949E3}" type="parTrans" cxnId="{FC1A1064-0877-4682-B899-DFCA7BF785A9}">
      <dgm:prSet/>
      <dgm:spPr/>
      <dgm:t>
        <a:bodyPr/>
        <a:lstStyle/>
        <a:p>
          <a:pPr rtl="1"/>
          <a:endParaRPr lang="he-IL"/>
        </a:p>
      </dgm:t>
    </dgm:pt>
    <dgm:pt modelId="{72241134-3EAB-41DA-9A0B-220092EA065D}" type="sibTrans" cxnId="{FC1A1064-0877-4682-B899-DFCA7BF785A9}">
      <dgm:prSet/>
      <dgm:spPr/>
      <dgm:t>
        <a:bodyPr/>
        <a:lstStyle/>
        <a:p>
          <a:pPr rtl="1"/>
          <a:endParaRPr lang="he-IL"/>
        </a:p>
      </dgm:t>
    </dgm:pt>
    <dgm:pt modelId="{D13D6058-9DDA-4613-9C0F-E1160467BDCC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User invites other user</a:t>
          </a:r>
          <a:endParaRPr lang="he-IL" dirty="0">
            <a:latin typeface="+mj-lt"/>
          </a:endParaRPr>
        </a:p>
      </dgm:t>
    </dgm:pt>
    <dgm:pt modelId="{153C959E-740A-4677-9AA3-8E4AF12E2F65}" type="parTrans" cxnId="{2DA9B6F4-9AF5-4D57-981E-8FD7F6951033}">
      <dgm:prSet/>
      <dgm:spPr/>
      <dgm:t>
        <a:bodyPr/>
        <a:lstStyle/>
        <a:p>
          <a:pPr rtl="1"/>
          <a:endParaRPr lang="he-IL"/>
        </a:p>
      </dgm:t>
    </dgm:pt>
    <dgm:pt modelId="{A6CE5B37-23AC-4691-875C-D474A8F85C3D}" type="sibTrans" cxnId="{2DA9B6F4-9AF5-4D57-981E-8FD7F6951033}">
      <dgm:prSet/>
      <dgm:spPr/>
      <dgm:t>
        <a:bodyPr/>
        <a:lstStyle/>
        <a:p>
          <a:pPr rtl="1"/>
          <a:endParaRPr lang="he-IL"/>
        </a:p>
      </dgm:t>
    </dgm:pt>
    <dgm:pt modelId="{2C0DABBD-E590-4A16-954C-8A9F8DAB4C49}">
      <dgm:prSet phldrT="[טקסט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 Light" panose="020F0302020204030204"/>
              <a:ea typeface="+mn-ea"/>
              <a:cs typeface="+mn-cs"/>
            </a:rPr>
            <a:t>User waits for invitation</a:t>
          </a:r>
          <a:endParaRPr lang="he-IL" sz="1500" kern="1200" dirty="0">
            <a:solidFill>
              <a:prstClr val="white"/>
            </a:solidFill>
            <a:latin typeface="Calibri Light" panose="020F0302020204030204"/>
            <a:ea typeface="+mn-ea"/>
            <a:cs typeface="+mn-cs"/>
          </a:endParaRPr>
        </a:p>
      </dgm:t>
    </dgm:pt>
    <dgm:pt modelId="{64C93D37-9D73-4C1E-AA3B-52C335FF2E96}" type="parTrans" cxnId="{6D698DC8-4B86-4CA7-A5DB-B6996042953B}">
      <dgm:prSet/>
      <dgm:spPr/>
      <dgm:t>
        <a:bodyPr/>
        <a:lstStyle/>
        <a:p>
          <a:pPr rtl="1"/>
          <a:endParaRPr lang="he-IL"/>
        </a:p>
      </dgm:t>
    </dgm:pt>
    <dgm:pt modelId="{CAA526AF-7E9D-4446-852B-331E9CAD69CD}" type="sibTrans" cxnId="{6D698DC8-4B86-4CA7-A5DB-B6996042953B}">
      <dgm:prSet/>
      <dgm:spPr/>
      <dgm:t>
        <a:bodyPr/>
        <a:lstStyle/>
        <a:p>
          <a:pPr rtl="1"/>
          <a:endParaRPr lang="he-IL"/>
        </a:p>
      </dgm:t>
    </dgm:pt>
    <dgm:pt modelId="{46C71FE8-864F-4378-9B0E-3E3B199E1C2F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User receives an invitation</a:t>
          </a:r>
          <a:endParaRPr lang="he-IL" dirty="0">
            <a:latin typeface="+mj-lt"/>
          </a:endParaRPr>
        </a:p>
      </dgm:t>
    </dgm:pt>
    <dgm:pt modelId="{C683E0E0-A9F7-4337-91C2-1FE816731B30}" type="parTrans" cxnId="{D4B4631E-DBD5-43BA-8153-811BD40488EF}">
      <dgm:prSet/>
      <dgm:spPr/>
      <dgm:t>
        <a:bodyPr/>
        <a:lstStyle/>
        <a:p>
          <a:pPr rtl="1"/>
          <a:endParaRPr lang="he-IL"/>
        </a:p>
      </dgm:t>
    </dgm:pt>
    <dgm:pt modelId="{F05717B4-C86E-4ECF-B2DB-B449F028A9D8}" type="sibTrans" cxnId="{D4B4631E-DBD5-43BA-8153-811BD40488EF}">
      <dgm:prSet/>
      <dgm:spPr/>
      <dgm:t>
        <a:bodyPr/>
        <a:lstStyle/>
        <a:p>
          <a:pPr rtl="1"/>
          <a:endParaRPr lang="he-IL"/>
        </a:p>
      </dgm:t>
    </dgm:pt>
    <dgm:pt modelId="{E017B114-9CA3-49F1-B2FF-8DB7779E9560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User accepts invitation</a:t>
          </a:r>
          <a:endParaRPr lang="he-IL" dirty="0">
            <a:latin typeface="+mj-lt"/>
          </a:endParaRPr>
        </a:p>
      </dgm:t>
    </dgm:pt>
    <dgm:pt modelId="{10A6CA9A-1F52-433F-87CC-30F5CFF79405}" type="parTrans" cxnId="{3BEDF5FC-6267-4FDF-A6F9-AE9E041F8E21}">
      <dgm:prSet/>
      <dgm:spPr/>
      <dgm:t>
        <a:bodyPr/>
        <a:lstStyle/>
        <a:p>
          <a:pPr rtl="1"/>
          <a:endParaRPr lang="he-IL"/>
        </a:p>
      </dgm:t>
    </dgm:pt>
    <dgm:pt modelId="{F4BBCB32-A4B9-41B8-8ECB-9F8897E32C26}" type="sibTrans" cxnId="{3BEDF5FC-6267-4FDF-A6F9-AE9E041F8E21}">
      <dgm:prSet/>
      <dgm:spPr/>
      <dgm:t>
        <a:bodyPr/>
        <a:lstStyle/>
        <a:p>
          <a:pPr rtl="1"/>
          <a:endParaRPr lang="he-IL"/>
        </a:p>
      </dgm:t>
    </dgm:pt>
    <dgm:pt modelId="{9A988930-9028-4A09-8325-C6D9E1E35C38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The introduction process happens</a:t>
          </a:r>
          <a:endParaRPr lang="he-IL" dirty="0">
            <a:latin typeface="+mj-lt"/>
          </a:endParaRPr>
        </a:p>
      </dgm:t>
    </dgm:pt>
    <dgm:pt modelId="{810D7667-C827-4FCF-B825-2C9230813DB8}" type="parTrans" cxnId="{602874F5-F535-45C6-BC3A-2A172558F7DF}">
      <dgm:prSet/>
      <dgm:spPr/>
      <dgm:t>
        <a:bodyPr/>
        <a:lstStyle/>
        <a:p>
          <a:pPr rtl="1"/>
          <a:endParaRPr lang="he-IL"/>
        </a:p>
      </dgm:t>
    </dgm:pt>
    <dgm:pt modelId="{0BB98161-EA51-4BF2-9C7F-949679F09EF4}" type="sibTrans" cxnId="{602874F5-F535-45C6-BC3A-2A172558F7DF}">
      <dgm:prSet/>
      <dgm:spPr/>
      <dgm:t>
        <a:bodyPr/>
        <a:lstStyle/>
        <a:p>
          <a:pPr rtl="1"/>
          <a:endParaRPr lang="he-IL"/>
        </a:p>
      </dgm:t>
    </dgm:pt>
    <dgm:pt modelId="{CB74E965-708A-424E-A9B3-342AA566D5A8}">
      <dgm:prSet phldrT="[טקסט]"/>
      <dgm:spPr>
        <a:solidFill>
          <a:srgbClr val="52CAB8"/>
        </a:solidFill>
      </dgm:spPr>
      <dgm:t>
        <a:bodyPr/>
        <a:lstStyle/>
        <a:p>
          <a:pPr rtl="1"/>
          <a:r>
            <a:rPr lang="en-US" dirty="0">
              <a:latin typeface="+mj-lt"/>
            </a:rPr>
            <a:t>Chat with new user/s continues</a:t>
          </a:r>
          <a:endParaRPr lang="he-IL" dirty="0">
            <a:latin typeface="+mj-lt"/>
          </a:endParaRPr>
        </a:p>
      </dgm:t>
    </dgm:pt>
    <dgm:pt modelId="{42EA1343-36B4-4843-829F-B0C2A779D04B}" type="parTrans" cxnId="{1C308E1D-26AE-47D1-ADF7-6804351A5E99}">
      <dgm:prSet/>
      <dgm:spPr/>
      <dgm:t>
        <a:bodyPr/>
        <a:lstStyle/>
        <a:p>
          <a:pPr rtl="1"/>
          <a:endParaRPr lang="he-IL"/>
        </a:p>
      </dgm:t>
    </dgm:pt>
    <dgm:pt modelId="{61360912-38DE-4FBA-84F6-80D7EC16A374}" type="sibTrans" cxnId="{1C308E1D-26AE-47D1-ADF7-6804351A5E99}">
      <dgm:prSet/>
      <dgm:spPr/>
      <dgm:t>
        <a:bodyPr/>
        <a:lstStyle/>
        <a:p>
          <a:pPr rtl="1"/>
          <a:endParaRPr lang="he-IL"/>
        </a:p>
      </dgm:t>
    </dgm:pt>
    <dgm:pt modelId="{35A590F4-8259-4677-834F-7A46D1674E53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Other user denies invitation</a:t>
          </a:r>
          <a:endParaRPr lang="he-IL" dirty="0">
            <a:latin typeface="+mj-lt"/>
          </a:endParaRPr>
        </a:p>
      </dgm:t>
    </dgm:pt>
    <dgm:pt modelId="{E5A20334-7F87-4567-9483-3F3FEAE50ED1}" type="parTrans" cxnId="{77E66082-DF3E-42E8-B707-6CA71BFE4576}">
      <dgm:prSet/>
      <dgm:spPr/>
      <dgm:t>
        <a:bodyPr/>
        <a:lstStyle/>
        <a:p>
          <a:pPr rtl="1"/>
          <a:endParaRPr lang="he-IL"/>
        </a:p>
      </dgm:t>
    </dgm:pt>
    <dgm:pt modelId="{D3F30328-5952-47BA-817B-6971C8A66333}" type="sibTrans" cxnId="{77E66082-DF3E-42E8-B707-6CA71BFE4576}">
      <dgm:prSet/>
      <dgm:spPr/>
      <dgm:t>
        <a:bodyPr/>
        <a:lstStyle/>
        <a:p>
          <a:pPr rtl="1"/>
          <a:endParaRPr lang="he-IL"/>
        </a:p>
      </dgm:t>
    </dgm:pt>
    <dgm:pt modelId="{AEBA69CC-52E6-4E75-BA5A-598D6FE3F6B6}">
      <dgm:prSet phldrT="[טקסט]"/>
      <dgm:spPr>
        <a:solidFill>
          <a:srgbClr val="52CAB8"/>
        </a:solidFill>
      </dgm:spPr>
      <dgm:t>
        <a:bodyPr/>
        <a:lstStyle/>
        <a:p>
          <a:pPr rtl="1"/>
          <a:r>
            <a:rPr lang="en-US" dirty="0">
              <a:latin typeface="+mj-lt"/>
            </a:rPr>
            <a:t>Previous chat continues</a:t>
          </a:r>
          <a:endParaRPr lang="he-IL" dirty="0">
            <a:latin typeface="+mj-lt"/>
          </a:endParaRPr>
        </a:p>
      </dgm:t>
    </dgm:pt>
    <dgm:pt modelId="{A98FFE24-EDD6-4E17-8D86-610231358606}" type="parTrans" cxnId="{C121876A-FAE2-475C-931D-1AEAA327F148}">
      <dgm:prSet/>
      <dgm:spPr/>
      <dgm:t>
        <a:bodyPr/>
        <a:lstStyle/>
        <a:p>
          <a:pPr rtl="1"/>
          <a:endParaRPr lang="he-IL"/>
        </a:p>
      </dgm:t>
    </dgm:pt>
    <dgm:pt modelId="{C794E477-FA42-4A8D-A975-8BC16B7AFC6E}" type="sibTrans" cxnId="{C121876A-FAE2-475C-931D-1AEAA327F148}">
      <dgm:prSet/>
      <dgm:spPr/>
      <dgm:t>
        <a:bodyPr/>
        <a:lstStyle/>
        <a:p>
          <a:pPr rtl="1"/>
          <a:endParaRPr lang="he-IL"/>
        </a:p>
      </dgm:t>
    </dgm:pt>
    <dgm:pt modelId="{3A3A5060-A16A-4B73-980A-413C6273225E}">
      <dgm:prSet phldrT="[טקסט]"/>
      <dgm:spPr/>
      <dgm:t>
        <a:bodyPr/>
        <a:lstStyle/>
        <a:p>
          <a:pPr rtl="1"/>
          <a:r>
            <a:rPr lang="en-US" dirty="0">
              <a:latin typeface="+mj-lt"/>
            </a:rPr>
            <a:t>Other user accept invitation</a:t>
          </a:r>
          <a:endParaRPr lang="he-IL" dirty="0">
            <a:latin typeface="+mj-lt"/>
          </a:endParaRPr>
        </a:p>
      </dgm:t>
    </dgm:pt>
    <dgm:pt modelId="{0EDAA54F-F575-4AA9-A77F-9986DE77AA17}" type="parTrans" cxnId="{B8BB367C-3BCF-4DB2-992C-F04322C091FC}">
      <dgm:prSet/>
      <dgm:spPr/>
      <dgm:t>
        <a:bodyPr/>
        <a:lstStyle/>
        <a:p>
          <a:pPr rtl="1"/>
          <a:endParaRPr lang="he-IL"/>
        </a:p>
      </dgm:t>
    </dgm:pt>
    <dgm:pt modelId="{71170065-6B18-4AB1-85F3-C92440DC4062}" type="sibTrans" cxnId="{B8BB367C-3BCF-4DB2-992C-F04322C091FC}">
      <dgm:prSet/>
      <dgm:spPr/>
      <dgm:t>
        <a:bodyPr/>
        <a:lstStyle/>
        <a:p>
          <a:pPr rtl="1"/>
          <a:endParaRPr lang="he-IL"/>
        </a:p>
      </dgm:t>
    </dgm:pt>
    <dgm:pt modelId="{EE00A7ED-71BF-4996-95A5-C977DD1529D3}">
      <dgm:prSet phldrT="[טקסט]" custT="1"/>
      <dgm:spPr/>
      <dgm:t>
        <a:bodyPr spcFirstLastPara="0" vert="horz" wrap="square" lIns="156464" tIns="156464" rIns="156464" bIns="156464" numCol="1" spcCol="1270" anchor="ctr" anchorCtr="0"/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  <a:ea typeface="+mn-ea"/>
              <a:cs typeface="+mn-cs"/>
            </a:rPr>
            <a:t>The introduction process happens</a:t>
          </a:r>
          <a:endParaRPr lang="he-IL" sz="1400" kern="1200" dirty="0">
            <a:latin typeface="Calibri Light" panose="020F0302020204030204"/>
            <a:ea typeface="+mn-ea"/>
            <a:cs typeface="+mn-cs"/>
          </a:endParaRPr>
        </a:p>
      </dgm:t>
    </dgm:pt>
    <dgm:pt modelId="{20D9B45B-7562-477D-B3DD-ABE3A8E77673}" type="parTrans" cxnId="{64CA783D-FFC9-4CD3-B894-AC5E0C3DBF74}">
      <dgm:prSet/>
      <dgm:spPr/>
      <dgm:t>
        <a:bodyPr/>
        <a:lstStyle/>
        <a:p>
          <a:pPr rtl="1"/>
          <a:endParaRPr lang="he-IL"/>
        </a:p>
      </dgm:t>
    </dgm:pt>
    <dgm:pt modelId="{9F14067D-7156-4053-848C-0CC72A7EEEA4}" type="sibTrans" cxnId="{64CA783D-FFC9-4CD3-B894-AC5E0C3DBF74}">
      <dgm:prSet/>
      <dgm:spPr/>
      <dgm:t>
        <a:bodyPr/>
        <a:lstStyle/>
        <a:p>
          <a:pPr rtl="1"/>
          <a:endParaRPr lang="he-IL"/>
        </a:p>
      </dgm:t>
    </dgm:pt>
    <dgm:pt modelId="{6761C220-59C3-457B-83FD-7BDF6D177797}">
      <dgm:prSet phldrT="[טקסט]"/>
      <dgm:spPr>
        <a:solidFill>
          <a:srgbClr val="52CAB8"/>
        </a:solidFill>
      </dgm:spPr>
      <dgm:t>
        <a:bodyPr/>
        <a:lstStyle/>
        <a:p>
          <a:pPr rtl="1"/>
          <a:r>
            <a:rPr lang="en-US" dirty="0">
              <a:latin typeface="+mj-lt"/>
            </a:rPr>
            <a:t>Chat with new user/s continues </a:t>
          </a:r>
          <a:endParaRPr lang="he-IL" dirty="0">
            <a:latin typeface="+mj-lt"/>
          </a:endParaRPr>
        </a:p>
      </dgm:t>
    </dgm:pt>
    <dgm:pt modelId="{76FD7884-2568-4591-9048-E602B194B1CD}" type="parTrans" cxnId="{031BE6BB-5820-4631-9BE5-3FCADED617FE}">
      <dgm:prSet/>
      <dgm:spPr/>
      <dgm:t>
        <a:bodyPr/>
        <a:lstStyle/>
        <a:p>
          <a:pPr rtl="1"/>
          <a:endParaRPr lang="he-IL"/>
        </a:p>
      </dgm:t>
    </dgm:pt>
    <dgm:pt modelId="{BD2BB6D9-D5DF-4C54-BBA8-73E145C0B3D5}" type="sibTrans" cxnId="{031BE6BB-5820-4631-9BE5-3FCADED617FE}">
      <dgm:prSet/>
      <dgm:spPr/>
      <dgm:t>
        <a:bodyPr/>
        <a:lstStyle/>
        <a:p>
          <a:pPr rtl="1"/>
          <a:endParaRPr lang="he-IL"/>
        </a:p>
      </dgm:t>
    </dgm:pt>
    <dgm:pt modelId="{0170899D-7584-4B11-AAC8-10C3F8D33054}">
      <dgm:prSet phldrT="[טקסט]"/>
      <dgm:spPr/>
      <dgm:t>
        <a:bodyPr/>
        <a:lstStyle/>
        <a:p>
          <a:pPr rtl="1"/>
          <a:r>
            <a:rPr lang="en-US">
              <a:latin typeface="+mj-lt"/>
            </a:rPr>
            <a:t>User denies invitation</a:t>
          </a:r>
          <a:endParaRPr lang="he-IL" dirty="0">
            <a:latin typeface="+mj-lt"/>
          </a:endParaRPr>
        </a:p>
      </dgm:t>
    </dgm:pt>
    <dgm:pt modelId="{A3148C82-5DE8-4DF8-B6CD-415F371C9430}" type="parTrans" cxnId="{46C7E49F-77D3-4BFF-B443-F91910340452}">
      <dgm:prSet/>
      <dgm:spPr/>
      <dgm:t>
        <a:bodyPr/>
        <a:lstStyle/>
        <a:p>
          <a:pPr rtl="1"/>
          <a:endParaRPr lang="he-IL"/>
        </a:p>
      </dgm:t>
    </dgm:pt>
    <dgm:pt modelId="{81103546-EF57-4BE9-848C-01B3DC6D33DA}" type="sibTrans" cxnId="{46C7E49F-77D3-4BFF-B443-F91910340452}">
      <dgm:prSet/>
      <dgm:spPr/>
      <dgm:t>
        <a:bodyPr/>
        <a:lstStyle/>
        <a:p>
          <a:pPr rtl="1"/>
          <a:endParaRPr lang="he-IL"/>
        </a:p>
      </dgm:t>
    </dgm:pt>
    <dgm:pt modelId="{47F3C43C-3BA0-47D8-9ABF-83B6AA98E522}">
      <dgm:prSet phldrT="[טקסט]"/>
      <dgm:spPr>
        <a:solidFill>
          <a:srgbClr val="52CAB8"/>
        </a:solidFill>
      </dgm:spPr>
      <dgm:t>
        <a:bodyPr/>
        <a:lstStyle/>
        <a:p>
          <a:pPr rtl="1"/>
          <a:r>
            <a:rPr lang="en-US" dirty="0">
              <a:latin typeface="+mj-lt"/>
            </a:rPr>
            <a:t>Previous chat continues</a:t>
          </a:r>
          <a:endParaRPr lang="he-IL" dirty="0">
            <a:latin typeface="+mj-lt"/>
          </a:endParaRPr>
        </a:p>
      </dgm:t>
    </dgm:pt>
    <dgm:pt modelId="{76857866-83DC-496C-9D6B-F157CED9809C}" type="parTrans" cxnId="{B02D60DD-CF7C-4E63-88DF-DE7BFE46F2A9}">
      <dgm:prSet/>
      <dgm:spPr/>
      <dgm:t>
        <a:bodyPr/>
        <a:lstStyle/>
        <a:p>
          <a:pPr rtl="1"/>
          <a:endParaRPr lang="he-IL"/>
        </a:p>
      </dgm:t>
    </dgm:pt>
    <dgm:pt modelId="{21ED2208-3C94-43D8-A14E-0E5E39FDC9F5}" type="sibTrans" cxnId="{B02D60DD-CF7C-4E63-88DF-DE7BFE46F2A9}">
      <dgm:prSet/>
      <dgm:spPr/>
      <dgm:t>
        <a:bodyPr/>
        <a:lstStyle/>
        <a:p>
          <a:pPr rtl="1"/>
          <a:endParaRPr lang="he-IL"/>
        </a:p>
      </dgm:t>
    </dgm:pt>
    <dgm:pt modelId="{AB63D5B9-1A7F-4BB9-AF82-E54EEC82F863}" type="pres">
      <dgm:prSet presAssocID="{E790C980-8370-4C4B-9EB9-0F2D198987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C920D8-1A80-4529-B2B8-1D5CBC1AEFC0}" type="pres">
      <dgm:prSet presAssocID="{E201C997-3FE6-496B-A45F-DCA20609540B}" presName="hierRoot1" presStyleCnt="0">
        <dgm:presLayoutVars>
          <dgm:hierBranch val="init"/>
        </dgm:presLayoutVars>
      </dgm:prSet>
      <dgm:spPr/>
    </dgm:pt>
    <dgm:pt modelId="{58E09B08-B2A0-4133-AE84-0AC987D10C58}" type="pres">
      <dgm:prSet presAssocID="{E201C997-3FE6-496B-A45F-DCA20609540B}" presName="rootComposite1" presStyleCnt="0"/>
      <dgm:spPr/>
    </dgm:pt>
    <dgm:pt modelId="{576EF663-A4B2-4669-8AB0-A1A12616AEEC}" type="pres">
      <dgm:prSet presAssocID="{E201C997-3FE6-496B-A45F-DCA20609540B}" presName="rootText1" presStyleLbl="node0" presStyleIdx="0" presStyleCnt="1">
        <dgm:presLayoutVars>
          <dgm:chPref val="3"/>
        </dgm:presLayoutVars>
      </dgm:prSet>
      <dgm:spPr/>
    </dgm:pt>
    <dgm:pt modelId="{498171ED-3CF9-4940-9445-606B617D6F18}" type="pres">
      <dgm:prSet presAssocID="{E201C997-3FE6-496B-A45F-DCA20609540B}" presName="rootConnector1" presStyleLbl="node1" presStyleIdx="0" presStyleCnt="0"/>
      <dgm:spPr/>
    </dgm:pt>
    <dgm:pt modelId="{3329C2C6-568B-4FA5-B162-DBB7F0182217}" type="pres">
      <dgm:prSet presAssocID="{E201C997-3FE6-496B-A45F-DCA20609540B}" presName="hierChild2" presStyleCnt="0"/>
      <dgm:spPr/>
    </dgm:pt>
    <dgm:pt modelId="{97A54FE7-3F91-4666-823D-FECEE48111D1}" type="pres">
      <dgm:prSet presAssocID="{153C959E-740A-4677-9AA3-8E4AF12E2F65}" presName="Name37" presStyleLbl="parChTrans1D2" presStyleIdx="0" presStyleCnt="2"/>
      <dgm:spPr/>
    </dgm:pt>
    <dgm:pt modelId="{7D68B848-D16D-4D26-9F70-E71316BB95B5}" type="pres">
      <dgm:prSet presAssocID="{D13D6058-9DDA-4613-9C0F-E1160467BDCC}" presName="hierRoot2" presStyleCnt="0">
        <dgm:presLayoutVars>
          <dgm:hierBranch val="init"/>
        </dgm:presLayoutVars>
      </dgm:prSet>
      <dgm:spPr/>
    </dgm:pt>
    <dgm:pt modelId="{F89FA9F3-2910-4E80-8893-6A20F7E4C7D5}" type="pres">
      <dgm:prSet presAssocID="{D13D6058-9DDA-4613-9C0F-E1160467BDCC}" presName="rootComposite" presStyleCnt="0"/>
      <dgm:spPr/>
    </dgm:pt>
    <dgm:pt modelId="{833DE1FD-9E1D-4D61-9423-CC392AC23F94}" type="pres">
      <dgm:prSet presAssocID="{D13D6058-9DDA-4613-9C0F-E1160467BDCC}" presName="rootText" presStyleLbl="node2" presStyleIdx="0" presStyleCnt="2">
        <dgm:presLayoutVars>
          <dgm:chPref val="3"/>
        </dgm:presLayoutVars>
      </dgm:prSet>
      <dgm:spPr/>
    </dgm:pt>
    <dgm:pt modelId="{D8550969-653A-4AA2-8A33-AB3A274557DA}" type="pres">
      <dgm:prSet presAssocID="{D13D6058-9DDA-4613-9C0F-E1160467BDCC}" presName="rootConnector" presStyleLbl="node2" presStyleIdx="0" presStyleCnt="2"/>
      <dgm:spPr/>
    </dgm:pt>
    <dgm:pt modelId="{48A56D3B-B98F-49BD-87FA-CB9C3B883151}" type="pres">
      <dgm:prSet presAssocID="{D13D6058-9DDA-4613-9C0F-E1160467BDCC}" presName="hierChild4" presStyleCnt="0"/>
      <dgm:spPr/>
    </dgm:pt>
    <dgm:pt modelId="{EABF29F6-A0EC-4F0D-BF1F-50F05BC65F07}" type="pres">
      <dgm:prSet presAssocID="{E5A20334-7F87-4567-9483-3F3FEAE50ED1}" presName="Name37" presStyleLbl="parChTrans1D3" presStyleIdx="0" presStyleCnt="3"/>
      <dgm:spPr/>
    </dgm:pt>
    <dgm:pt modelId="{32522C50-C7C6-4DDA-9DC0-16472013C5F9}" type="pres">
      <dgm:prSet presAssocID="{35A590F4-8259-4677-834F-7A46D1674E53}" presName="hierRoot2" presStyleCnt="0">
        <dgm:presLayoutVars>
          <dgm:hierBranch val="init"/>
        </dgm:presLayoutVars>
      </dgm:prSet>
      <dgm:spPr/>
    </dgm:pt>
    <dgm:pt modelId="{F7067E13-BD2B-4C94-BB00-A0CDFE32AEA0}" type="pres">
      <dgm:prSet presAssocID="{35A590F4-8259-4677-834F-7A46D1674E53}" presName="rootComposite" presStyleCnt="0"/>
      <dgm:spPr/>
    </dgm:pt>
    <dgm:pt modelId="{8290D519-6C77-4664-953D-7C770675C2E8}" type="pres">
      <dgm:prSet presAssocID="{35A590F4-8259-4677-834F-7A46D1674E53}" presName="rootText" presStyleLbl="node3" presStyleIdx="0" presStyleCnt="3">
        <dgm:presLayoutVars>
          <dgm:chPref val="3"/>
        </dgm:presLayoutVars>
      </dgm:prSet>
      <dgm:spPr/>
    </dgm:pt>
    <dgm:pt modelId="{D1EADDB5-B612-4B9C-BF80-D4BFC7CADFF4}" type="pres">
      <dgm:prSet presAssocID="{35A590F4-8259-4677-834F-7A46D1674E53}" presName="rootConnector" presStyleLbl="node3" presStyleIdx="0" presStyleCnt="3"/>
      <dgm:spPr/>
    </dgm:pt>
    <dgm:pt modelId="{DBED5717-589B-4E5D-9643-3BD19D028BF3}" type="pres">
      <dgm:prSet presAssocID="{35A590F4-8259-4677-834F-7A46D1674E53}" presName="hierChild4" presStyleCnt="0"/>
      <dgm:spPr/>
    </dgm:pt>
    <dgm:pt modelId="{03A87117-531E-4D02-AEEB-3F317369442D}" type="pres">
      <dgm:prSet presAssocID="{A98FFE24-EDD6-4E17-8D86-610231358606}" presName="Name37" presStyleLbl="parChTrans1D4" presStyleIdx="0" presStyleCnt="8"/>
      <dgm:spPr/>
    </dgm:pt>
    <dgm:pt modelId="{7CF7E8D4-A39C-41A5-989E-B6AEF3192038}" type="pres">
      <dgm:prSet presAssocID="{AEBA69CC-52E6-4E75-BA5A-598D6FE3F6B6}" presName="hierRoot2" presStyleCnt="0">
        <dgm:presLayoutVars>
          <dgm:hierBranch val="init"/>
        </dgm:presLayoutVars>
      </dgm:prSet>
      <dgm:spPr/>
    </dgm:pt>
    <dgm:pt modelId="{EC3DA81E-61AB-443C-B6BF-DDBC0B97D1CB}" type="pres">
      <dgm:prSet presAssocID="{AEBA69CC-52E6-4E75-BA5A-598D6FE3F6B6}" presName="rootComposite" presStyleCnt="0"/>
      <dgm:spPr/>
    </dgm:pt>
    <dgm:pt modelId="{846903FB-288B-4438-B6D3-3F0950D696ED}" type="pres">
      <dgm:prSet presAssocID="{AEBA69CC-52E6-4E75-BA5A-598D6FE3F6B6}" presName="rootText" presStyleLbl="node4" presStyleIdx="0" presStyleCnt="8">
        <dgm:presLayoutVars>
          <dgm:chPref val="3"/>
        </dgm:presLayoutVars>
      </dgm:prSet>
      <dgm:spPr/>
    </dgm:pt>
    <dgm:pt modelId="{F73328E3-1C21-40EC-B900-B01E9E271DFF}" type="pres">
      <dgm:prSet presAssocID="{AEBA69CC-52E6-4E75-BA5A-598D6FE3F6B6}" presName="rootConnector" presStyleLbl="node4" presStyleIdx="0" presStyleCnt="8"/>
      <dgm:spPr/>
    </dgm:pt>
    <dgm:pt modelId="{04737D8D-49E9-4913-9C37-DF91FB565035}" type="pres">
      <dgm:prSet presAssocID="{AEBA69CC-52E6-4E75-BA5A-598D6FE3F6B6}" presName="hierChild4" presStyleCnt="0"/>
      <dgm:spPr/>
    </dgm:pt>
    <dgm:pt modelId="{87484271-9F28-4054-9760-6FAEFA5D6501}" type="pres">
      <dgm:prSet presAssocID="{AEBA69CC-52E6-4E75-BA5A-598D6FE3F6B6}" presName="hierChild5" presStyleCnt="0"/>
      <dgm:spPr/>
    </dgm:pt>
    <dgm:pt modelId="{725A95B7-15C9-4D16-9FF7-9E2B181B15FB}" type="pres">
      <dgm:prSet presAssocID="{35A590F4-8259-4677-834F-7A46D1674E53}" presName="hierChild5" presStyleCnt="0"/>
      <dgm:spPr/>
    </dgm:pt>
    <dgm:pt modelId="{19EE3E03-837E-4837-BC83-3FF86C5D6BF1}" type="pres">
      <dgm:prSet presAssocID="{0EDAA54F-F575-4AA9-A77F-9986DE77AA17}" presName="Name37" presStyleLbl="parChTrans1D3" presStyleIdx="1" presStyleCnt="3"/>
      <dgm:spPr/>
    </dgm:pt>
    <dgm:pt modelId="{A7D56466-4D1C-4966-80CA-BA5E7C9CBCE0}" type="pres">
      <dgm:prSet presAssocID="{3A3A5060-A16A-4B73-980A-413C6273225E}" presName="hierRoot2" presStyleCnt="0">
        <dgm:presLayoutVars>
          <dgm:hierBranch val="init"/>
        </dgm:presLayoutVars>
      </dgm:prSet>
      <dgm:spPr/>
    </dgm:pt>
    <dgm:pt modelId="{A0EB6FF6-AE1C-430E-9FCD-D0724CFDD2DA}" type="pres">
      <dgm:prSet presAssocID="{3A3A5060-A16A-4B73-980A-413C6273225E}" presName="rootComposite" presStyleCnt="0"/>
      <dgm:spPr/>
    </dgm:pt>
    <dgm:pt modelId="{3C652B91-C8BE-4E12-B1DF-0E0725544AD0}" type="pres">
      <dgm:prSet presAssocID="{3A3A5060-A16A-4B73-980A-413C6273225E}" presName="rootText" presStyleLbl="node3" presStyleIdx="1" presStyleCnt="3">
        <dgm:presLayoutVars>
          <dgm:chPref val="3"/>
        </dgm:presLayoutVars>
      </dgm:prSet>
      <dgm:spPr/>
    </dgm:pt>
    <dgm:pt modelId="{3BE2C3B8-69AA-4C38-9D2C-B7C329FAEF67}" type="pres">
      <dgm:prSet presAssocID="{3A3A5060-A16A-4B73-980A-413C6273225E}" presName="rootConnector" presStyleLbl="node3" presStyleIdx="1" presStyleCnt="3"/>
      <dgm:spPr/>
    </dgm:pt>
    <dgm:pt modelId="{E72120D6-0A17-48BA-9783-63BC641BE931}" type="pres">
      <dgm:prSet presAssocID="{3A3A5060-A16A-4B73-980A-413C6273225E}" presName="hierChild4" presStyleCnt="0"/>
      <dgm:spPr/>
    </dgm:pt>
    <dgm:pt modelId="{A2952974-BF2F-435A-A315-957BC3CA565F}" type="pres">
      <dgm:prSet presAssocID="{20D9B45B-7562-477D-B3DD-ABE3A8E77673}" presName="Name37" presStyleLbl="parChTrans1D4" presStyleIdx="1" presStyleCnt="8"/>
      <dgm:spPr/>
    </dgm:pt>
    <dgm:pt modelId="{EA623F50-DFF7-4CF9-8F5D-8F90AF4A7CC7}" type="pres">
      <dgm:prSet presAssocID="{EE00A7ED-71BF-4996-95A5-C977DD1529D3}" presName="hierRoot2" presStyleCnt="0">
        <dgm:presLayoutVars>
          <dgm:hierBranch val="init"/>
        </dgm:presLayoutVars>
      </dgm:prSet>
      <dgm:spPr/>
    </dgm:pt>
    <dgm:pt modelId="{0261A60B-F86F-46C8-AC4F-32E809EE0594}" type="pres">
      <dgm:prSet presAssocID="{EE00A7ED-71BF-4996-95A5-C977DD1529D3}" presName="rootComposite" presStyleCnt="0"/>
      <dgm:spPr/>
    </dgm:pt>
    <dgm:pt modelId="{BD9B13B5-97EF-4C2A-B3F2-48661AB53FF6}" type="pres">
      <dgm:prSet presAssocID="{EE00A7ED-71BF-4996-95A5-C977DD1529D3}" presName="rootText" presStyleLbl="node4" presStyleIdx="1" presStyleCnt="8" custScaleY="136300">
        <dgm:presLayoutVars>
          <dgm:chPref val="3"/>
        </dgm:presLayoutVars>
      </dgm:prSet>
      <dgm:spPr>
        <a:xfrm>
          <a:off x="2419523" y="2849715"/>
          <a:ext cx="1336972" cy="668486"/>
        </a:xfrm>
        <a:prstGeom prst="rect">
          <a:avLst/>
        </a:prstGeom>
      </dgm:spPr>
    </dgm:pt>
    <dgm:pt modelId="{D1F014D0-013E-4B52-82E2-3B30CC1B37FC}" type="pres">
      <dgm:prSet presAssocID="{EE00A7ED-71BF-4996-95A5-C977DD1529D3}" presName="rootConnector" presStyleLbl="node4" presStyleIdx="1" presStyleCnt="8"/>
      <dgm:spPr/>
    </dgm:pt>
    <dgm:pt modelId="{326C8D70-6363-4363-B103-6AA069142EBE}" type="pres">
      <dgm:prSet presAssocID="{EE00A7ED-71BF-4996-95A5-C977DD1529D3}" presName="hierChild4" presStyleCnt="0"/>
      <dgm:spPr/>
    </dgm:pt>
    <dgm:pt modelId="{B5D49A7A-DCBA-4ED9-86CD-96707305046B}" type="pres">
      <dgm:prSet presAssocID="{EE00A7ED-71BF-4996-95A5-C977DD1529D3}" presName="hierChild5" presStyleCnt="0"/>
      <dgm:spPr/>
    </dgm:pt>
    <dgm:pt modelId="{3E90737D-A43B-4C71-8FE8-78057ABBEE88}" type="pres">
      <dgm:prSet presAssocID="{76FD7884-2568-4591-9048-E602B194B1CD}" presName="Name37" presStyleLbl="parChTrans1D4" presStyleIdx="2" presStyleCnt="8"/>
      <dgm:spPr/>
    </dgm:pt>
    <dgm:pt modelId="{BB55B2E9-4FE5-4CE7-A58D-23F33CF750A9}" type="pres">
      <dgm:prSet presAssocID="{6761C220-59C3-457B-83FD-7BDF6D177797}" presName="hierRoot2" presStyleCnt="0">
        <dgm:presLayoutVars>
          <dgm:hierBranch val="init"/>
        </dgm:presLayoutVars>
      </dgm:prSet>
      <dgm:spPr/>
    </dgm:pt>
    <dgm:pt modelId="{97B39B95-0C1E-462C-AC49-506C21DC0AF3}" type="pres">
      <dgm:prSet presAssocID="{6761C220-59C3-457B-83FD-7BDF6D177797}" presName="rootComposite" presStyleCnt="0"/>
      <dgm:spPr/>
    </dgm:pt>
    <dgm:pt modelId="{6165DB4F-DDE2-42E6-AFB5-6D7AA49037A9}" type="pres">
      <dgm:prSet presAssocID="{6761C220-59C3-457B-83FD-7BDF6D177797}" presName="rootText" presStyleLbl="node4" presStyleIdx="2" presStyleCnt="8">
        <dgm:presLayoutVars>
          <dgm:chPref val="3"/>
        </dgm:presLayoutVars>
      </dgm:prSet>
      <dgm:spPr/>
    </dgm:pt>
    <dgm:pt modelId="{448F1C2D-02E7-41ED-82FC-A46AAF19FDF4}" type="pres">
      <dgm:prSet presAssocID="{6761C220-59C3-457B-83FD-7BDF6D177797}" presName="rootConnector" presStyleLbl="node4" presStyleIdx="2" presStyleCnt="8"/>
      <dgm:spPr/>
    </dgm:pt>
    <dgm:pt modelId="{EF45198E-5557-4BE4-B34D-01C75F8002AF}" type="pres">
      <dgm:prSet presAssocID="{6761C220-59C3-457B-83FD-7BDF6D177797}" presName="hierChild4" presStyleCnt="0"/>
      <dgm:spPr/>
    </dgm:pt>
    <dgm:pt modelId="{7D76FF96-691C-470B-8980-170AAD766CED}" type="pres">
      <dgm:prSet presAssocID="{6761C220-59C3-457B-83FD-7BDF6D177797}" presName="hierChild5" presStyleCnt="0"/>
      <dgm:spPr/>
    </dgm:pt>
    <dgm:pt modelId="{4E2BBEA3-CBF4-4056-ACD7-C02CDFBF22FD}" type="pres">
      <dgm:prSet presAssocID="{3A3A5060-A16A-4B73-980A-413C6273225E}" presName="hierChild5" presStyleCnt="0"/>
      <dgm:spPr/>
    </dgm:pt>
    <dgm:pt modelId="{3A25BDE8-EE2E-45C2-9F65-57C4D82CD4FC}" type="pres">
      <dgm:prSet presAssocID="{D13D6058-9DDA-4613-9C0F-E1160467BDCC}" presName="hierChild5" presStyleCnt="0"/>
      <dgm:spPr/>
    </dgm:pt>
    <dgm:pt modelId="{FAA12220-3AA8-45E7-8A41-21C084E57342}" type="pres">
      <dgm:prSet presAssocID="{64C93D37-9D73-4C1E-AA3B-52C335FF2E96}" presName="Name37" presStyleLbl="parChTrans1D2" presStyleIdx="1" presStyleCnt="2"/>
      <dgm:spPr/>
    </dgm:pt>
    <dgm:pt modelId="{FEA8D65C-5FAD-465B-B0B1-B2E492730E2E}" type="pres">
      <dgm:prSet presAssocID="{2C0DABBD-E590-4A16-954C-8A9F8DAB4C49}" presName="hierRoot2" presStyleCnt="0">
        <dgm:presLayoutVars>
          <dgm:hierBranch val="init"/>
        </dgm:presLayoutVars>
      </dgm:prSet>
      <dgm:spPr/>
    </dgm:pt>
    <dgm:pt modelId="{A94EB3AB-03D0-4C83-B165-97FC6F61C66D}" type="pres">
      <dgm:prSet presAssocID="{2C0DABBD-E590-4A16-954C-8A9F8DAB4C49}" presName="rootComposite" presStyleCnt="0"/>
      <dgm:spPr/>
    </dgm:pt>
    <dgm:pt modelId="{C4AE9D8C-0AAA-4E2B-824C-470D70ABE223}" type="pres">
      <dgm:prSet presAssocID="{2C0DABBD-E590-4A16-954C-8A9F8DAB4C49}" presName="rootText" presStyleLbl="node2" presStyleIdx="1" presStyleCnt="2">
        <dgm:presLayoutVars>
          <dgm:chPref val="3"/>
        </dgm:presLayoutVars>
      </dgm:prSet>
      <dgm:spPr>
        <a:xfrm>
          <a:off x="5013250" y="951214"/>
          <a:ext cx="1336972" cy="668486"/>
        </a:xfrm>
        <a:prstGeom prst="rect">
          <a:avLst/>
        </a:prstGeom>
      </dgm:spPr>
    </dgm:pt>
    <dgm:pt modelId="{E4A503A5-5466-4E17-8E8B-324F32AD2E4C}" type="pres">
      <dgm:prSet presAssocID="{2C0DABBD-E590-4A16-954C-8A9F8DAB4C49}" presName="rootConnector" presStyleLbl="node2" presStyleIdx="1" presStyleCnt="2"/>
      <dgm:spPr/>
    </dgm:pt>
    <dgm:pt modelId="{993EBFAE-CCB6-49DE-A975-689322118114}" type="pres">
      <dgm:prSet presAssocID="{2C0DABBD-E590-4A16-954C-8A9F8DAB4C49}" presName="hierChild4" presStyleCnt="0"/>
      <dgm:spPr/>
    </dgm:pt>
    <dgm:pt modelId="{F5FA694B-31EE-4A6F-A21E-778CF0AE91BF}" type="pres">
      <dgm:prSet presAssocID="{C683E0E0-A9F7-4337-91C2-1FE816731B30}" presName="Name37" presStyleLbl="parChTrans1D3" presStyleIdx="2" presStyleCnt="3"/>
      <dgm:spPr/>
    </dgm:pt>
    <dgm:pt modelId="{A398E920-0BE9-4E4E-B427-3DE0B44C09A1}" type="pres">
      <dgm:prSet presAssocID="{46C71FE8-864F-4378-9B0E-3E3B199E1C2F}" presName="hierRoot2" presStyleCnt="0">
        <dgm:presLayoutVars>
          <dgm:hierBranch val="init"/>
        </dgm:presLayoutVars>
      </dgm:prSet>
      <dgm:spPr/>
    </dgm:pt>
    <dgm:pt modelId="{F84C028C-626C-448B-A18E-64F997203EBF}" type="pres">
      <dgm:prSet presAssocID="{46C71FE8-864F-4378-9B0E-3E3B199E1C2F}" presName="rootComposite" presStyleCnt="0"/>
      <dgm:spPr/>
    </dgm:pt>
    <dgm:pt modelId="{F3414A12-EB07-44EC-BDC5-F6E0249221C9}" type="pres">
      <dgm:prSet presAssocID="{46C71FE8-864F-4378-9B0E-3E3B199E1C2F}" presName="rootText" presStyleLbl="node3" presStyleIdx="2" presStyleCnt="3">
        <dgm:presLayoutVars>
          <dgm:chPref val="3"/>
        </dgm:presLayoutVars>
      </dgm:prSet>
      <dgm:spPr/>
    </dgm:pt>
    <dgm:pt modelId="{C3C0C7D8-2509-4229-A3B2-EBD40E40BDCD}" type="pres">
      <dgm:prSet presAssocID="{46C71FE8-864F-4378-9B0E-3E3B199E1C2F}" presName="rootConnector" presStyleLbl="node3" presStyleIdx="2" presStyleCnt="3"/>
      <dgm:spPr/>
    </dgm:pt>
    <dgm:pt modelId="{A3347CD0-C0C3-4103-83FE-C80CE5BA4361}" type="pres">
      <dgm:prSet presAssocID="{46C71FE8-864F-4378-9B0E-3E3B199E1C2F}" presName="hierChild4" presStyleCnt="0"/>
      <dgm:spPr/>
    </dgm:pt>
    <dgm:pt modelId="{83F23266-81B3-469D-85BE-96363026D5F1}" type="pres">
      <dgm:prSet presAssocID="{10A6CA9A-1F52-433F-87CC-30F5CFF79405}" presName="Name37" presStyleLbl="parChTrans1D4" presStyleIdx="3" presStyleCnt="8"/>
      <dgm:spPr/>
    </dgm:pt>
    <dgm:pt modelId="{14993A4B-FC8E-4093-BA77-B98CA1061F45}" type="pres">
      <dgm:prSet presAssocID="{E017B114-9CA3-49F1-B2FF-8DB7779E9560}" presName="hierRoot2" presStyleCnt="0">
        <dgm:presLayoutVars>
          <dgm:hierBranch val="init"/>
        </dgm:presLayoutVars>
      </dgm:prSet>
      <dgm:spPr/>
    </dgm:pt>
    <dgm:pt modelId="{E2961234-F263-45F1-814B-309A2ED791E9}" type="pres">
      <dgm:prSet presAssocID="{E017B114-9CA3-49F1-B2FF-8DB7779E9560}" presName="rootComposite" presStyleCnt="0"/>
      <dgm:spPr/>
    </dgm:pt>
    <dgm:pt modelId="{A13E79BA-A02C-498A-A490-AC300E267155}" type="pres">
      <dgm:prSet presAssocID="{E017B114-9CA3-49F1-B2FF-8DB7779E9560}" presName="rootText" presStyleLbl="node4" presStyleIdx="3" presStyleCnt="8">
        <dgm:presLayoutVars>
          <dgm:chPref val="3"/>
        </dgm:presLayoutVars>
      </dgm:prSet>
      <dgm:spPr/>
    </dgm:pt>
    <dgm:pt modelId="{A6D4FD9E-F170-48AD-A8EC-1466F3055BEB}" type="pres">
      <dgm:prSet presAssocID="{E017B114-9CA3-49F1-B2FF-8DB7779E9560}" presName="rootConnector" presStyleLbl="node4" presStyleIdx="3" presStyleCnt="8"/>
      <dgm:spPr/>
    </dgm:pt>
    <dgm:pt modelId="{A5CCEF33-1007-4E5F-BB1E-54112427F901}" type="pres">
      <dgm:prSet presAssocID="{E017B114-9CA3-49F1-B2FF-8DB7779E9560}" presName="hierChild4" presStyleCnt="0"/>
      <dgm:spPr/>
    </dgm:pt>
    <dgm:pt modelId="{3F0A54C6-79B4-45D0-A3AD-486ECCBC081B}" type="pres">
      <dgm:prSet presAssocID="{810D7667-C827-4FCF-B825-2C9230813DB8}" presName="Name37" presStyleLbl="parChTrans1D4" presStyleIdx="4" presStyleCnt="8"/>
      <dgm:spPr/>
    </dgm:pt>
    <dgm:pt modelId="{39FB5400-D7F6-42D2-98E7-5E5BE99D54CD}" type="pres">
      <dgm:prSet presAssocID="{9A988930-9028-4A09-8325-C6D9E1E35C38}" presName="hierRoot2" presStyleCnt="0">
        <dgm:presLayoutVars>
          <dgm:hierBranch val="init"/>
        </dgm:presLayoutVars>
      </dgm:prSet>
      <dgm:spPr/>
    </dgm:pt>
    <dgm:pt modelId="{C83769F4-8CC4-40E5-BE60-5A86D71C3D87}" type="pres">
      <dgm:prSet presAssocID="{9A988930-9028-4A09-8325-C6D9E1E35C38}" presName="rootComposite" presStyleCnt="0"/>
      <dgm:spPr/>
    </dgm:pt>
    <dgm:pt modelId="{5296D9C6-2348-4918-A32F-4115B897D5C9}" type="pres">
      <dgm:prSet presAssocID="{9A988930-9028-4A09-8325-C6D9E1E35C38}" presName="rootText" presStyleLbl="node4" presStyleIdx="4" presStyleCnt="8">
        <dgm:presLayoutVars>
          <dgm:chPref val="3"/>
        </dgm:presLayoutVars>
      </dgm:prSet>
      <dgm:spPr/>
    </dgm:pt>
    <dgm:pt modelId="{5504A2B9-7C25-4DAC-AD39-DA4A1868D8FF}" type="pres">
      <dgm:prSet presAssocID="{9A988930-9028-4A09-8325-C6D9E1E35C38}" presName="rootConnector" presStyleLbl="node4" presStyleIdx="4" presStyleCnt="8"/>
      <dgm:spPr/>
    </dgm:pt>
    <dgm:pt modelId="{B7D54D76-1B27-4727-B29F-0224A8A3AAB4}" type="pres">
      <dgm:prSet presAssocID="{9A988930-9028-4A09-8325-C6D9E1E35C38}" presName="hierChild4" presStyleCnt="0"/>
      <dgm:spPr/>
    </dgm:pt>
    <dgm:pt modelId="{885C4D69-2A56-43BF-8EFF-38D127E571A6}" type="pres">
      <dgm:prSet presAssocID="{42EA1343-36B4-4843-829F-B0C2A779D04B}" presName="Name37" presStyleLbl="parChTrans1D4" presStyleIdx="5" presStyleCnt="8"/>
      <dgm:spPr/>
    </dgm:pt>
    <dgm:pt modelId="{C36735A9-8869-4457-8269-FC7D6223C419}" type="pres">
      <dgm:prSet presAssocID="{CB74E965-708A-424E-A9B3-342AA566D5A8}" presName="hierRoot2" presStyleCnt="0">
        <dgm:presLayoutVars>
          <dgm:hierBranch val="init"/>
        </dgm:presLayoutVars>
      </dgm:prSet>
      <dgm:spPr/>
    </dgm:pt>
    <dgm:pt modelId="{B9C8CFE3-BB0D-4682-9441-90824EFD45C2}" type="pres">
      <dgm:prSet presAssocID="{CB74E965-708A-424E-A9B3-342AA566D5A8}" presName="rootComposite" presStyleCnt="0"/>
      <dgm:spPr/>
    </dgm:pt>
    <dgm:pt modelId="{8BF70986-3577-4332-8721-545EA5D0D549}" type="pres">
      <dgm:prSet presAssocID="{CB74E965-708A-424E-A9B3-342AA566D5A8}" presName="rootText" presStyleLbl="node4" presStyleIdx="5" presStyleCnt="8">
        <dgm:presLayoutVars>
          <dgm:chPref val="3"/>
        </dgm:presLayoutVars>
      </dgm:prSet>
      <dgm:spPr/>
    </dgm:pt>
    <dgm:pt modelId="{D9C41FD0-DFDB-42F2-ABE6-70A352626B82}" type="pres">
      <dgm:prSet presAssocID="{CB74E965-708A-424E-A9B3-342AA566D5A8}" presName="rootConnector" presStyleLbl="node4" presStyleIdx="5" presStyleCnt="8"/>
      <dgm:spPr/>
    </dgm:pt>
    <dgm:pt modelId="{3D7A9758-D54E-4699-BB89-D0620B2328A4}" type="pres">
      <dgm:prSet presAssocID="{CB74E965-708A-424E-A9B3-342AA566D5A8}" presName="hierChild4" presStyleCnt="0"/>
      <dgm:spPr/>
    </dgm:pt>
    <dgm:pt modelId="{2DC234C0-66AA-4F14-9255-CE6CC5D88366}" type="pres">
      <dgm:prSet presAssocID="{CB74E965-708A-424E-A9B3-342AA566D5A8}" presName="hierChild5" presStyleCnt="0"/>
      <dgm:spPr/>
    </dgm:pt>
    <dgm:pt modelId="{ADA8FF48-F944-4AE6-BF67-3C491FB83CF7}" type="pres">
      <dgm:prSet presAssocID="{9A988930-9028-4A09-8325-C6D9E1E35C38}" presName="hierChild5" presStyleCnt="0"/>
      <dgm:spPr/>
    </dgm:pt>
    <dgm:pt modelId="{09DC9BCE-2EEB-4C04-9E25-07FD22E89DD4}" type="pres">
      <dgm:prSet presAssocID="{E017B114-9CA3-49F1-B2FF-8DB7779E9560}" presName="hierChild5" presStyleCnt="0"/>
      <dgm:spPr/>
    </dgm:pt>
    <dgm:pt modelId="{12B34EEE-5086-433A-B72E-B8DE2E4797BA}" type="pres">
      <dgm:prSet presAssocID="{A3148C82-5DE8-4DF8-B6CD-415F371C9430}" presName="Name37" presStyleLbl="parChTrans1D4" presStyleIdx="6" presStyleCnt="8"/>
      <dgm:spPr/>
    </dgm:pt>
    <dgm:pt modelId="{80CFADCD-6447-47DF-AF73-20D7FFEEC348}" type="pres">
      <dgm:prSet presAssocID="{0170899D-7584-4B11-AAC8-10C3F8D33054}" presName="hierRoot2" presStyleCnt="0">
        <dgm:presLayoutVars>
          <dgm:hierBranch val="init"/>
        </dgm:presLayoutVars>
      </dgm:prSet>
      <dgm:spPr/>
    </dgm:pt>
    <dgm:pt modelId="{EDC9B4CE-9780-4CB3-A66B-B3BB55A87AF9}" type="pres">
      <dgm:prSet presAssocID="{0170899D-7584-4B11-AAC8-10C3F8D33054}" presName="rootComposite" presStyleCnt="0"/>
      <dgm:spPr/>
    </dgm:pt>
    <dgm:pt modelId="{3F6C1239-6809-4AC8-B45D-AECEB8F37E21}" type="pres">
      <dgm:prSet presAssocID="{0170899D-7584-4B11-AAC8-10C3F8D33054}" presName="rootText" presStyleLbl="node4" presStyleIdx="6" presStyleCnt="8">
        <dgm:presLayoutVars>
          <dgm:chPref val="3"/>
        </dgm:presLayoutVars>
      </dgm:prSet>
      <dgm:spPr/>
    </dgm:pt>
    <dgm:pt modelId="{26A016C9-81B9-477B-96F8-49CDFA6773CF}" type="pres">
      <dgm:prSet presAssocID="{0170899D-7584-4B11-AAC8-10C3F8D33054}" presName="rootConnector" presStyleLbl="node4" presStyleIdx="6" presStyleCnt="8"/>
      <dgm:spPr/>
    </dgm:pt>
    <dgm:pt modelId="{E2F780E7-E470-4BCC-990D-70CBCB3C5502}" type="pres">
      <dgm:prSet presAssocID="{0170899D-7584-4B11-AAC8-10C3F8D33054}" presName="hierChild4" presStyleCnt="0"/>
      <dgm:spPr/>
    </dgm:pt>
    <dgm:pt modelId="{8670929D-875E-4987-8071-0D3F4585F554}" type="pres">
      <dgm:prSet presAssocID="{76857866-83DC-496C-9D6B-F157CED9809C}" presName="Name37" presStyleLbl="parChTrans1D4" presStyleIdx="7" presStyleCnt="8"/>
      <dgm:spPr/>
    </dgm:pt>
    <dgm:pt modelId="{FE1E9C2A-BC5F-45D5-B13D-91593EA1EFD5}" type="pres">
      <dgm:prSet presAssocID="{47F3C43C-3BA0-47D8-9ABF-83B6AA98E522}" presName="hierRoot2" presStyleCnt="0">
        <dgm:presLayoutVars>
          <dgm:hierBranch val="init"/>
        </dgm:presLayoutVars>
      </dgm:prSet>
      <dgm:spPr/>
    </dgm:pt>
    <dgm:pt modelId="{F82BB5D6-6FE5-489B-8D78-7ECBB8CF1D60}" type="pres">
      <dgm:prSet presAssocID="{47F3C43C-3BA0-47D8-9ABF-83B6AA98E522}" presName="rootComposite" presStyleCnt="0"/>
      <dgm:spPr/>
    </dgm:pt>
    <dgm:pt modelId="{BAD6DF12-7974-4513-BEB3-29545D947E6C}" type="pres">
      <dgm:prSet presAssocID="{47F3C43C-3BA0-47D8-9ABF-83B6AA98E522}" presName="rootText" presStyleLbl="node4" presStyleIdx="7" presStyleCnt="8">
        <dgm:presLayoutVars>
          <dgm:chPref val="3"/>
        </dgm:presLayoutVars>
      </dgm:prSet>
      <dgm:spPr/>
    </dgm:pt>
    <dgm:pt modelId="{90C98E22-678B-4D0A-99FE-F168451DFDC3}" type="pres">
      <dgm:prSet presAssocID="{47F3C43C-3BA0-47D8-9ABF-83B6AA98E522}" presName="rootConnector" presStyleLbl="node4" presStyleIdx="7" presStyleCnt="8"/>
      <dgm:spPr/>
    </dgm:pt>
    <dgm:pt modelId="{B0FFD2AC-D3D5-4ACF-8470-C73BC6D078EC}" type="pres">
      <dgm:prSet presAssocID="{47F3C43C-3BA0-47D8-9ABF-83B6AA98E522}" presName="hierChild4" presStyleCnt="0"/>
      <dgm:spPr/>
    </dgm:pt>
    <dgm:pt modelId="{7E9607FD-4465-4E48-B42B-F6ED1C0C26E8}" type="pres">
      <dgm:prSet presAssocID="{47F3C43C-3BA0-47D8-9ABF-83B6AA98E522}" presName="hierChild5" presStyleCnt="0"/>
      <dgm:spPr/>
    </dgm:pt>
    <dgm:pt modelId="{4E0A5962-75F5-4F3D-A4F8-8B0067DE2DD3}" type="pres">
      <dgm:prSet presAssocID="{0170899D-7584-4B11-AAC8-10C3F8D33054}" presName="hierChild5" presStyleCnt="0"/>
      <dgm:spPr/>
    </dgm:pt>
    <dgm:pt modelId="{441F93FA-663A-442B-B764-F5984EAF4A70}" type="pres">
      <dgm:prSet presAssocID="{46C71FE8-864F-4378-9B0E-3E3B199E1C2F}" presName="hierChild5" presStyleCnt="0"/>
      <dgm:spPr/>
    </dgm:pt>
    <dgm:pt modelId="{4A775D44-0A2D-485A-A021-2D5AFD94D0C0}" type="pres">
      <dgm:prSet presAssocID="{2C0DABBD-E590-4A16-954C-8A9F8DAB4C49}" presName="hierChild5" presStyleCnt="0"/>
      <dgm:spPr/>
    </dgm:pt>
    <dgm:pt modelId="{202B3F31-F1F1-4931-8EDC-81756471307C}" type="pres">
      <dgm:prSet presAssocID="{E201C997-3FE6-496B-A45F-DCA20609540B}" presName="hierChild3" presStyleCnt="0"/>
      <dgm:spPr/>
    </dgm:pt>
  </dgm:ptLst>
  <dgm:cxnLst>
    <dgm:cxn modelId="{0D421D0C-F140-48D9-B7E2-84634CB73C93}" type="presOf" srcId="{46C71FE8-864F-4378-9B0E-3E3B199E1C2F}" destId="{F3414A12-EB07-44EC-BDC5-F6E0249221C9}" srcOrd="0" destOrd="0" presId="urn:microsoft.com/office/officeart/2005/8/layout/orgChart1"/>
    <dgm:cxn modelId="{1C308E1D-26AE-47D1-ADF7-6804351A5E99}" srcId="{9A988930-9028-4A09-8325-C6D9E1E35C38}" destId="{CB74E965-708A-424E-A9B3-342AA566D5A8}" srcOrd="0" destOrd="0" parTransId="{42EA1343-36B4-4843-829F-B0C2A779D04B}" sibTransId="{61360912-38DE-4FBA-84F6-80D7EC16A374}"/>
    <dgm:cxn modelId="{D4B4631E-DBD5-43BA-8153-811BD40488EF}" srcId="{2C0DABBD-E590-4A16-954C-8A9F8DAB4C49}" destId="{46C71FE8-864F-4378-9B0E-3E3B199E1C2F}" srcOrd="0" destOrd="0" parTransId="{C683E0E0-A9F7-4337-91C2-1FE816731B30}" sibTransId="{F05717B4-C86E-4ECF-B2DB-B449F028A9D8}"/>
    <dgm:cxn modelId="{DD8B0D30-28F6-4AA5-BFD4-C29EFA040AA7}" type="presOf" srcId="{35A590F4-8259-4677-834F-7A46D1674E53}" destId="{D1EADDB5-B612-4B9C-BF80-D4BFC7CADFF4}" srcOrd="1" destOrd="0" presId="urn:microsoft.com/office/officeart/2005/8/layout/orgChart1"/>
    <dgm:cxn modelId="{64CA783D-FFC9-4CD3-B894-AC5E0C3DBF74}" srcId="{3A3A5060-A16A-4B73-980A-413C6273225E}" destId="{EE00A7ED-71BF-4996-95A5-C977DD1529D3}" srcOrd="0" destOrd="0" parTransId="{20D9B45B-7562-477D-B3DD-ABE3A8E77673}" sibTransId="{9F14067D-7156-4053-848C-0CC72A7EEEA4}"/>
    <dgm:cxn modelId="{0C1AC63D-D0A7-4D2D-8A39-21C1DDEBBB90}" type="presOf" srcId="{0EDAA54F-F575-4AA9-A77F-9986DE77AA17}" destId="{19EE3E03-837E-4837-BC83-3FF86C5D6BF1}" srcOrd="0" destOrd="0" presId="urn:microsoft.com/office/officeart/2005/8/layout/orgChart1"/>
    <dgm:cxn modelId="{2CD8B13E-A44D-4606-8087-E28537328BDB}" type="presOf" srcId="{76FD7884-2568-4591-9048-E602B194B1CD}" destId="{3E90737D-A43B-4C71-8FE8-78057ABBEE88}" srcOrd="0" destOrd="0" presId="urn:microsoft.com/office/officeart/2005/8/layout/orgChart1"/>
    <dgm:cxn modelId="{3E23F53E-5925-414A-8007-DCE401BA347A}" type="presOf" srcId="{C683E0E0-A9F7-4337-91C2-1FE816731B30}" destId="{F5FA694B-31EE-4A6F-A21E-778CF0AE91BF}" srcOrd="0" destOrd="0" presId="urn:microsoft.com/office/officeart/2005/8/layout/orgChart1"/>
    <dgm:cxn modelId="{FC1A1064-0877-4682-B899-DFCA7BF785A9}" srcId="{E790C980-8370-4C4B-9EB9-0F2D1989879B}" destId="{E201C997-3FE6-496B-A45F-DCA20609540B}" srcOrd="0" destOrd="0" parTransId="{47BF747C-7530-4972-A413-9C1D39D949E3}" sibTransId="{72241134-3EAB-41DA-9A0B-220092EA065D}"/>
    <dgm:cxn modelId="{B96D3467-DD6B-4A0B-9305-A6AAC32FB7DA}" type="presOf" srcId="{EE00A7ED-71BF-4996-95A5-C977DD1529D3}" destId="{BD9B13B5-97EF-4C2A-B3F2-48661AB53FF6}" srcOrd="0" destOrd="0" presId="urn:microsoft.com/office/officeart/2005/8/layout/orgChart1"/>
    <dgm:cxn modelId="{02B56749-57E2-408D-B0D4-B55E123ED7BB}" type="presOf" srcId="{E017B114-9CA3-49F1-B2FF-8DB7779E9560}" destId="{A6D4FD9E-F170-48AD-A8EC-1466F3055BEB}" srcOrd="1" destOrd="0" presId="urn:microsoft.com/office/officeart/2005/8/layout/orgChart1"/>
    <dgm:cxn modelId="{4F9E3C4A-C022-487D-B7BF-4AB28C29DA07}" type="presOf" srcId="{E201C997-3FE6-496B-A45F-DCA20609540B}" destId="{576EF663-A4B2-4669-8AB0-A1A12616AEEC}" srcOrd="0" destOrd="0" presId="urn:microsoft.com/office/officeart/2005/8/layout/orgChart1"/>
    <dgm:cxn modelId="{C121876A-FAE2-475C-931D-1AEAA327F148}" srcId="{35A590F4-8259-4677-834F-7A46D1674E53}" destId="{AEBA69CC-52E6-4E75-BA5A-598D6FE3F6B6}" srcOrd="0" destOrd="0" parTransId="{A98FFE24-EDD6-4E17-8D86-610231358606}" sibTransId="{C794E477-FA42-4A8D-A975-8BC16B7AFC6E}"/>
    <dgm:cxn modelId="{5C2EEC4B-B701-4A70-9B0A-B08EA6935582}" type="presOf" srcId="{2C0DABBD-E590-4A16-954C-8A9F8DAB4C49}" destId="{E4A503A5-5466-4E17-8E8B-324F32AD2E4C}" srcOrd="1" destOrd="0" presId="urn:microsoft.com/office/officeart/2005/8/layout/orgChart1"/>
    <dgm:cxn modelId="{016F6D4C-784E-407A-A152-2FC5F219FFD6}" type="presOf" srcId="{10A6CA9A-1F52-433F-87CC-30F5CFF79405}" destId="{83F23266-81B3-469D-85BE-96363026D5F1}" srcOrd="0" destOrd="0" presId="urn:microsoft.com/office/officeart/2005/8/layout/orgChart1"/>
    <dgm:cxn modelId="{FCA5616F-34DD-41EC-B973-06B63AF6518F}" type="presOf" srcId="{AEBA69CC-52E6-4E75-BA5A-598D6FE3F6B6}" destId="{F73328E3-1C21-40EC-B900-B01E9E271DFF}" srcOrd="1" destOrd="0" presId="urn:microsoft.com/office/officeart/2005/8/layout/orgChart1"/>
    <dgm:cxn modelId="{04924A50-BE77-4019-9D5F-83716E77AE46}" type="presOf" srcId="{D13D6058-9DDA-4613-9C0F-E1160467BDCC}" destId="{D8550969-653A-4AA2-8A33-AB3A274557DA}" srcOrd="1" destOrd="0" presId="urn:microsoft.com/office/officeart/2005/8/layout/orgChart1"/>
    <dgm:cxn modelId="{459DB551-754B-4474-A5BB-55FB4946BBE9}" type="presOf" srcId="{35A590F4-8259-4677-834F-7A46D1674E53}" destId="{8290D519-6C77-4664-953D-7C770675C2E8}" srcOrd="0" destOrd="0" presId="urn:microsoft.com/office/officeart/2005/8/layout/orgChart1"/>
    <dgm:cxn modelId="{6CC43953-F7A8-4D2A-924B-89F5BEEB0410}" type="presOf" srcId="{9A988930-9028-4A09-8325-C6D9E1E35C38}" destId="{5504A2B9-7C25-4DAC-AD39-DA4A1868D8FF}" srcOrd="1" destOrd="0" presId="urn:microsoft.com/office/officeart/2005/8/layout/orgChart1"/>
    <dgm:cxn modelId="{E89F6157-9240-4E51-A777-273A3BF2CB2D}" type="presOf" srcId="{2C0DABBD-E590-4A16-954C-8A9F8DAB4C49}" destId="{C4AE9D8C-0AAA-4E2B-824C-470D70ABE223}" srcOrd="0" destOrd="0" presId="urn:microsoft.com/office/officeart/2005/8/layout/orgChart1"/>
    <dgm:cxn modelId="{940F0258-ECD8-4916-A4F4-661EE3E6B073}" type="presOf" srcId="{D13D6058-9DDA-4613-9C0F-E1160467BDCC}" destId="{833DE1FD-9E1D-4D61-9423-CC392AC23F94}" srcOrd="0" destOrd="0" presId="urn:microsoft.com/office/officeart/2005/8/layout/orgChart1"/>
    <dgm:cxn modelId="{D2353E58-6FF6-4803-978A-03A8CB077F9D}" type="presOf" srcId="{47F3C43C-3BA0-47D8-9ABF-83B6AA98E522}" destId="{90C98E22-678B-4D0A-99FE-F168451DFDC3}" srcOrd="1" destOrd="0" presId="urn:microsoft.com/office/officeart/2005/8/layout/orgChart1"/>
    <dgm:cxn modelId="{B8BB367C-3BCF-4DB2-992C-F04322C091FC}" srcId="{D13D6058-9DDA-4613-9C0F-E1160467BDCC}" destId="{3A3A5060-A16A-4B73-980A-413C6273225E}" srcOrd="1" destOrd="0" parTransId="{0EDAA54F-F575-4AA9-A77F-9986DE77AA17}" sibTransId="{71170065-6B18-4AB1-85F3-C92440DC4062}"/>
    <dgm:cxn modelId="{77E66082-DF3E-42E8-B707-6CA71BFE4576}" srcId="{D13D6058-9DDA-4613-9C0F-E1160467BDCC}" destId="{35A590F4-8259-4677-834F-7A46D1674E53}" srcOrd="0" destOrd="0" parTransId="{E5A20334-7F87-4567-9483-3F3FEAE50ED1}" sibTransId="{D3F30328-5952-47BA-817B-6971C8A66333}"/>
    <dgm:cxn modelId="{5C789E84-7AAE-4AEC-86F0-482D60C6376D}" type="presOf" srcId="{3A3A5060-A16A-4B73-980A-413C6273225E}" destId="{3BE2C3B8-69AA-4C38-9D2C-B7C329FAEF67}" srcOrd="1" destOrd="0" presId="urn:microsoft.com/office/officeart/2005/8/layout/orgChart1"/>
    <dgm:cxn modelId="{6AC8F391-4C40-4CD8-80B1-0151577BC7EA}" type="presOf" srcId="{A3148C82-5DE8-4DF8-B6CD-415F371C9430}" destId="{12B34EEE-5086-433A-B72E-B8DE2E4797BA}" srcOrd="0" destOrd="0" presId="urn:microsoft.com/office/officeart/2005/8/layout/orgChart1"/>
    <dgm:cxn modelId="{67E34598-7458-431E-A2B4-7561E1AE66FD}" type="presOf" srcId="{6761C220-59C3-457B-83FD-7BDF6D177797}" destId="{6165DB4F-DDE2-42E6-AFB5-6D7AA49037A9}" srcOrd="0" destOrd="0" presId="urn:microsoft.com/office/officeart/2005/8/layout/orgChart1"/>
    <dgm:cxn modelId="{0F98939E-D3F2-4B60-8F32-F1624EF82A9B}" type="presOf" srcId="{9A988930-9028-4A09-8325-C6D9E1E35C38}" destId="{5296D9C6-2348-4918-A32F-4115B897D5C9}" srcOrd="0" destOrd="0" presId="urn:microsoft.com/office/officeart/2005/8/layout/orgChart1"/>
    <dgm:cxn modelId="{B36EFE9E-A4D4-4210-A31C-C1019B1D2B51}" type="presOf" srcId="{42EA1343-36B4-4843-829F-B0C2A779D04B}" destId="{885C4D69-2A56-43BF-8EFF-38D127E571A6}" srcOrd="0" destOrd="0" presId="urn:microsoft.com/office/officeart/2005/8/layout/orgChart1"/>
    <dgm:cxn modelId="{46C7E49F-77D3-4BFF-B443-F91910340452}" srcId="{46C71FE8-864F-4378-9B0E-3E3B199E1C2F}" destId="{0170899D-7584-4B11-AAC8-10C3F8D33054}" srcOrd="1" destOrd="0" parTransId="{A3148C82-5DE8-4DF8-B6CD-415F371C9430}" sibTransId="{81103546-EF57-4BE9-848C-01B3DC6D33DA}"/>
    <dgm:cxn modelId="{EB4DF2A5-1AA6-4E56-BCCF-1B9DB4905384}" type="presOf" srcId="{E201C997-3FE6-496B-A45F-DCA20609540B}" destId="{498171ED-3CF9-4940-9445-606B617D6F18}" srcOrd="1" destOrd="0" presId="urn:microsoft.com/office/officeart/2005/8/layout/orgChart1"/>
    <dgm:cxn modelId="{EA5023AD-5D6E-45C1-8836-C00472FA1E0D}" type="presOf" srcId="{CB74E965-708A-424E-A9B3-342AA566D5A8}" destId="{D9C41FD0-DFDB-42F2-ABE6-70A352626B82}" srcOrd="1" destOrd="0" presId="urn:microsoft.com/office/officeart/2005/8/layout/orgChart1"/>
    <dgm:cxn modelId="{288BFBB6-456B-4A1D-9B03-9DD5A947669E}" type="presOf" srcId="{153C959E-740A-4677-9AA3-8E4AF12E2F65}" destId="{97A54FE7-3F91-4666-823D-FECEE48111D1}" srcOrd="0" destOrd="0" presId="urn:microsoft.com/office/officeart/2005/8/layout/orgChart1"/>
    <dgm:cxn modelId="{694ED9B7-5D0A-4740-A2E7-4D26DED3B8DA}" type="presOf" srcId="{AEBA69CC-52E6-4E75-BA5A-598D6FE3F6B6}" destId="{846903FB-288B-4438-B6D3-3F0950D696ED}" srcOrd="0" destOrd="0" presId="urn:microsoft.com/office/officeart/2005/8/layout/orgChart1"/>
    <dgm:cxn modelId="{031BE6BB-5820-4631-9BE5-3FCADED617FE}" srcId="{3A3A5060-A16A-4B73-980A-413C6273225E}" destId="{6761C220-59C3-457B-83FD-7BDF6D177797}" srcOrd="1" destOrd="0" parTransId="{76FD7884-2568-4591-9048-E602B194B1CD}" sibTransId="{BD2BB6D9-D5DF-4C54-BBA8-73E145C0B3D5}"/>
    <dgm:cxn modelId="{898894BC-62B2-40DD-8D1E-5D6B431BBA28}" type="presOf" srcId="{810D7667-C827-4FCF-B825-2C9230813DB8}" destId="{3F0A54C6-79B4-45D0-A3AD-486ECCBC081B}" srcOrd="0" destOrd="0" presId="urn:microsoft.com/office/officeart/2005/8/layout/orgChart1"/>
    <dgm:cxn modelId="{C8204BBD-19EB-4B02-B9CE-1814057EC372}" type="presOf" srcId="{CB74E965-708A-424E-A9B3-342AA566D5A8}" destId="{8BF70986-3577-4332-8721-545EA5D0D549}" srcOrd="0" destOrd="0" presId="urn:microsoft.com/office/officeart/2005/8/layout/orgChart1"/>
    <dgm:cxn modelId="{1A6045C0-DB00-469B-84F2-18BB3B340C9B}" type="presOf" srcId="{EE00A7ED-71BF-4996-95A5-C977DD1529D3}" destId="{D1F014D0-013E-4B52-82E2-3B30CC1B37FC}" srcOrd="1" destOrd="0" presId="urn:microsoft.com/office/officeart/2005/8/layout/orgChart1"/>
    <dgm:cxn modelId="{9ED83FC3-76C3-407F-B206-7616ED7853F6}" type="presOf" srcId="{E017B114-9CA3-49F1-B2FF-8DB7779E9560}" destId="{A13E79BA-A02C-498A-A490-AC300E267155}" srcOrd="0" destOrd="0" presId="urn:microsoft.com/office/officeart/2005/8/layout/orgChart1"/>
    <dgm:cxn modelId="{6D698DC8-4B86-4CA7-A5DB-B6996042953B}" srcId="{E201C997-3FE6-496B-A45F-DCA20609540B}" destId="{2C0DABBD-E590-4A16-954C-8A9F8DAB4C49}" srcOrd="1" destOrd="0" parTransId="{64C93D37-9D73-4C1E-AA3B-52C335FF2E96}" sibTransId="{CAA526AF-7E9D-4446-852B-331E9CAD69CD}"/>
    <dgm:cxn modelId="{A3DF8DCA-75D0-4E65-8BA8-FFAD5BB63F96}" type="presOf" srcId="{E790C980-8370-4C4B-9EB9-0F2D1989879B}" destId="{AB63D5B9-1A7F-4BB9-AF82-E54EEC82F863}" srcOrd="0" destOrd="0" presId="urn:microsoft.com/office/officeart/2005/8/layout/orgChart1"/>
    <dgm:cxn modelId="{51D5A7D1-D998-400F-8300-02C43823EB0C}" type="presOf" srcId="{20D9B45B-7562-477D-B3DD-ABE3A8E77673}" destId="{A2952974-BF2F-435A-A315-957BC3CA565F}" srcOrd="0" destOrd="0" presId="urn:microsoft.com/office/officeart/2005/8/layout/orgChart1"/>
    <dgm:cxn modelId="{77A05DD4-2791-4BC1-B4E5-890EEAA24CA2}" type="presOf" srcId="{46C71FE8-864F-4378-9B0E-3E3B199E1C2F}" destId="{C3C0C7D8-2509-4229-A3B2-EBD40E40BDCD}" srcOrd="1" destOrd="0" presId="urn:microsoft.com/office/officeart/2005/8/layout/orgChart1"/>
    <dgm:cxn modelId="{5C8E31D9-74E5-43E4-898E-9CCA5A61A747}" type="presOf" srcId="{76857866-83DC-496C-9D6B-F157CED9809C}" destId="{8670929D-875E-4987-8071-0D3F4585F554}" srcOrd="0" destOrd="0" presId="urn:microsoft.com/office/officeart/2005/8/layout/orgChart1"/>
    <dgm:cxn modelId="{ABB6DBD9-52C9-4DFD-93E7-4A8AD316FAD3}" type="presOf" srcId="{E5A20334-7F87-4567-9483-3F3FEAE50ED1}" destId="{EABF29F6-A0EC-4F0D-BF1F-50F05BC65F07}" srcOrd="0" destOrd="0" presId="urn:microsoft.com/office/officeart/2005/8/layout/orgChart1"/>
    <dgm:cxn modelId="{C2364ADB-F761-44D3-9912-147F4C2B7B51}" type="presOf" srcId="{6761C220-59C3-457B-83FD-7BDF6D177797}" destId="{448F1C2D-02E7-41ED-82FC-A46AAF19FDF4}" srcOrd="1" destOrd="0" presId="urn:microsoft.com/office/officeart/2005/8/layout/orgChart1"/>
    <dgm:cxn modelId="{B02D60DD-CF7C-4E63-88DF-DE7BFE46F2A9}" srcId="{0170899D-7584-4B11-AAC8-10C3F8D33054}" destId="{47F3C43C-3BA0-47D8-9ABF-83B6AA98E522}" srcOrd="0" destOrd="0" parTransId="{76857866-83DC-496C-9D6B-F157CED9809C}" sibTransId="{21ED2208-3C94-43D8-A14E-0E5E39FDC9F5}"/>
    <dgm:cxn modelId="{4F9750E6-64D0-44BF-8E40-F6B1F8131B7E}" type="presOf" srcId="{47F3C43C-3BA0-47D8-9ABF-83B6AA98E522}" destId="{BAD6DF12-7974-4513-BEB3-29545D947E6C}" srcOrd="0" destOrd="0" presId="urn:microsoft.com/office/officeart/2005/8/layout/orgChart1"/>
    <dgm:cxn modelId="{6645C2E9-08F1-4001-949E-FD81BCA935F3}" type="presOf" srcId="{64C93D37-9D73-4C1E-AA3B-52C335FF2E96}" destId="{FAA12220-3AA8-45E7-8A41-21C084E57342}" srcOrd="0" destOrd="0" presId="urn:microsoft.com/office/officeart/2005/8/layout/orgChart1"/>
    <dgm:cxn modelId="{18B9B2F1-9CFD-495B-996F-EC41630B3D96}" type="presOf" srcId="{A98FFE24-EDD6-4E17-8D86-610231358606}" destId="{03A87117-531E-4D02-AEEB-3F317369442D}" srcOrd="0" destOrd="0" presId="urn:microsoft.com/office/officeart/2005/8/layout/orgChart1"/>
    <dgm:cxn modelId="{BC49A5F4-E75E-443A-879D-E03EA75E54B1}" type="presOf" srcId="{3A3A5060-A16A-4B73-980A-413C6273225E}" destId="{3C652B91-C8BE-4E12-B1DF-0E0725544AD0}" srcOrd="0" destOrd="0" presId="urn:microsoft.com/office/officeart/2005/8/layout/orgChart1"/>
    <dgm:cxn modelId="{2DA9B6F4-9AF5-4D57-981E-8FD7F6951033}" srcId="{E201C997-3FE6-496B-A45F-DCA20609540B}" destId="{D13D6058-9DDA-4613-9C0F-E1160467BDCC}" srcOrd="0" destOrd="0" parTransId="{153C959E-740A-4677-9AA3-8E4AF12E2F65}" sibTransId="{A6CE5B37-23AC-4691-875C-D474A8F85C3D}"/>
    <dgm:cxn modelId="{602874F5-F535-45C6-BC3A-2A172558F7DF}" srcId="{E017B114-9CA3-49F1-B2FF-8DB7779E9560}" destId="{9A988930-9028-4A09-8325-C6D9E1E35C38}" srcOrd="0" destOrd="0" parTransId="{810D7667-C827-4FCF-B825-2C9230813DB8}" sibTransId="{0BB98161-EA51-4BF2-9C7F-949679F09EF4}"/>
    <dgm:cxn modelId="{3BEDF5FC-6267-4FDF-A6F9-AE9E041F8E21}" srcId="{46C71FE8-864F-4378-9B0E-3E3B199E1C2F}" destId="{E017B114-9CA3-49F1-B2FF-8DB7779E9560}" srcOrd="0" destOrd="0" parTransId="{10A6CA9A-1F52-433F-87CC-30F5CFF79405}" sibTransId="{F4BBCB32-A4B9-41B8-8ECB-9F8897E32C26}"/>
    <dgm:cxn modelId="{32494BFF-DD8B-4ABB-82D0-F89E99A5A5B4}" type="presOf" srcId="{0170899D-7584-4B11-AAC8-10C3F8D33054}" destId="{3F6C1239-6809-4AC8-B45D-AECEB8F37E21}" srcOrd="0" destOrd="0" presId="urn:microsoft.com/office/officeart/2005/8/layout/orgChart1"/>
    <dgm:cxn modelId="{1323CFFF-80B7-4136-A435-33BBAD3F5AD2}" type="presOf" srcId="{0170899D-7584-4B11-AAC8-10C3F8D33054}" destId="{26A016C9-81B9-477B-96F8-49CDFA6773CF}" srcOrd="1" destOrd="0" presId="urn:microsoft.com/office/officeart/2005/8/layout/orgChart1"/>
    <dgm:cxn modelId="{834D88AE-EEE9-4287-BD2B-C227E53AF886}" type="presParOf" srcId="{AB63D5B9-1A7F-4BB9-AF82-E54EEC82F863}" destId="{A0C920D8-1A80-4529-B2B8-1D5CBC1AEFC0}" srcOrd="0" destOrd="0" presId="urn:microsoft.com/office/officeart/2005/8/layout/orgChart1"/>
    <dgm:cxn modelId="{C6A435F7-AC99-4E05-8185-6E6519D491D7}" type="presParOf" srcId="{A0C920D8-1A80-4529-B2B8-1D5CBC1AEFC0}" destId="{58E09B08-B2A0-4133-AE84-0AC987D10C58}" srcOrd="0" destOrd="0" presId="urn:microsoft.com/office/officeart/2005/8/layout/orgChart1"/>
    <dgm:cxn modelId="{26B47B57-E1E2-446C-9214-A1D697D9109D}" type="presParOf" srcId="{58E09B08-B2A0-4133-AE84-0AC987D10C58}" destId="{576EF663-A4B2-4669-8AB0-A1A12616AEEC}" srcOrd="0" destOrd="0" presId="urn:microsoft.com/office/officeart/2005/8/layout/orgChart1"/>
    <dgm:cxn modelId="{BA7597FD-73F0-4EB3-A512-DC964232EA4F}" type="presParOf" srcId="{58E09B08-B2A0-4133-AE84-0AC987D10C58}" destId="{498171ED-3CF9-4940-9445-606B617D6F18}" srcOrd="1" destOrd="0" presId="urn:microsoft.com/office/officeart/2005/8/layout/orgChart1"/>
    <dgm:cxn modelId="{A4E69DF9-3A7B-4E8A-8F64-130BB0119F76}" type="presParOf" srcId="{A0C920D8-1A80-4529-B2B8-1D5CBC1AEFC0}" destId="{3329C2C6-568B-4FA5-B162-DBB7F0182217}" srcOrd="1" destOrd="0" presId="urn:microsoft.com/office/officeart/2005/8/layout/orgChart1"/>
    <dgm:cxn modelId="{B4472EE9-5F61-46D4-9C7B-0AEB1628F97C}" type="presParOf" srcId="{3329C2C6-568B-4FA5-B162-DBB7F0182217}" destId="{97A54FE7-3F91-4666-823D-FECEE48111D1}" srcOrd="0" destOrd="0" presId="urn:microsoft.com/office/officeart/2005/8/layout/orgChart1"/>
    <dgm:cxn modelId="{0EB5B985-1C7E-4E2C-833D-9F60CBC186A5}" type="presParOf" srcId="{3329C2C6-568B-4FA5-B162-DBB7F0182217}" destId="{7D68B848-D16D-4D26-9F70-E71316BB95B5}" srcOrd="1" destOrd="0" presId="urn:microsoft.com/office/officeart/2005/8/layout/orgChart1"/>
    <dgm:cxn modelId="{B45AB885-34FE-4E53-A56E-0B04E741B522}" type="presParOf" srcId="{7D68B848-D16D-4D26-9F70-E71316BB95B5}" destId="{F89FA9F3-2910-4E80-8893-6A20F7E4C7D5}" srcOrd="0" destOrd="0" presId="urn:microsoft.com/office/officeart/2005/8/layout/orgChart1"/>
    <dgm:cxn modelId="{4D78BB1D-93B6-4EC4-93AA-CAEEAE789E48}" type="presParOf" srcId="{F89FA9F3-2910-4E80-8893-6A20F7E4C7D5}" destId="{833DE1FD-9E1D-4D61-9423-CC392AC23F94}" srcOrd="0" destOrd="0" presId="urn:microsoft.com/office/officeart/2005/8/layout/orgChart1"/>
    <dgm:cxn modelId="{2FCB1F43-9837-4EFC-8733-58E205AB09CB}" type="presParOf" srcId="{F89FA9F3-2910-4E80-8893-6A20F7E4C7D5}" destId="{D8550969-653A-4AA2-8A33-AB3A274557DA}" srcOrd="1" destOrd="0" presId="urn:microsoft.com/office/officeart/2005/8/layout/orgChart1"/>
    <dgm:cxn modelId="{61464FBC-CAF3-4351-B4E3-29AAD46ECC46}" type="presParOf" srcId="{7D68B848-D16D-4D26-9F70-E71316BB95B5}" destId="{48A56D3B-B98F-49BD-87FA-CB9C3B883151}" srcOrd="1" destOrd="0" presId="urn:microsoft.com/office/officeart/2005/8/layout/orgChart1"/>
    <dgm:cxn modelId="{614FD1B4-30E9-477D-A7A7-703E13A6B56E}" type="presParOf" srcId="{48A56D3B-B98F-49BD-87FA-CB9C3B883151}" destId="{EABF29F6-A0EC-4F0D-BF1F-50F05BC65F07}" srcOrd="0" destOrd="0" presId="urn:microsoft.com/office/officeart/2005/8/layout/orgChart1"/>
    <dgm:cxn modelId="{D27D0C5E-3DA8-4839-88A0-DBC8EBC44345}" type="presParOf" srcId="{48A56D3B-B98F-49BD-87FA-CB9C3B883151}" destId="{32522C50-C7C6-4DDA-9DC0-16472013C5F9}" srcOrd="1" destOrd="0" presId="urn:microsoft.com/office/officeart/2005/8/layout/orgChart1"/>
    <dgm:cxn modelId="{587F2C43-6166-486D-8690-4B584DB01BDF}" type="presParOf" srcId="{32522C50-C7C6-4DDA-9DC0-16472013C5F9}" destId="{F7067E13-BD2B-4C94-BB00-A0CDFE32AEA0}" srcOrd="0" destOrd="0" presId="urn:microsoft.com/office/officeart/2005/8/layout/orgChart1"/>
    <dgm:cxn modelId="{911ACF6E-FE9C-479F-9B7C-F4502BDF933B}" type="presParOf" srcId="{F7067E13-BD2B-4C94-BB00-A0CDFE32AEA0}" destId="{8290D519-6C77-4664-953D-7C770675C2E8}" srcOrd="0" destOrd="0" presId="urn:microsoft.com/office/officeart/2005/8/layout/orgChart1"/>
    <dgm:cxn modelId="{0754C0A3-6849-469E-8BE8-DAE43953BFD5}" type="presParOf" srcId="{F7067E13-BD2B-4C94-BB00-A0CDFE32AEA0}" destId="{D1EADDB5-B612-4B9C-BF80-D4BFC7CADFF4}" srcOrd="1" destOrd="0" presId="urn:microsoft.com/office/officeart/2005/8/layout/orgChart1"/>
    <dgm:cxn modelId="{1FEB5FBC-88A2-4B3D-94FA-8CFA9864ADAA}" type="presParOf" srcId="{32522C50-C7C6-4DDA-9DC0-16472013C5F9}" destId="{DBED5717-589B-4E5D-9643-3BD19D028BF3}" srcOrd="1" destOrd="0" presId="urn:microsoft.com/office/officeart/2005/8/layout/orgChart1"/>
    <dgm:cxn modelId="{618B198C-F70B-4B35-9F4D-E25A881F2001}" type="presParOf" srcId="{DBED5717-589B-4E5D-9643-3BD19D028BF3}" destId="{03A87117-531E-4D02-AEEB-3F317369442D}" srcOrd="0" destOrd="0" presId="urn:microsoft.com/office/officeart/2005/8/layout/orgChart1"/>
    <dgm:cxn modelId="{C529AE4E-2D0D-4772-AE6D-2B6BB1C24071}" type="presParOf" srcId="{DBED5717-589B-4E5D-9643-3BD19D028BF3}" destId="{7CF7E8D4-A39C-41A5-989E-B6AEF3192038}" srcOrd="1" destOrd="0" presId="urn:microsoft.com/office/officeart/2005/8/layout/orgChart1"/>
    <dgm:cxn modelId="{2B81CFB1-2067-4E92-98D0-A31DC5143D91}" type="presParOf" srcId="{7CF7E8D4-A39C-41A5-989E-B6AEF3192038}" destId="{EC3DA81E-61AB-443C-B6BF-DDBC0B97D1CB}" srcOrd="0" destOrd="0" presId="urn:microsoft.com/office/officeart/2005/8/layout/orgChart1"/>
    <dgm:cxn modelId="{59388DEF-4442-456F-8592-D88FABDA8C06}" type="presParOf" srcId="{EC3DA81E-61AB-443C-B6BF-DDBC0B97D1CB}" destId="{846903FB-288B-4438-B6D3-3F0950D696ED}" srcOrd="0" destOrd="0" presId="urn:microsoft.com/office/officeart/2005/8/layout/orgChart1"/>
    <dgm:cxn modelId="{CBDA891F-490A-42A4-9C66-309CCA466C19}" type="presParOf" srcId="{EC3DA81E-61AB-443C-B6BF-DDBC0B97D1CB}" destId="{F73328E3-1C21-40EC-B900-B01E9E271DFF}" srcOrd="1" destOrd="0" presId="urn:microsoft.com/office/officeart/2005/8/layout/orgChart1"/>
    <dgm:cxn modelId="{98B072FE-02B1-4E0D-9044-6EDC4CBFD480}" type="presParOf" srcId="{7CF7E8D4-A39C-41A5-989E-B6AEF3192038}" destId="{04737D8D-49E9-4913-9C37-DF91FB565035}" srcOrd="1" destOrd="0" presId="urn:microsoft.com/office/officeart/2005/8/layout/orgChart1"/>
    <dgm:cxn modelId="{FF0A17E0-3398-4BAF-B2BB-BB01FF885A32}" type="presParOf" srcId="{7CF7E8D4-A39C-41A5-989E-B6AEF3192038}" destId="{87484271-9F28-4054-9760-6FAEFA5D6501}" srcOrd="2" destOrd="0" presId="urn:microsoft.com/office/officeart/2005/8/layout/orgChart1"/>
    <dgm:cxn modelId="{AA0DFD58-BE5A-4224-85EA-B1F5C1E0CAFC}" type="presParOf" srcId="{32522C50-C7C6-4DDA-9DC0-16472013C5F9}" destId="{725A95B7-15C9-4D16-9FF7-9E2B181B15FB}" srcOrd="2" destOrd="0" presId="urn:microsoft.com/office/officeart/2005/8/layout/orgChart1"/>
    <dgm:cxn modelId="{95CDFECA-FE27-4AB2-91D1-2B4D917B17B7}" type="presParOf" srcId="{48A56D3B-B98F-49BD-87FA-CB9C3B883151}" destId="{19EE3E03-837E-4837-BC83-3FF86C5D6BF1}" srcOrd="2" destOrd="0" presId="urn:microsoft.com/office/officeart/2005/8/layout/orgChart1"/>
    <dgm:cxn modelId="{5E04D934-4F83-4DD5-AFA2-E0AAF1EE3DD2}" type="presParOf" srcId="{48A56D3B-B98F-49BD-87FA-CB9C3B883151}" destId="{A7D56466-4D1C-4966-80CA-BA5E7C9CBCE0}" srcOrd="3" destOrd="0" presId="urn:microsoft.com/office/officeart/2005/8/layout/orgChart1"/>
    <dgm:cxn modelId="{1B88F8B0-7D92-4A76-AFF6-2064CB4C6ED9}" type="presParOf" srcId="{A7D56466-4D1C-4966-80CA-BA5E7C9CBCE0}" destId="{A0EB6FF6-AE1C-430E-9FCD-D0724CFDD2DA}" srcOrd="0" destOrd="0" presId="urn:microsoft.com/office/officeart/2005/8/layout/orgChart1"/>
    <dgm:cxn modelId="{252295E8-28B1-4F31-8810-A21CD4CD6592}" type="presParOf" srcId="{A0EB6FF6-AE1C-430E-9FCD-D0724CFDD2DA}" destId="{3C652B91-C8BE-4E12-B1DF-0E0725544AD0}" srcOrd="0" destOrd="0" presId="urn:microsoft.com/office/officeart/2005/8/layout/orgChart1"/>
    <dgm:cxn modelId="{CB90B4D9-4CAD-4ED2-B7C0-A4B4F1185C94}" type="presParOf" srcId="{A0EB6FF6-AE1C-430E-9FCD-D0724CFDD2DA}" destId="{3BE2C3B8-69AA-4C38-9D2C-B7C329FAEF67}" srcOrd="1" destOrd="0" presId="urn:microsoft.com/office/officeart/2005/8/layout/orgChart1"/>
    <dgm:cxn modelId="{ECB4EF45-7127-4571-A679-FF81CE72806C}" type="presParOf" srcId="{A7D56466-4D1C-4966-80CA-BA5E7C9CBCE0}" destId="{E72120D6-0A17-48BA-9783-63BC641BE931}" srcOrd="1" destOrd="0" presId="urn:microsoft.com/office/officeart/2005/8/layout/orgChart1"/>
    <dgm:cxn modelId="{770C2ECF-2389-45D4-8FFB-93F0A072E7F6}" type="presParOf" srcId="{E72120D6-0A17-48BA-9783-63BC641BE931}" destId="{A2952974-BF2F-435A-A315-957BC3CA565F}" srcOrd="0" destOrd="0" presId="urn:microsoft.com/office/officeart/2005/8/layout/orgChart1"/>
    <dgm:cxn modelId="{ADDA903A-920D-482B-B46B-AC1C009E1B3E}" type="presParOf" srcId="{E72120D6-0A17-48BA-9783-63BC641BE931}" destId="{EA623F50-DFF7-4CF9-8F5D-8F90AF4A7CC7}" srcOrd="1" destOrd="0" presId="urn:microsoft.com/office/officeart/2005/8/layout/orgChart1"/>
    <dgm:cxn modelId="{1C65033D-B198-479A-9BC7-9B4AE751A0DC}" type="presParOf" srcId="{EA623F50-DFF7-4CF9-8F5D-8F90AF4A7CC7}" destId="{0261A60B-F86F-46C8-AC4F-32E809EE0594}" srcOrd="0" destOrd="0" presId="urn:microsoft.com/office/officeart/2005/8/layout/orgChart1"/>
    <dgm:cxn modelId="{D209C25A-69F2-4C05-A756-902A26D484FA}" type="presParOf" srcId="{0261A60B-F86F-46C8-AC4F-32E809EE0594}" destId="{BD9B13B5-97EF-4C2A-B3F2-48661AB53FF6}" srcOrd="0" destOrd="0" presId="urn:microsoft.com/office/officeart/2005/8/layout/orgChart1"/>
    <dgm:cxn modelId="{AC7C5807-6073-47FB-9F25-99512BB27B29}" type="presParOf" srcId="{0261A60B-F86F-46C8-AC4F-32E809EE0594}" destId="{D1F014D0-013E-4B52-82E2-3B30CC1B37FC}" srcOrd="1" destOrd="0" presId="urn:microsoft.com/office/officeart/2005/8/layout/orgChart1"/>
    <dgm:cxn modelId="{2A4A2C06-C007-40CB-BDB1-77A518A816A1}" type="presParOf" srcId="{EA623F50-DFF7-4CF9-8F5D-8F90AF4A7CC7}" destId="{326C8D70-6363-4363-B103-6AA069142EBE}" srcOrd="1" destOrd="0" presId="urn:microsoft.com/office/officeart/2005/8/layout/orgChart1"/>
    <dgm:cxn modelId="{23AC538D-7337-42B5-8442-820BD5C486B1}" type="presParOf" srcId="{EA623F50-DFF7-4CF9-8F5D-8F90AF4A7CC7}" destId="{B5D49A7A-DCBA-4ED9-86CD-96707305046B}" srcOrd="2" destOrd="0" presId="urn:microsoft.com/office/officeart/2005/8/layout/orgChart1"/>
    <dgm:cxn modelId="{166D556F-7406-46B4-9F26-0177C78FE226}" type="presParOf" srcId="{E72120D6-0A17-48BA-9783-63BC641BE931}" destId="{3E90737D-A43B-4C71-8FE8-78057ABBEE88}" srcOrd="2" destOrd="0" presId="urn:microsoft.com/office/officeart/2005/8/layout/orgChart1"/>
    <dgm:cxn modelId="{8326D41F-6B3A-446D-91D7-DC4228CEFC4B}" type="presParOf" srcId="{E72120D6-0A17-48BA-9783-63BC641BE931}" destId="{BB55B2E9-4FE5-4CE7-A58D-23F33CF750A9}" srcOrd="3" destOrd="0" presId="urn:microsoft.com/office/officeart/2005/8/layout/orgChart1"/>
    <dgm:cxn modelId="{F763671E-1E29-43EF-A5C5-5B5FD1410D5D}" type="presParOf" srcId="{BB55B2E9-4FE5-4CE7-A58D-23F33CF750A9}" destId="{97B39B95-0C1E-462C-AC49-506C21DC0AF3}" srcOrd="0" destOrd="0" presId="urn:microsoft.com/office/officeart/2005/8/layout/orgChart1"/>
    <dgm:cxn modelId="{DBAB57C8-B32D-444A-9F9D-FE29DD0A8CFC}" type="presParOf" srcId="{97B39B95-0C1E-462C-AC49-506C21DC0AF3}" destId="{6165DB4F-DDE2-42E6-AFB5-6D7AA49037A9}" srcOrd="0" destOrd="0" presId="urn:microsoft.com/office/officeart/2005/8/layout/orgChart1"/>
    <dgm:cxn modelId="{986C389E-6017-4A41-A48F-9394B11C8F78}" type="presParOf" srcId="{97B39B95-0C1E-462C-AC49-506C21DC0AF3}" destId="{448F1C2D-02E7-41ED-82FC-A46AAF19FDF4}" srcOrd="1" destOrd="0" presId="urn:microsoft.com/office/officeart/2005/8/layout/orgChart1"/>
    <dgm:cxn modelId="{4914165D-C4E0-4A29-9E97-29BF2A0C4381}" type="presParOf" srcId="{BB55B2E9-4FE5-4CE7-A58D-23F33CF750A9}" destId="{EF45198E-5557-4BE4-B34D-01C75F8002AF}" srcOrd="1" destOrd="0" presId="urn:microsoft.com/office/officeart/2005/8/layout/orgChart1"/>
    <dgm:cxn modelId="{80E366AF-E516-4B50-A83A-0BAC3EA5DC76}" type="presParOf" srcId="{BB55B2E9-4FE5-4CE7-A58D-23F33CF750A9}" destId="{7D76FF96-691C-470B-8980-170AAD766CED}" srcOrd="2" destOrd="0" presId="urn:microsoft.com/office/officeart/2005/8/layout/orgChart1"/>
    <dgm:cxn modelId="{04097D2F-04B1-48E5-B0A2-FCE4915101CF}" type="presParOf" srcId="{A7D56466-4D1C-4966-80CA-BA5E7C9CBCE0}" destId="{4E2BBEA3-CBF4-4056-ACD7-C02CDFBF22FD}" srcOrd="2" destOrd="0" presId="urn:microsoft.com/office/officeart/2005/8/layout/orgChart1"/>
    <dgm:cxn modelId="{B6D42352-A65D-4146-B34D-EEE0FA896C94}" type="presParOf" srcId="{7D68B848-D16D-4D26-9F70-E71316BB95B5}" destId="{3A25BDE8-EE2E-45C2-9F65-57C4D82CD4FC}" srcOrd="2" destOrd="0" presId="urn:microsoft.com/office/officeart/2005/8/layout/orgChart1"/>
    <dgm:cxn modelId="{468424F0-9473-4BD0-8227-C59217BB96EC}" type="presParOf" srcId="{3329C2C6-568B-4FA5-B162-DBB7F0182217}" destId="{FAA12220-3AA8-45E7-8A41-21C084E57342}" srcOrd="2" destOrd="0" presId="urn:microsoft.com/office/officeart/2005/8/layout/orgChart1"/>
    <dgm:cxn modelId="{59D31E38-8F80-48D8-9189-2D155133FE46}" type="presParOf" srcId="{3329C2C6-568B-4FA5-B162-DBB7F0182217}" destId="{FEA8D65C-5FAD-465B-B0B1-B2E492730E2E}" srcOrd="3" destOrd="0" presId="urn:microsoft.com/office/officeart/2005/8/layout/orgChart1"/>
    <dgm:cxn modelId="{687AE7E1-94CD-493D-8545-1185254FB98A}" type="presParOf" srcId="{FEA8D65C-5FAD-465B-B0B1-B2E492730E2E}" destId="{A94EB3AB-03D0-4C83-B165-97FC6F61C66D}" srcOrd="0" destOrd="0" presId="urn:microsoft.com/office/officeart/2005/8/layout/orgChart1"/>
    <dgm:cxn modelId="{CA7C5BBC-B596-43C8-B638-5C35F049D30E}" type="presParOf" srcId="{A94EB3AB-03D0-4C83-B165-97FC6F61C66D}" destId="{C4AE9D8C-0AAA-4E2B-824C-470D70ABE223}" srcOrd="0" destOrd="0" presId="urn:microsoft.com/office/officeart/2005/8/layout/orgChart1"/>
    <dgm:cxn modelId="{36F8E643-7C90-4F25-A331-6B864218D085}" type="presParOf" srcId="{A94EB3AB-03D0-4C83-B165-97FC6F61C66D}" destId="{E4A503A5-5466-4E17-8E8B-324F32AD2E4C}" srcOrd="1" destOrd="0" presId="urn:microsoft.com/office/officeart/2005/8/layout/orgChart1"/>
    <dgm:cxn modelId="{3B54D995-FBF5-4C6B-A87E-0942A1825407}" type="presParOf" srcId="{FEA8D65C-5FAD-465B-B0B1-B2E492730E2E}" destId="{993EBFAE-CCB6-49DE-A975-689322118114}" srcOrd="1" destOrd="0" presId="urn:microsoft.com/office/officeart/2005/8/layout/orgChart1"/>
    <dgm:cxn modelId="{FF766236-30B7-4830-B9D9-F090070E03B7}" type="presParOf" srcId="{993EBFAE-CCB6-49DE-A975-689322118114}" destId="{F5FA694B-31EE-4A6F-A21E-778CF0AE91BF}" srcOrd="0" destOrd="0" presId="urn:microsoft.com/office/officeart/2005/8/layout/orgChart1"/>
    <dgm:cxn modelId="{4E77AFC2-0E2A-4D42-8360-608E4C819AF6}" type="presParOf" srcId="{993EBFAE-CCB6-49DE-A975-689322118114}" destId="{A398E920-0BE9-4E4E-B427-3DE0B44C09A1}" srcOrd="1" destOrd="0" presId="urn:microsoft.com/office/officeart/2005/8/layout/orgChart1"/>
    <dgm:cxn modelId="{6BF5E210-5819-426A-A8B3-6BF2033E5F89}" type="presParOf" srcId="{A398E920-0BE9-4E4E-B427-3DE0B44C09A1}" destId="{F84C028C-626C-448B-A18E-64F997203EBF}" srcOrd="0" destOrd="0" presId="urn:microsoft.com/office/officeart/2005/8/layout/orgChart1"/>
    <dgm:cxn modelId="{C8836712-6971-4BFD-941F-372648FA0238}" type="presParOf" srcId="{F84C028C-626C-448B-A18E-64F997203EBF}" destId="{F3414A12-EB07-44EC-BDC5-F6E0249221C9}" srcOrd="0" destOrd="0" presId="urn:microsoft.com/office/officeart/2005/8/layout/orgChart1"/>
    <dgm:cxn modelId="{2F77387B-FB13-49EC-B511-A0644B16880D}" type="presParOf" srcId="{F84C028C-626C-448B-A18E-64F997203EBF}" destId="{C3C0C7D8-2509-4229-A3B2-EBD40E40BDCD}" srcOrd="1" destOrd="0" presId="urn:microsoft.com/office/officeart/2005/8/layout/orgChart1"/>
    <dgm:cxn modelId="{F858D57B-A120-47A0-8821-ED4AAF7FC35D}" type="presParOf" srcId="{A398E920-0BE9-4E4E-B427-3DE0B44C09A1}" destId="{A3347CD0-C0C3-4103-83FE-C80CE5BA4361}" srcOrd="1" destOrd="0" presId="urn:microsoft.com/office/officeart/2005/8/layout/orgChart1"/>
    <dgm:cxn modelId="{F80602BC-A092-4A2F-B2FA-F0AB811EFDA1}" type="presParOf" srcId="{A3347CD0-C0C3-4103-83FE-C80CE5BA4361}" destId="{83F23266-81B3-469D-85BE-96363026D5F1}" srcOrd="0" destOrd="0" presId="urn:microsoft.com/office/officeart/2005/8/layout/orgChart1"/>
    <dgm:cxn modelId="{6D601AC9-10CF-4A6A-A9CA-91E3E6DDD4D5}" type="presParOf" srcId="{A3347CD0-C0C3-4103-83FE-C80CE5BA4361}" destId="{14993A4B-FC8E-4093-BA77-B98CA1061F45}" srcOrd="1" destOrd="0" presId="urn:microsoft.com/office/officeart/2005/8/layout/orgChart1"/>
    <dgm:cxn modelId="{31CCFC9C-C3CD-4982-A647-3AEEC4BAE61E}" type="presParOf" srcId="{14993A4B-FC8E-4093-BA77-B98CA1061F45}" destId="{E2961234-F263-45F1-814B-309A2ED791E9}" srcOrd="0" destOrd="0" presId="urn:microsoft.com/office/officeart/2005/8/layout/orgChart1"/>
    <dgm:cxn modelId="{0B69AE3C-A178-4D8C-9D85-8EC8119DFDE2}" type="presParOf" srcId="{E2961234-F263-45F1-814B-309A2ED791E9}" destId="{A13E79BA-A02C-498A-A490-AC300E267155}" srcOrd="0" destOrd="0" presId="urn:microsoft.com/office/officeart/2005/8/layout/orgChart1"/>
    <dgm:cxn modelId="{C7C5398D-96E1-41CA-8BB1-89867857762B}" type="presParOf" srcId="{E2961234-F263-45F1-814B-309A2ED791E9}" destId="{A6D4FD9E-F170-48AD-A8EC-1466F3055BEB}" srcOrd="1" destOrd="0" presId="urn:microsoft.com/office/officeart/2005/8/layout/orgChart1"/>
    <dgm:cxn modelId="{40C29994-8921-4DEF-A9F5-BE7228D048AF}" type="presParOf" srcId="{14993A4B-FC8E-4093-BA77-B98CA1061F45}" destId="{A5CCEF33-1007-4E5F-BB1E-54112427F901}" srcOrd="1" destOrd="0" presId="urn:microsoft.com/office/officeart/2005/8/layout/orgChart1"/>
    <dgm:cxn modelId="{E4B84A31-272D-4AA1-A7C4-9CE01B8AA870}" type="presParOf" srcId="{A5CCEF33-1007-4E5F-BB1E-54112427F901}" destId="{3F0A54C6-79B4-45D0-A3AD-486ECCBC081B}" srcOrd="0" destOrd="0" presId="urn:microsoft.com/office/officeart/2005/8/layout/orgChart1"/>
    <dgm:cxn modelId="{2F90D385-06B3-4F4A-A0F2-6FFF532177E7}" type="presParOf" srcId="{A5CCEF33-1007-4E5F-BB1E-54112427F901}" destId="{39FB5400-D7F6-42D2-98E7-5E5BE99D54CD}" srcOrd="1" destOrd="0" presId="urn:microsoft.com/office/officeart/2005/8/layout/orgChart1"/>
    <dgm:cxn modelId="{778F8F34-F91A-45EC-88ED-FAF75AD48473}" type="presParOf" srcId="{39FB5400-D7F6-42D2-98E7-5E5BE99D54CD}" destId="{C83769F4-8CC4-40E5-BE60-5A86D71C3D87}" srcOrd="0" destOrd="0" presId="urn:microsoft.com/office/officeart/2005/8/layout/orgChart1"/>
    <dgm:cxn modelId="{BD0A3FD4-7B17-4440-BB33-5EFE2B396C69}" type="presParOf" srcId="{C83769F4-8CC4-40E5-BE60-5A86D71C3D87}" destId="{5296D9C6-2348-4918-A32F-4115B897D5C9}" srcOrd="0" destOrd="0" presId="urn:microsoft.com/office/officeart/2005/8/layout/orgChart1"/>
    <dgm:cxn modelId="{594D346A-DCCA-43A5-9EAB-5508637A697A}" type="presParOf" srcId="{C83769F4-8CC4-40E5-BE60-5A86D71C3D87}" destId="{5504A2B9-7C25-4DAC-AD39-DA4A1868D8FF}" srcOrd="1" destOrd="0" presId="urn:microsoft.com/office/officeart/2005/8/layout/orgChart1"/>
    <dgm:cxn modelId="{4F0EF5E7-E9C9-4A6A-8562-EFE2CAFA9181}" type="presParOf" srcId="{39FB5400-D7F6-42D2-98E7-5E5BE99D54CD}" destId="{B7D54D76-1B27-4727-B29F-0224A8A3AAB4}" srcOrd="1" destOrd="0" presId="urn:microsoft.com/office/officeart/2005/8/layout/orgChart1"/>
    <dgm:cxn modelId="{CA25C122-59F1-4B68-A808-CDC20EA30249}" type="presParOf" srcId="{B7D54D76-1B27-4727-B29F-0224A8A3AAB4}" destId="{885C4D69-2A56-43BF-8EFF-38D127E571A6}" srcOrd="0" destOrd="0" presId="urn:microsoft.com/office/officeart/2005/8/layout/orgChart1"/>
    <dgm:cxn modelId="{3FB678DC-9EE8-416D-931F-567CAE70D038}" type="presParOf" srcId="{B7D54D76-1B27-4727-B29F-0224A8A3AAB4}" destId="{C36735A9-8869-4457-8269-FC7D6223C419}" srcOrd="1" destOrd="0" presId="urn:microsoft.com/office/officeart/2005/8/layout/orgChart1"/>
    <dgm:cxn modelId="{8FE9D56B-D4EE-44A6-B741-084176A1147D}" type="presParOf" srcId="{C36735A9-8869-4457-8269-FC7D6223C419}" destId="{B9C8CFE3-BB0D-4682-9441-90824EFD45C2}" srcOrd="0" destOrd="0" presId="urn:microsoft.com/office/officeart/2005/8/layout/orgChart1"/>
    <dgm:cxn modelId="{C785B9AA-5149-45F9-B404-51DCE72BCE92}" type="presParOf" srcId="{B9C8CFE3-BB0D-4682-9441-90824EFD45C2}" destId="{8BF70986-3577-4332-8721-545EA5D0D549}" srcOrd="0" destOrd="0" presId="urn:microsoft.com/office/officeart/2005/8/layout/orgChart1"/>
    <dgm:cxn modelId="{A0C3D7A6-597E-42A2-8B66-84E6E7764FBA}" type="presParOf" srcId="{B9C8CFE3-BB0D-4682-9441-90824EFD45C2}" destId="{D9C41FD0-DFDB-42F2-ABE6-70A352626B82}" srcOrd="1" destOrd="0" presId="urn:microsoft.com/office/officeart/2005/8/layout/orgChart1"/>
    <dgm:cxn modelId="{B7B8A0A8-4EBE-4848-82F6-92B635868044}" type="presParOf" srcId="{C36735A9-8869-4457-8269-FC7D6223C419}" destId="{3D7A9758-D54E-4699-BB89-D0620B2328A4}" srcOrd="1" destOrd="0" presId="urn:microsoft.com/office/officeart/2005/8/layout/orgChart1"/>
    <dgm:cxn modelId="{BCBB829A-59F0-4BB1-BD9F-6C679DE4C952}" type="presParOf" srcId="{C36735A9-8869-4457-8269-FC7D6223C419}" destId="{2DC234C0-66AA-4F14-9255-CE6CC5D88366}" srcOrd="2" destOrd="0" presId="urn:microsoft.com/office/officeart/2005/8/layout/orgChart1"/>
    <dgm:cxn modelId="{5E37ABCF-F128-47F3-B098-D956DD0C4500}" type="presParOf" srcId="{39FB5400-D7F6-42D2-98E7-5E5BE99D54CD}" destId="{ADA8FF48-F944-4AE6-BF67-3C491FB83CF7}" srcOrd="2" destOrd="0" presId="urn:microsoft.com/office/officeart/2005/8/layout/orgChart1"/>
    <dgm:cxn modelId="{539CC362-DE6C-493E-8B5B-8DE125C0BBF6}" type="presParOf" srcId="{14993A4B-FC8E-4093-BA77-B98CA1061F45}" destId="{09DC9BCE-2EEB-4C04-9E25-07FD22E89DD4}" srcOrd="2" destOrd="0" presId="urn:microsoft.com/office/officeart/2005/8/layout/orgChart1"/>
    <dgm:cxn modelId="{DE6066BE-8773-447B-A30C-8B1A3EE4878D}" type="presParOf" srcId="{A3347CD0-C0C3-4103-83FE-C80CE5BA4361}" destId="{12B34EEE-5086-433A-B72E-B8DE2E4797BA}" srcOrd="2" destOrd="0" presId="urn:microsoft.com/office/officeart/2005/8/layout/orgChart1"/>
    <dgm:cxn modelId="{7CB333B9-265C-42D7-A770-BCC01020F078}" type="presParOf" srcId="{A3347CD0-C0C3-4103-83FE-C80CE5BA4361}" destId="{80CFADCD-6447-47DF-AF73-20D7FFEEC348}" srcOrd="3" destOrd="0" presId="urn:microsoft.com/office/officeart/2005/8/layout/orgChart1"/>
    <dgm:cxn modelId="{923BCA73-D96E-404C-9BBA-B79864485250}" type="presParOf" srcId="{80CFADCD-6447-47DF-AF73-20D7FFEEC348}" destId="{EDC9B4CE-9780-4CB3-A66B-B3BB55A87AF9}" srcOrd="0" destOrd="0" presId="urn:microsoft.com/office/officeart/2005/8/layout/orgChart1"/>
    <dgm:cxn modelId="{3512FE5C-7A7F-4337-920C-AB2A7C17C541}" type="presParOf" srcId="{EDC9B4CE-9780-4CB3-A66B-B3BB55A87AF9}" destId="{3F6C1239-6809-4AC8-B45D-AECEB8F37E21}" srcOrd="0" destOrd="0" presId="urn:microsoft.com/office/officeart/2005/8/layout/orgChart1"/>
    <dgm:cxn modelId="{20A5B0F7-EDDB-4D74-ACAF-C7FB80FBBF2C}" type="presParOf" srcId="{EDC9B4CE-9780-4CB3-A66B-B3BB55A87AF9}" destId="{26A016C9-81B9-477B-96F8-49CDFA6773CF}" srcOrd="1" destOrd="0" presId="urn:microsoft.com/office/officeart/2005/8/layout/orgChart1"/>
    <dgm:cxn modelId="{F92AF1BE-3E42-4601-B469-0BC8B7E98024}" type="presParOf" srcId="{80CFADCD-6447-47DF-AF73-20D7FFEEC348}" destId="{E2F780E7-E470-4BCC-990D-70CBCB3C5502}" srcOrd="1" destOrd="0" presId="urn:microsoft.com/office/officeart/2005/8/layout/orgChart1"/>
    <dgm:cxn modelId="{42403912-897B-41F9-8E2A-D3CD4577B4E0}" type="presParOf" srcId="{E2F780E7-E470-4BCC-990D-70CBCB3C5502}" destId="{8670929D-875E-4987-8071-0D3F4585F554}" srcOrd="0" destOrd="0" presId="urn:microsoft.com/office/officeart/2005/8/layout/orgChart1"/>
    <dgm:cxn modelId="{B962821B-887D-453C-B182-A5E694442578}" type="presParOf" srcId="{E2F780E7-E470-4BCC-990D-70CBCB3C5502}" destId="{FE1E9C2A-BC5F-45D5-B13D-91593EA1EFD5}" srcOrd="1" destOrd="0" presId="urn:microsoft.com/office/officeart/2005/8/layout/orgChart1"/>
    <dgm:cxn modelId="{7A9E87A2-C1D0-4B6A-BE38-69BBEAC2FB1B}" type="presParOf" srcId="{FE1E9C2A-BC5F-45D5-B13D-91593EA1EFD5}" destId="{F82BB5D6-6FE5-489B-8D78-7ECBB8CF1D60}" srcOrd="0" destOrd="0" presId="urn:microsoft.com/office/officeart/2005/8/layout/orgChart1"/>
    <dgm:cxn modelId="{6F149AD1-7E6C-4B1E-B28F-6D61D00036EC}" type="presParOf" srcId="{F82BB5D6-6FE5-489B-8D78-7ECBB8CF1D60}" destId="{BAD6DF12-7974-4513-BEB3-29545D947E6C}" srcOrd="0" destOrd="0" presId="urn:microsoft.com/office/officeart/2005/8/layout/orgChart1"/>
    <dgm:cxn modelId="{D842FD6A-1542-420C-96A1-D5BA20880274}" type="presParOf" srcId="{F82BB5D6-6FE5-489B-8D78-7ECBB8CF1D60}" destId="{90C98E22-678B-4D0A-99FE-F168451DFDC3}" srcOrd="1" destOrd="0" presId="urn:microsoft.com/office/officeart/2005/8/layout/orgChart1"/>
    <dgm:cxn modelId="{D7178410-760A-4370-8A7A-E00A4D333F66}" type="presParOf" srcId="{FE1E9C2A-BC5F-45D5-B13D-91593EA1EFD5}" destId="{B0FFD2AC-D3D5-4ACF-8470-C73BC6D078EC}" srcOrd="1" destOrd="0" presId="urn:microsoft.com/office/officeart/2005/8/layout/orgChart1"/>
    <dgm:cxn modelId="{0125D0F2-9635-4D67-B51A-2E067323E7F0}" type="presParOf" srcId="{FE1E9C2A-BC5F-45D5-B13D-91593EA1EFD5}" destId="{7E9607FD-4465-4E48-B42B-F6ED1C0C26E8}" srcOrd="2" destOrd="0" presId="urn:microsoft.com/office/officeart/2005/8/layout/orgChart1"/>
    <dgm:cxn modelId="{31E6D61F-A7DE-469F-B5F7-B2FB20B75A57}" type="presParOf" srcId="{80CFADCD-6447-47DF-AF73-20D7FFEEC348}" destId="{4E0A5962-75F5-4F3D-A4F8-8B0067DE2DD3}" srcOrd="2" destOrd="0" presId="urn:microsoft.com/office/officeart/2005/8/layout/orgChart1"/>
    <dgm:cxn modelId="{96F6B172-211D-420B-A1CC-C89C5AEAE719}" type="presParOf" srcId="{A398E920-0BE9-4E4E-B427-3DE0B44C09A1}" destId="{441F93FA-663A-442B-B764-F5984EAF4A70}" srcOrd="2" destOrd="0" presId="urn:microsoft.com/office/officeart/2005/8/layout/orgChart1"/>
    <dgm:cxn modelId="{AC5FDA60-835F-4DFA-BDC8-1AF9255C272F}" type="presParOf" srcId="{FEA8D65C-5FAD-465B-B0B1-B2E492730E2E}" destId="{4A775D44-0A2D-485A-A021-2D5AFD94D0C0}" srcOrd="2" destOrd="0" presId="urn:microsoft.com/office/officeart/2005/8/layout/orgChart1"/>
    <dgm:cxn modelId="{CF3599E7-8B0B-46D0-8846-7933B3C4F7AE}" type="presParOf" srcId="{A0C920D8-1A80-4529-B2B8-1D5CBC1AEFC0}" destId="{202B3F31-F1F1-4931-8EDC-8175647130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16843-735E-492E-AAD6-BE3CF87DA071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rtl="1"/>
          <a:endParaRPr lang="he-IL"/>
        </a:p>
      </dgm:t>
    </dgm:pt>
    <dgm:pt modelId="{23BFEE36-782D-49EF-A9A7-EDC687730746}">
      <dgm:prSet phldrT="[טקסט]" custT="1"/>
      <dgm:spPr/>
      <dgm:t>
        <a:bodyPr/>
        <a:lstStyle/>
        <a:p>
          <a:pPr rtl="1"/>
          <a:r>
            <a:rPr lang="en-US" sz="2400" dirty="0">
              <a:latin typeface="+mj-lt"/>
              <a:cs typeface="Rod" panose="02030509050101010101" pitchFamily="49" charset="-79"/>
            </a:rPr>
            <a:t>Host Thread – At any time, the user can invite others to the chat.</a:t>
          </a:r>
          <a:endParaRPr lang="he-IL" sz="2400" dirty="0">
            <a:latin typeface="+mj-lt"/>
            <a:cs typeface="Rod" panose="02030509050101010101" pitchFamily="49" charset="-79"/>
          </a:endParaRPr>
        </a:p>
      </dgm:t>
    </dgm:pt>
    <dgm:pt modelId="{8CA21A8C-A58A-4073-A4C2-8F89808842BE}" type="parTrans" cxnId="{02BB8F25-A4BC-4595-985D-CADD14BDC018}">
      <dgm:prSet/>
      <dgm:spPr/>
      <dgm:t>
        <a:bodyPr/>
        <a:lstStyle/>
        <a:p>
          <a:pPr rtl="1"/>
          <a:endParaRPr lang="he-IL"/>
        </a:p>
      </dgm:t>
    </dgm:pt>
    <dgm:pt modelId="{8356EA7F-A7DA-49F7-8931-0522887273AC}" type="sibTrans" cxnId="{02BB8F25-A4BC-4595-985D-CADD14BDC018}">
      <dgm:prSet/>
      <dgm:spPr/>
      <dgm:t>
        <a:bodyPr/>
        <a:lstStyle/>
        <a:p>
          <a:pPr rtl="1"/>
          <a:endParaRPr lang="he-IL"/>
        </a:p>
      </dgm:t>
    </dgm:pt>
    <dgm:pt modelId="{04488A36-D67C-4936-8742-57E1B65ED3D8}">
      <dgm:prSet phldrT="[טקסט]" custT="1"/>
      <dgm:spPr/>
      <dgm:t>
        <a:bodyPr/>
        <a:lstStyle/>
        <a:p>
          <a:pPr rtl="1"/>
          <a:r>
            <a:rPr lang="en-US" sz="2400" dirty="0">
              <a:latin typeface="+mj-lt"/>
              <a:cs typeface="Rod" panose="02030509050101010101" pitchFamily="49" charset="-79"/>
            </a:rPr>
            <a:t>To start the invitation procedure, the user should enter ‘</a:t>
          </a:r>
          <a:r>
            <a:rPr lang="en-US" sz="2400" dirty="0" err="1">
              <a:latin typeface="+mj-lt"/>
              <a:cs typeface="Rod" panose="02030509050101010101" pitchFamily="49" charset="-79"/>
            </a:rPr>
            <a:t>ctrl’+’I</a:t>
          </a:r>
          <a:r>
            <a:rPr lang="en-US" sz="2400" dirty="0">
              <a:latin typeface="+mj-lt"/>
              <a:cs typeface="Rod" panose="02030509050101010101" pitchFamily="49" charset="-79"/>
            </a:rPr>
            <a:t>’.</a:t>
          </a:r>
          <a:endParaRPr lang="he-IL" sz="2400" dirty="0">
            <a:latin typeface="+mj-lt"/>
            <a:cs typeface="Rod" panose="02030509050101010101" pitchFamily="49" charset="-79"/>
          </a:endParaRPr>
        </a:p>
      </dgm:t>
    </dgm:pt>
    <dgm:pt modelId="{CB8AB69F-D77F-4FF7-837A-DE4F58685ACE}" type="parTrans" cxnId="{85BE0C77-A451-4276-8A3A-4D0CA4887893}">
      <dgm:prSet/>
      <dgm:spPr/>
      <dgm:t>
        <a:bodyPr/>
        <a:lstStyle/>
        <a:p>
          <a:pPr rtl="1"/>
          <a:endParaRPr lang="he-IL"/>
        </a:p>
      </dgm:t>
    </dgm:pt>
    <dgm:pt modelId="{59939A06-0D14-4467-98F1-C7CECDBC65FA}" type="sibTrans" cxnId="{85BE0C77-A451-4276-8A3A-4D0CA4887893}">
      <dgm:prSet/>
      <dgm:spPr/>
      <dgm:t>
        <a:bodyPr/>
        <a:lstStyle/>
        <a:p>
          <a:pPr rtl="1"/>
          <a:endParaRPr lang="he-IL"/>
        </a:p>
      </dgm:t>
    </dgm:pt>
    <dgm:pt modelId="{211C5F85-21B1-4E46-9AAE-211F24EF087D}">
      <dgm:prSet phldrT="[טקסט]" custT="1"/>
      <dgm:spPr/>
      <dgm:t>
        <a:bodyPr/>
        <a:lstStyle/>
        <a:p>
          <a:pPr rtl="1"/>
          <a:r>
            <a:rPr lang="en-US" sz="2400" dirty="0">
              <a:latin typeface="+mj-lt"/>
              <a:cs typeface="Rod" panose="02030509050101010101" pitchFamily="49" charset="-79"/>
            </a:rPr>
            <a:t>User inputs an IPV4 address and an open  port of the remote user he wants to invite.</a:t>
          </a:r>
          <a:endParaRPr lang="he-IL" sz="2400" dirty="0">
            <a:latin typeface="+mj-lt"/>
            <a:cs typeface="Rod" panose="02030509050101010101" pitchFamily="49" charset="-79"/>
          </a:endParaRPr>
        </a:p>
      </dgm:t>
    </dgm:pt>
    <dgm:pt modelId="{5C42B121-F74B-4EDC-A66C-97E626148F2C}" type="parTrans" cxnId="{7A89D5EB-ED53-4596-872F-E2FD3133064F}">
      <dgm:prSet/>
      <dgm:spPr/>
      <dgm:t>
        <a:bodyPr/>
        <a:lstStyle/>
        <a:p>
          <a:pPr rtl="1"/>
          <a:endParaRPr lang="he-IL"/>
        </a:p>
      </dgm:t>
    </dgm:pt>
    <dgm:pt modelId="{95B53CD0-4BD2-4946-BA5F-6DF14C7FD975}" type="sibTrans" cxnId="{7A89D5EB-ED53-4596-872F-E2FD3133064F}">
      <dgm:prSet/>
      <dgm:spPr/>
      <dgm:t>
        <a:bodyPr/>
        <a:lstStyle/>
        <a:p>
          <a:pPr rtl="1"/>
          <a:endParaRPr lang="he-IL"/>
        </a:p>
      </dgm:t>
    </dgm:pt>
    <dgm:pt modelId="{64B8534E-288C-44A6-A6EA-5077E7E29731}">
      <dgm:prSet phldrT="[טקסט]" custT="1"/>
      <dgm:spPr/>
      <dgm:t>
        <a:bodyPr/>
        <a:lstStyle/>
        <a:p>
          <a:pPr rtl="1"/>
          <a:r>
            <a:rPr lang="en-US" sz="2400" dirty="0">
              <a:latin typeface="+mj-lt"/>
              <a:cs typeface="Rod" panose="02030509050101010101" pitchFamily="49" charset="-79"/>
            </a:rPr>
            <a:t>A ‘</a:t>
          </a:r>
          <a:r>
            <a:rPr lang="en-US" sz="2400" dirty="0" err="1">
              <a:latin typeface="+mj-lt"/>
              <a:cs typeface="Rod" panose="02030509050101010101" pitchFamily="49" charset="-79"/>
            </a:rPr>
            <a:t>sockaddr_in</a:t>
          </a:r>
          <a:r>
            <a:rPr lang="en-US" sz="2400" dirty="0">
              <a:latin typeface="+mj-lt"/>
              <a:cs typeface="Rod" panose="02030509050101010101" pitchFamily="49" charset="-79"/>
            </a:rPr>
            <a:t>’ instance of the remote server is created.</a:t>
          </a:r>
          <a:endParaRPr lang="he-IL" sz="2400" dirty="0">
            <a:latin typeface="+mj-lt"/>
            <a:cs typeface="Rod" panose="02030509050101010101" pitchFamily="49" charset="-79"/>
          </a:endParaRPr>
        </a:p>
      </dgm:t>
    </dgm:pt>
    <dgm:pt modelId="{127FF61D-8AF3-4E51-9873-4ECAD3BF9EFC}" type="parTrans" cxnId="{32318662-4552-4540-BDE8-1A34519F97C8}">
      <dgm:prSet/>
      <dgm:spPr/>
      <dgm:t>
        <a:bodyPr/>
        <a:lstStyle/>
        <a:p>
          <a:pPr rtl="1"/>
          <a:endParaRPr lang="he-IL"/>
        </a:p>
      </dgm:t>
    </dgm:pt>
    <dgm:pt modelId="{1C0A2DC3-886C-428F-9536-D90E9A69FA31}" type="sibTrans" cxnId="{32318662-4552-4540-BDE8-1A34519F97C8}">
      <dgm:prSet/>
      <dgm:spPr/>
      <dgm:t>
        <a:bodyPr/>
        <a:lstStyle/>
        <a:p>
          <a:pPr rtl="1"/>
          <a:endParaRPr lang="he-IL"/>
        </a:p>
      </dgm:t>
    </dgm:pt>
    <dgm:pt modelId="{02D00BAF-3945-4404-8DFC-54B79FA82D9F}">
      <dgm:prSet phldrT="[טקסט]" custT="1"/>
      <dgm:spPr/>
      <dgm:t>
        <a:bodyPr/>
        <a:lstStyle/>
        <a:p>
          <a:pPr rtl="1"/>
          <a:r>
            <a:rPr lang="en-US" sz="2400" dirty="0">
              <a:latin typeface="+mj-lt"/>
              <a:cs typeface="Rod" panose="02030509050101010101" pitchFamily="49" charset="-79"/>
            </a:rPr>
            <a:t>We create a new socket in the ‘</a:t>
          </a:r>
          <a:r>
            <a:rPr lang="en-US" sz="2400" dirty="0" err="1">
              <a:latin typeface="+mj-lt"/>
              <a:cs typeface="Rod" panose="02030509050101010101" pitchFamily="49" charset="-79"/>
            </a:rPr>
            <a:t>client_sockets</a:t>
          </a:r>
          <a:r>
            <a:rPr lang="en-US" sz="2400" dirty="0">
              <a:latin typeface="+mj-lt"/>
              <a:cs typeface="Rod" panose="02030509050101010101" pitchFamily="49" charset="-79"/>
            </a:rPr>
            <a:t>’ array, and bind it to the ‘</a:t>
          </a:r>
          <a:r>
            <a:rPr lang="en-US" sz="2400" dirty="0" err="1">
              <a:latin typeface="+mj-lt"/>
              <a:cs typeface="Rod" panose="02030509050101010101" pitchFamily="49" charset="-79"/>
            </a:rPr>
            <a:t>sockaddr_in</a:t>
          </a:r>
          <a:r>
            <a:rPr lang="en-US" sz="2400" dirty="0">
              <a:latin typeface="+mj-lt"/>
              <a:cs typeface="Rod" panose="02030509050101010101" pitchFamily="49" charset="-79"/>
            </a:rPr>
            <a:t>’ of the remote server.</a:t>
          </a:r>
          <a:endParaRPr lang="he-IL" sz="2400" dirty="0">
            <a:latin typeface="+mj-lt"/>
            <a:cs typeface="Rod" panose="02030509050101010101" pitchFamily="49" charset="-79"/>
          </a:endParaRPr>
        </a:p>
      </dgm:t>
    </dgm:pt>
    <dgm:pt modelId="{8FC5869D-3AF3-4C9F-ABB5-7FB177DC74A7}" type="parTrans" cxnId="{1CB51A8E-7CB4-4E9C-95C1-260D01355ACB}">
      <dgm:prSet/>
      <dgm:spPr/>
      <dgm:t>
        <a:bodyPr/>
        <a:lstStyle/>
        <a:p>
          <a:pPr rtl="1"/>
          <a:endParaRPr lang="he-IL"/>
        </a:p>
      </dgm:t>
    </dgm:pt>
    <dgm:pt modelId="{E62802F6-2991-442F-ACFB-99878ADFA2FB}" type="sibTrans" cxnId="{1CB51A8E-7CB4-4E9C-95C1-260D01355ACB}">
      <dgm:prSet/>
      <dgm:spPr/>
      <dgm:t>
        <a:bodyPr/>
        <a:lstStyle/>
        <a:p>
          <a:pPr rtl="1"/>
          <a:endParaRPr lang="he-IL"/>
        </a:p>
      </dgm:t>
    </dgm:pt>
    <dgm:pt modelId="{BC16B2B0-7F59-43D6-B3CA-AFDF39C58A24}" type="pres">
      <dgm:prSet presAssocID="{E7916843-735E-492E-AAD6-BE3CF87DA071}" presName="Name0" presStyleCnt="0">
        <dgm:presLayoutVars>
          <dgm:dir/>
          <dgm:resizeHandles val="exact"/>
        </dgm:presLayoutVars>
      </dgm:prSet>
      <dgm:spPr/>
    </dgm:pt>
    <dgm:pt modelId="{4CA23C0B-75FF-4D15-BF83-4C25067ABBEC}" type="pres">
      <dgm:prSet presAssocID="{23BFEE36-782D-49EF-A9A7-EDC687730746}" presName="node" presStyleLbl="node1" presStyleIdx="0" presStyleCnt="5">
        <dgm:presLayoutVars>
          <dgm:bulletEnabled val="1"/>
        </dgm:presLayoutVars>
      </dgm:prSet>
      <dgm:spPr/>
    </dgm:pt>
    <dgm:pt modelId="{444CC49B-4A5D-4AEA-8757-6301FBF231A2}" type="pres">
      <dgm:prSet presAssocID="{8356EA7F-A7DA-49F7-8931-0522887273AC}" presName="sibTrans" presStyleLbl="sibTrans1D1" presStyleIdx="0" presStyleCnt="4"/>
      <dgm:spPr/>
    </dgm:pt>
    <dgm:pt modelId="{888DED06-AB8D-4733-9F14-EDBCD3D1F687}" type="pres">
      <dgm:prSet presAssocID="{8356EA7F-A7DA-49F7-8931-0522887273AC}" presName="connectorText" presStyleLbl="sibTrans1D1" presStyleIdx="0" presStyleCnt="4"/>
      <dgm:spPr/>
    </dgm:pt>
    <dgm:pt modelId="{76642635-9382-4A6E-B896-6275BB2F631A}" type="pres">
      <dgm:prSet presAssocID="{04488A36-D67C-4936-8742-57E1B65ED3D8}" presName="node" presStyleLbl="node1" presStyleIdx="1" presStyleCnt="5">
        <dgm:presLayoutVars>
          <dgm:bulletEnabled val="1"/>
        </dgm:presLayoutVars>
      </dgm:prSet>
      <dgm:spPr/>
    </dgm:pt>
    <dgm:pt modelId="{A6D637B4-1CC5-4EF9-B3DD-117CECF4F887}" type="pres">
      <dgm:prSet presAssocID="{59939A06-0D14-4467-98F1-C7CECDBC65FA}" presName="sibTrans" presStyleLbl="sibTrans1D1" presStyleIdx="1" presStyleCnt="4"/>
      <dgm:spPr/>
    </dgm:pt>
    <dgm:pt modelId="{44DA2F41-FEEA-4153-852E-D7E63BA9874C}" type="pres">
      <dgm:prSet presAssocID="{59939A06-0D14-4467-98F1-C7CECDBC65FA}" presName="connectorText" presStyleLbl="sibTrans1D1" presStyleIdx="1" presStyleCnt="4"/>
      <dgm:spPr/>
    </dgm:pt>
    <dgm:pt modelId="{C73EA944-20CC-4C92-AFDC-302BFA86FED7}" type="pres">
      <dgm:prSet presAssocID="{211C5F85-21B1-4E46-9AAE-211F24EF087D}" presName="node" presStyleLbl="node1" presStyleIdx="2" presStyleCnt="5">
        <dgm:presLayoutVars>
          <dgm:bulletEnabled val="1"/>
        </dgm:presLayoutVars>
      </dgm:prSet>
      <dgm:spPr/>
    </dgm:pt>
    <dgm:pt modelId="{2CA4C350-206C-448B-814F-71B2AB70AA6B}" type="pres">
      <dgm:prSet presAssocID="{95B53CD0-4BD2-4946-BA5F-6DF14C7FD975}" presName="sibTrans" presStyleLbl="sibTrans1D1" presStyleIdx="2" presStyleCnt="4"/>
      <dgm:spPr/>
    </dgm:pt>
    <dgm:pt modelId="{E9AC353D-5331-4B01-8A00-7236588E5628}" type="pres">
      <dgm:prSet presAssocID="{95B53CD0-4BD2-4946-BA5F-6DF14C7FD975}" presName="connectorText" presStyleLbl="sibTrans1D1" presStyleIdx="2" presStyleCnt="4"/>
      <dgm:spPr/>
    </dgm:pt>
    <dgm:pt modelId="{DE8317CA-0A7D-438F-B974-E8A0600FA8A8}" type="pres">
      <dgm:prSet presAssocID="{64B8534E-288C-44A6-A6EA-5077E7E29731}" presName="node" presStyleLbl="node1" presStyleIdx="3" presStyleCnt="5">
        <dgm:presLayoutVars>
          <dgm:bulletEnabled val="1"/>
        </dgm:presLayoutVars>
      </dgm:prSet>
      <dgm:spPr/>
    </dgm:pt>
    <dgm:pt modelId="{F90F4C45-AF0E-40B1-89D0-BB51F464C29A}" type="pres">
      <dgm:prSet presAssocID="{1C0A2DC3-886C-428F-9536-D90E9A69FA31}" presName="sibTrans" presStyleLbl="sibTrans1D1" presStyleIdx="3" presStyleCnt="4"/>
      <dgm:spPr/>
    </dgm:pt>
    <dgm:pt modelId="{79924A2E-1DD7-4B3A-A5B5-49D612E41007}" type="pres">
      <dgm:prSet presAssocID="{1C0A2DC3-886C-428F-9536-D90E9A69FA31}" presName="connectorText" presStyleLbl="sibTrans1D1" presStyleIdx="3" presStyleCnt="4"/>
      <dgm:spPr/>
    </dgm:pt>
    <dgm:pt modelId="{87D5AA12-38EA-4E08-BEB3-78992E6BDD64}" type="pres">
      <dgm:prSet presAssocID="{02D00BAF-3945-4404-8DFC-54B79FA82D9F}" presName="node" presStyleLbl="node1" presStyleIdx="4" presStyleCnt="5">
        <dgm:presLayoutVars>
          <dgm:bulletEnabled val="1"/>
        </dgm:presLayoutVars>
      </dgm:prSet>
      <dgm:spPr/>
    </dgm:pt>
  </dgm:ptLst>
  <dgm:cxnLst>
    <dgm:cxn modelId="{98385A00-63B3-4A0F-85C3-D865456C480C}" type="presOf" srcId="{8356EA7F-A7DA-49F7-8931-0522887273AC}" destId="{444CC49B-4A5D-4AEA-8757-6301FBF231A2}" srcOrd="0" destOrd="0" presId="urn:microsoft.com/office/officeart/2005/8/layout/bProcess3"/>
    <dgm:cxn modelId="{5F025F0B-68CE-449D-8A56-326CAB39BCAF}" type="presOf" srcId="{59939A06-0D14-4467-98F1-C7CECDBC65FA}" destId="{A6D637B4-1CC5-4EF9-B3DD-117CECF4F887}" srcOrd="0" destOrd="0" presId="urn:microsoft.com/office/officeart/2005/8/layout/bProcess3"/>
    <dgm:cxn modelId="{C0E17B13-DA3B-48E1-85EB-D2A18CF6C2F1}" type="presOf" srcId="{23BFEE36-782D-49EF-A9A7-EDC687730746}" destId="{4CA23C0B-75FF-4D15-BF83-4C25067ABBEC}" srcOrd="0" destOrd="0" presId="urn:microsoft.com/office/officeart/2005/8/layout/bProcess3"/>
    <dgm:cxn modelId="{02BB8F25-A4BC-4595-985D-CADD14BDC018}" srcId="{E7916843-735E-492E-AAD6-BE3CF87DA071}" destId="{23BFEE36-782D-49EF-A9A7-EDC687730746}" srcOrd="0" destOrd="0" parTransId="{8CA21A8C-A58A-4073-A4C2-8F89808842BE}" sibTransId="{8356EA7F-A7DA-49F7-8931-0522887273AC}"/>
    <dgm:cxn modelId="{CD1B155F-BDBC-4A5A-81F7-8CC308C03E8A}" type="presOf" srcId="{1C0A2DC3-886C-428F-9536-D90E9A69FA31}" destId="{F90F4C45-AF0E-40B1-89D0-BB51F464C29A}" srcOrd="0" destOrd="0" presId="urn:microsoft.com/office/officeart/2005/8/layout/bProcess3"/>
    <dgm:cxn modelId="{32318662-4552-4540-BDE8-1A34519F97C8}" srcId="{E7916843-735E-492E-AAD6-BE3CF87DA071}" destId="{64B8534E-288C-44A6-A6EA-5077E7E29731}" srcOrd="3" destOrd="0" parTransId="{127FF61D-8AF3-4E51-9873-4ECAD3BF9EFC}" sibTransId="{1C0A2DC3-886C-428F-9536-D90E9A69FA31}"/>
    <dgm:cxn modelId="{E257B071-8441-44BD-8D2C-A7CA5A745A9C}" type="presOf" srcId="{02D00BAF-3945-4404-8DFC-54B79FA82D9F}" destId="{87D5AA12-38EA-4E08-BEB3-78992E6BDD64}" srcOrd="0" destOrd="0" presId="urn:microsoft.com/office/officeart/2005/8/layout/bProcess3"/>
    <dgm:cxn modelId="{E1B18673-BCF3-4B34-A5B9-48A1631707E1}" type="presOf" srcId="{211C5F85-21B1-4E46-9AAE-211F24EF087D}" destId="{C73EA944-20CC-4C92-AFDC-302BFA86FED7}" srcOrd="0" destOrd="0" presId="urn:microsoft.com/office/officeart/2005/8/layout/bProcess3"/>
    <dgm:cxn modelId="{85BE0C77-A451-4276-8A3A-4D0CA4887893}" srcId="{E7916843-735E-492E-AAD6-BE3CF87DA071}" destId="{04488A36-D67C-4936-8742-57E1B65ED3D8}" srcOrd="1" destOrd="0" parTransId="{CB8AB69F-D77F-4FF7-837A-DE4F58685ACE}" sibTransId="{59939A06-0D14-4467-98F1-C7CECDBC65FA}"/>
    <dgm:cxn modelId="{D4C7367C-6CC2-4832-85A1-7A58354D5FF3}" type="presOf" srcId="{59939A06-0D14-4467-98F1-C7CECDBC65FA}" destId="{44DA2F41-FEEA-4153-852E-D7E63BA9874C}" srcOrd="1" destOrd="0" presId="urn:microsoft.com/office/officeart/2005/8/layout/bProcess3"/>
    <dgm:cxn modelId="{C7B76C86-A71D-47D7-922A-81C1D3147BB3}" type="presOf" srcId="{64B8534E-288C-44A6-A6EA-5077E7E29731}" destId="{DE8317CA-0A7D-438F-B974-E8A0600FA8A8}" srcOrd="0" destOrd="0" presId="urn:microsoft.com/office/officeart/2005/8/layout/bProcess3"/>
    <dgm:cxn modelId="{1CB51A8E-7CB4-4E9C-95C1-260D01355ACB}" srcId="{E7916843-735E-492E-AAD6-BE3CF87DA071}" destId="{02D00BAF-3945-4404-8DFC-54B79FA82D9F}" srcOrd="4" destOrd="0" parTransId="{8FC5869D-3AF3-4C9F-ABB5-7FB177DC74A7}" sibTransId="{E62802F6-2991-442F-ACFB-99878ADFA2FB}"/>
    <dgm:cxn modelId="{16BB3EA0-EF77-4383-A033-1DEDD63544F0}" type="presOf" srcId="{8356EA7F-A7DA-49F7-8931-0522887273AC}" destId="{888DED06-AB8D-4733-9F14-EDBCD3D1F687}" srcOrd="1" destOrd="0" presId="urn:microsoft.com/office/officeart/2005/8/layout/bProcess3"/>
    <dgm:cxn modelId="{31F19DA9-DF94-4F6E-8DF5-7ED9A3336FEA}" type="presOf" srcId="{1C0A2DC3-886C-428F-9536-D90E9A69FA31}" destId="{79924A2E-1DD7-4B3A-A5B5-49D612E41007}" srcOrd="1" destOrd="0" presId="urn:microsoft.com/office/officeart/2005/8/layout/bProcess3"/>
    <dgm:cxn modelId="{0420BCBB-6A3E-460C-8BCE-4FAD34F3B0A6}" type="presOf" srcId="{04488A36-D67C-4936-8742-57E1B65ED3D8}" destId="{76642635-9382-4A6E-B896-6275BB2F631A}" srcOrd="0" destOrd="0" presId="urn:microsoft.com/office/officeart/2005/8/layout/bProcess3"/>
    <dgm:cxn modelId="{6DF0CAC4-557C-4322-A51F-59E2DAB0A103}" type="presOf" srcId="{95B53CD0-4BD2-4946-BA5F-6DF14C7FD975}" destId="{2CA4C350-206C-448B-814F-71B2AB70AA6B}" srcOrd="0" destOrd="0" presId="urn:microsoft.com/office/officeart/2005/8/layout/bProcess3"/>
    <dgm:cxn modelId="{9E70F6CE-FDA7-4106-9EC2-0161ACCFB29E}" type="presOf" srcId="{E7916843-735E-492E-AAD6-BE3CF87DA071}" destId="{BC16B2B0-7F59-43D6-B3CA-AFDF39C58A24}" srcOrd="0" destOrd="0" presId="urn:microsoft.com/office/officeart/2005/8/layout/bProcess3"/>
    <dgm:cxn modelId="{7A89D5EB-ED53-4596-872F-E2FD3133064F}" srcId="{E7916843-735E-492E-AAD6-BE3CF87DA071}" destId="{211C5F85-21B1-4E46-9AAE-211F24EF087D}" srcOrd="2" destOrd="0" parTransId="{5C42B121-F74B-4EDC-A66C-97E626148F2C}" sibTransId="{95B53CD0-4BD2-4946-BA5F-6DF14C7FD975}"/>
    <dgm:cxn modelId="{C2EE45FD-FABC-4801-BE7F-86C1C4750F80}" type="presOf" srcId="{95B53CD0-4BD2-4946-BA5F-6DF14C7FD975}" destId="{E9AC353D-5331-4B01-8A00-7236588E5628}" srcOrd="1" destOrd="0" presId="urn:microsoft.com/office/officeart/2005/8/layout/bProcess3"/>
    <dgm:cxn modelId="{1A030632-FB11-4DD2-B17F-0F48999A46A3}" type="presParOf" srcId="{BC16B2B0-7F59-43D6-B3CA-AFDF39C58A24}" destId="{4CA23C0B-75FF-4D15-BF83-4C25067ABBEC}" srcOrd="0" destOrd="0" presId="urn:microsoft.com/office/officeart/2005/8/layout/bProcess3"/>
    <dgm:cxn modelId="{D271F645-38F4-41F1-955F-EBFD396FC54C}" type="presParOf" srcId="{BC16B2B0-7F59-43D6-B3CA-AFDF39C58A24}" destId="{444CC49B-4A5D-4AEA-8757-6301FBF231A2}" srcOrd="1" destOrd="0" presId="urn:microsoft.com/office/officeart/2005/8/layout/bProcess3"/>
    <dgm:cxn modelId="{E0B1001A-0AAC-4A7B-99A8-D16550AA7DE1}" type="presParOf" srcId="{444CC49B-4A5D-4AEA-8757-6301FBF231A2}" destId="{888DED06-AB8D-4733-9F14-EDBCD3D1F687}" srcOrd="0" destOrd="0" presId="urn:microsoft.com/office/officeart/2005/8/layout/bProcess3"/>
    <dgm:cxn modelId="{6508E012-C511-4E10-A3A0-5013F6464DF4}" type="presParOf" srcId="{BC16B2B0-7F59-43D6-B3CA-AFDF39C58A24}" destId="{76642635-9382-4A6E-B896-6275BB2F631A}" srcOrd="2" destOrd="0" presId="urn:microsoft.com/office/officeart/2005/8/layout/bProcess3"/>
    <dgm:cxn modelId="{1C0DB23E-354C-4A35-99C1-ED37A1FEADD8}" type="presParOf" srcId="{BC16B2B0-7F59-43D6-B3CA-AFDF39C58A24}" destId="{A6D637B4-1CC5-4EF9-B3DD-117CECF4F887}" srcOrd="3" destOrd="0" presId="urn:microsoft.com/office/officeart/2005/8/layout/bProcess3"/>
    <dgm:cxn modelId="{20B61FDD-8426-43A2-AF27-0B291D93C678}" type="presParOf" srcId="{A6D637B4-1CC5-4EF9-B3DD-117CECF4F887}" destId="{44DA2F41-FEEA-4153-852E-D7E63BA9874C}" srcOrd="0" destOrd="0" presId="urn:microsoft.com/office/officeart/2005/8/layout/bProcess3"/>
    <dgm:cxn modelId="{9DB846DA-2C23-4B1B-A6F7-EA363563B7C9}" type="presParOf" srcId="{BC16B2B0-7F59-43D6-B3CA-AFDF39C58A24}" destId="{C73EA944-20CC-4C92-AFDC-302BFA86FED7}" srcOrd="4" destOrd="0" presId="urn:microsoft.com/office/officeart/2005/8/layout/bProcess3"/>
    <dgm:cxn modelId="{7548D27F-64E3-4327-97BC-136B33CF2315}" type="presParOf" srcId="{BC16B2B0-7F59-43D6-B3CA-AFDF39C58A24}" destId="{2CA4C350-206C-448B-814F-71B2AB70AA6B}" srcOrd="5" destOrd="0" presId="urn:microsoft.com/office/officeart/2005/8/layout/bProcess3"/>
    <dgm:cxn modelId="{85C60AF3-C507-4E73-BC51-4D14E7E10C41}" type="presParOf" srcId="{2CA4C350-206C-448B-814F-71B2AB70AA6B}" destId="{E9AC353D-5331-4B01-8A00-7236588E5628}" srcOrd="0" destOrd="0" presId="urn:microsoft.com/office/officeart/2005/8/layout/bProcess3"/>
    <dgm:cxn modelId="{3799C7C5-13A8-4F76-AF2D-749D579C4480}" type="presParOf" srcId="{BC16B2B0-7F59-43D6-B3CA-AFDF39C58A24}" destId="{DE8317CA-0A7D-438F-B974-E8A0600FA8A8}" srcOrd="6" destOrd="0" presId="urn:microsoft.com/office/officeart/2005/8/layout/bProcess3"/>
    <dgm:cxn modelId="{8F31E698-0C76-42AF-8000-F7BC4D8DBF07}" type="presParOf" srcId="{BC16B2B0-7F59-43D6-B3CA-AFDF39C58A24}" destId="{F90F4C45-AF0E-40B1-89D0-BB51F464C29A}" srcOrd="7" destOrd="0" presId="urn:microsoft.com/office/officeart/2005/8/layout/bProcess3"/>
    <dgm:cxn modelId="{3A937666-E903-4672-841F-8738706E9C99}" type="presParOf" srcId="{F90F4C45-AF0E-40B1-89D0-BB51F464C29A}" destId="{79924A2E-1DD7-4B3A-A5B5-49D612E41007}" srcOrd="0" destOrd="0" presId="urn:microsoft.com/office/officeart/2005/8/layout/bProcess3"/>
    <dgm:cxn modelId="{27D12B3A-AB4D-4703-A45E-C00223794B9A}" type="presParOf" srcId="{BC16B2B0-7F59-43D6-B3CA-AFDF39C58A24}" destId="{87D5AA12-38EA-4E08-BEB3-78992E6BDD6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0929D-875E-4987-8071-0D3F4585F554}">
      <dsp:nvSpPr>
        <dsp:cNvPr id="0" name=""/>
        <dsp:cNvSpPr/>
      </dsp:nvSpPr>
      <dsp:spPr>
        <a:xfrm>
          <a:off x="5955816" y="351820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34EEE-5086-433A-B72E-B8DE2E4797BA}">
      <dsp:nvSpPr>
        <dsp:cNvPr id="0" name=""/>
        <dsp:cNvSpPr/>
      </dsp:nvSpPr>
      <dsp:spPr>
        <a:xfrm>
          <a:off x="5681736" y="2568951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C4D69-2A56-43BF-8EFF-38D127E571A6}">
      <dsp:nvSpPr>
        <dsp:cNvPr id="0" name=""/>
        <dsp:cNvSpPr/>
      </dsp:nvSpPr>
      <dsp:spPr>
        <a:xfrm>
          <a:off x="4338079" y="4467452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A54C6-79B4-45D0-A3AD-486ECCBC081B}">
      <dsp:nvSpPr>
        <dsp:cNvPr id="0" name=""/>
        <dsp:cNvSpPr/>
      </dsp:nvSpPr>
      <dsp:spPr>
        <a:xfrm>
          <a:off x="4827148" y="3518201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23266-81B3-469D-85BE-96363026D5F1}">
      <dsp:nvSpPr>
        <dsp:cNvPr id="0" name=""/>
        <dsp:cNvSpPr/>
      </dsp:nvSpPr>
      <dsp:spPr>
        <a:xfrm>
          <a:off x="4872868" y="2568951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A694B-31EE-4A6F-A21E-778CF0AE91BF}">
      <dsp:nvSpPr>
        <dsp:cNvPr id="0" name=""/>
        <dsp:cNvSpPr/>
      </dsp:nvSpPr>
      <dsp:spPr>
        <a:xfrm>
          <a:off x="5636016" y="1619700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12220-3AA8-45E7-8A41-21C084E57342}">
      <dsp:nvSpPr>
        <dsp:cNvPr id="0" name=""/>
        <dsp:cNvSpPr/>
      </dsp:nvSpPr>
      <dsp:spPr>
        <a:xfrm>
          <a:off x="3896878" y="670450"/>
          <a:ext cx="178485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784858" y="140382"/>
              </a:lnTo>
              <a:lnTo>
                <a:pt x="1784858" y="28076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0737D-A43B-4C71-8FE8-78057ABBEE88}">
      <dsp:nvSpPr>
        <dsp:cNvPr id="0" name=""/>
        <dsp:cNvSpPr/>
      </dsp:nvSpPr>
      <dsp:spPr>
        <a:xfrm>
          <a:off x="2386099" y="2568951"/>
          <a:ext cx="200545" cy="180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918"/>
              </a:lnTo>
              <a:lnTo>
                <a:pt x="200545" y="18069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52974-BF2F-435A-A315-957BC3CA565F}">
      <dsp:nvSpPr>
        <dsp:cNvPr id="0" name=""/>
        <dsp:cNvSpPr/>
      </dsp:nvSpPr>
      <dsp:spPr>
        <a:xfrm>
          <a:off x="2386099" y="2568951"/>
          <a:ext cx="200545" cy="736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37"/>
              </a:lnTo>
              <a:lnTo>
                <a:pt x="200545" y="73633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3E03-837E-4837-BC83-3FF86C5D6BF1}">
      <dsp:nvSpPr>
        <dsp:cNvPr id="0" name=""/>
        <dsp:cNvSpPr/>
      </dsp:nvSpPr>
      <dsp:spPr>
        <a:xfrm>
          <a:off x="2112019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87117-531E-4D02-AEEB-3F317369442D}">
      <dsp:nvSpPr>
        <dsp:cNvPr id="0" name=""/>
        <dsp:cNvSpPr/>
      </dsp:nvSpPr>
      <dsp:spPr>
        <a:xfrm>
          <a:off x="768362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F29F6-A0EC-4F0D-BF1F-50F05BC65F07}">
      <dsp:nvSpPr>
        <dsp:cNvPr id="0" name=""/>
        <dsp:cNvSpPr/>
      </dsp:nvSpPr>
      <dsp:spPr>
        <a:xfrm>
          <a:off x="1303151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54FE7-3F91-4666-823D-FECEE48111D1}">
      <dsp:nvSpPr>
        <dsp:cNvPr id="0" name=""/>
        <dsp:cNvSpPr/>
      </dsp:nvSpPr>
      <dsp:spPr>
        <a:xfrm>
          <a:off x="2112019" y="670450"/>
          <a:ext cx="1784858" cy="280764"/>
        </a:xfrm>
        <a:custGeom>
          <a:avLst/>
          <a:gdLst/>
          <a:ahLst/>
          <a:cxnLst/>
          <a:rect l="0" t="0" r="0" b="0"/>
          <a:pathLst>
            <a:path>
              <a:moveTo>
                <a:pt x="1784858" y="0"/>
              </a:moveTo>
              <a:lnTo>
                <a:pt x="178485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EF663-A4B2-4669-8AB0-A1A12616AEEC}">
      <dsp:nvSpPr>
        <dsp:cNvPr id="0" name=""/>
        <dsp:cNvSpPr/>
      </dsp:nvSpPr>
      <dsp:spPr>
        <a:xfrm>
          <a:off x="3228392" y="1963"/>
          <a:ext cx="1336972" cy="6684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User starts chat</a:t>
          </a:r>
          <a:endParaRPr lang="he-IL" sz="1500" kern="1200" dirty="0">
            <a:latin typeface="+mj-lt"/>
          </a:endParaRPr>
        </a:p>
      </dsp:txBody>
      <dsp:txXfrm>
        <a:off x="3228392" y="1963"/>
        <a:ext cx="1336972" cy="668486"/>
      </dsp:txXfrm>
    </dsp:sp>
    <dsp:sp modelId="{833DE1FD-9E1D-4D61-9423-CC392AC23F94}">
      <dsp:nvSpPr>
        <dsp:cNvPr id="0" name=""/>
        <dsp:cNvSpPr/>
      </dsp:nvSpPr>
      <dsp:spPr>
        <a:xfrm>
          <a:off x="1443533" y="951214"/>
          <a:ext cx="1336972" cy="66848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User invites other user</a:t>
          </a:r>
          <a:endParaRPr lang="he-IL" sz="1500" kern="1200" dirty="0">
            <a:latin typeface="+mj-lt"/>
          </a:endParaRPr>
        </a:p>
      </dsp:txBody>
      <dsp:txXfrm>
        <a:off x="1443533" y="951214"/>
        <a:ext cx="1336972" cy="668486"/>
      </dsp:txXfrm>
    </dsp:sp>
    <dsp:sp modelId="{8290D519-6C77-4664-953D-7C770675C2E8}">
      <dsp:nvSpPr>
        <dsp:cNvPr id="0" name=""/>
        <dsp:cNvSpPr/>
      </dsp:nvSpPr>
      <dsp:spPr>
        <a:xfrm>
          <a:off x="634665" y="1900465"/>
          <a:ext cx="1336972" cy="6684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Other user denies invitation</a:t>
          </a:r>
          <a:endParaRPr lang="he-IL" sz="1500" kern="1200" dirty="0">
            <a:latin typeface="+mj-lt"/>
          </a:endParaRPr>
        </a:p>
      </dsp:txBody>
      <dsp:txXfrm>
        <a:off x="634665" y="1900465"/>
        <a:ext cx="1336972" cy="668486"/>
      </dsp:txXfrm>
    </dsp:sp>
    <dsp:sp modelId="{846903FB-288B-4438-B6D3-3F0950D696ED}">
      <dsp:nvSpPr>
        <dsp:cNvPr id="0" name=""/>
        <dsp:cNvSpPr/>
      </dsp:nvSpPr>
      <dsp:spPr>
        <a:xfrm>
          <a:off x="968908" y="2849715"/>
          <a:ext cx="1336972" cy="668486"/>
        </a:xfrm>
        <a:prstGeom prst="rect">
          <a:avLst/>
        </a:prstGeom>
        <a:solidFill>
          <a:srgbClr val="52CAB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Previous chat continues</a:t>
          </a:r>
          <a:endParaRPr lang="he-IL" sz="1500" kern="1200" dirty="0">
            <a:latin typeface="+mj-lt"/>
          </a:endParaRPr>
        </a:p>
      </dsp:txBody>
      <dsp:txXfrm>
        <a:off x="968908" y="2849715"/>
        <a:ext cx="1336972" cy="668486"/>
      </dsp:txXfrm>
    </dsp:sp>
    <dsp:sp modelId="{3C652B91-C8BE-4E12-B1DF-0E0725544AD0}">
      <dsp:nvSpPr>
        <dsp:cNvPr id="0" name=""/>
        <dsp:cNvSpPr/>
      </dsp:nvSpPr>
      <dsp:spPr>
        <a:xfrm>
          <a:off x="2252402" y="1900465"/>
          <a:ext cx="1336972" cy="6684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Other user accept invitation</a:t>
          </a:r>
          <a:endParaRPr lang="he-IL" sz="1500" kern="1200" dirty="0">
            <a:latin typeface="+mj-lt"/>
          </a:endParaRPr>
        </a:p>
      </dsp:txBody>
      <dsp:txXfrm>
        <a:off x="2252402" y="1900465"/>
        <a:ext cx="1336972" cy="668486"/>
      </dsp:txXfrm>
    </dsp:sp>
    <dsp:sp modelId="{BD9B13B5-97EF-4C2A-B3F2-48661AB53FF6}">
      <dsp:nvSpPr>
        <dsp:cNvPr id="0" name=""/>
        <dsp:cNvSpPr/>
      </dsp:nvSpPr>
      <dsp:spPr>
        <a:xfrm>
          <a:off x="2586645" y="2849715"/>
          <a:ext cx="1336972" cy="9111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  <a:ea typeface="+mn-ea"/>
              <a:cs typeface="+mn-cs"/>
            </a:rPr>
            <a:t>The introduction process happens</a:t>
          </a:r>
          <a:endParaRPr lang="he-IL" sz="1400" kern="1200" dirty="0">
            <a:latin typeface="Calibri Light" panose="020F0302020204030204"/>
            <a:ea typeface="+mn-ea"/>
            <a:cs typeface="+mn-cs"/>
          </a:endParaRPr>
        </a:p>
      </dsp:txBody>
      <dsp:txXfrm>
        <a:off x="2586645" y="2849715"/>
        <a:ext cx="1336972" cy="911146"/>
      </dsp:txXfrm>
    </dsp:sp>
    <dsp:sp modelId="{6165DB4F-DDE2-42E6-AFB5-6D7AA49037A9}">
      <dsp:nvSpPr>
        <dsp:cNvPr id="0" name=""/>
        <dsp:cNvSpPr/>
      </dsp:nvSpPr>
      <dsp:spPr>
        <a:xfrm>
          <a:off x="2586645" y="4041626"/>
          <a:ext cx="1336972" cy="668486"/>
        </a:xfrm>
        <a:prstGeom prst="rect">
          <a:avLst/>
        </a:prstGeom>
        <a:solidFill>
          <a:srgbClr val="52CAB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Chat with new user/s continues </a:t>
          </a:r>
          <a:endParaRPr lang="he-IL" sz="1500" kern="1200" dirty="0">
            <a:latin typeface="+mj-lt"/>
          </a:endParaRPr>
        </a:p>
      </dsp:txBody>
      <dsp:txXfrm>
        <a:off x="2586645" y="4041626"/>
        <a:ext cx="1336972" cy="668486"/>
      </dsp:txXfrm>
    </dsp:sp>
    <dsp:sp modelId="{C4AE9D8C-0AAA-4E2B-824C-470D70ABE223}">
      <dsp:nvSpPr>
        <dsp:cNvPr id="0" name=""/>
        <dsp:cNvSpPr/>
      </dsp:nvSpPr>
      <dsp:spPr>
        <a:xfrm>
          <a:off x="5013250" y="951214"/>
          <a:ext cx="1336972" cy="668486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 Light" panose="020F0302020204030204"/>
              <a:ea typeface="+mn-ea"/>
              <a:cs typeface="+mn-cs"/>
            </a:rPr>
            <a:t>User waits for invitation</a:t>
          </a:r>
          <a:endParaRPr lang="he-IL" sz="1500" kern="1200" dirty="0">
            <a:solidFill>
              <a:prstClr val="white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5013250" y="951214"/>
        <a:ext cx="1336972" cy="668486"/>
      </dsp:txXfrm>
    </dsp:sp>
    <dsp:sp modelId="{F3414A12-EB07-44EC-BDC5-F6E0249221C9}">
      <dsp:nvSpPr>
        <dsp:cNvPr id="0" name=""/>
        <dsp:cNvSpPr/>
      </dsp:nvSpPr>
      <dsp:spPr>
        <a:xfrm>
          <a:off x="5013250" y="1900465"/>
          <a:ext cx="1336972" cy="6684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User receives an invitation</a:t>
          </a:r>
          <a:endParaRPr lang="he-IL" sz="1500" kern="1200" dirty="0">
            <a:latin typeface="+mj-lt"/>
          </a:endParaRPr>
        </a:p>
      </dsp:txBody>
      <dsp:txXfrm>
        <a:off x="5013250" y="1900465"/>
        <a:ext cx="1336972" cy="668486"/>
      </dsp:txXfrm>
    </dsp:sp>
    <dsp:sp modelId="{A13E79BA-A02C-498A-A490-AC300E267155}">
      <dsp:nvSpPr>
        <dsp:cNvPr id="0" name=""/>
        <dsp:cNvSpPr/>
      </dsp:nvSpPr>
      <dsp:spPr>
        <a:xfrm>
          <a:off x="4204382" y="2849715"/>
          <a:ext cx="1336972" cy="6684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User accepts invitation</a:t>
          </a:r>
          <a:endParaRPr lang="he-IL" sz="1500" kern="1200" dirty="0">
            <a:latin typeface="+mj-lt"/>
          </a:endParaRPr>
        </a:p>
      </dsp:txBody>
      <dsp:txXfrm>
        <a:off x="4204382" y="2849715"/>
        <a:ext cx="1336972" cy="668486"/>
      </dsp:txXfrm>
    </dsp:sp>
    <dsp:sp modelId="{5296D9C6-2348-4918-A32F-4115B897D5C9}">
      <dsp:nvSpPr>
        <dsp:cNvPr id="0" name=""/>
        <dsp:cNvSpPr/>
      </dsp:nvSpPr>
      <dsp:spPr>
        <a:xfrm>
          <a:off x="4204382" y="3798966"/>
          <a:ext cx="1336972" cy="6684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The introduction process happens</a:t>
          </a:r>
          <a:endParaRPr lang="he-IL" sz="1500" kern="1200" dirty="0">
            <a:latin typeface="+mj-lt"/>
          </a:endParaRPr>
        </a:p>
      </dsp:txBody>
      <dsp:txXfrm>
        <a:off x="4204382" y="3798966"/>
        <a:ext cx="1336972" cy="668486"/>
      </dsp:txXfrm>
    </dsp:sp>
    <dsp:sp modelId="{8BF70986-3577-4332-8721-545EA5D0D549}">
      <dsp:nvSpPr>
        <dsp:cNvPr id="0" name=""/>
        <dsp:cNvSpPr/>
      </dsp:nvSpPr>
      <dsp:spPr>
        <a:xfrm>
          <a:off x="4538625" y="4748216"/>
          <a:ext cx="1336972" cy="668486"/>
        </a:xfrm>
        <a:prstGeom prst="rect">
          <a:avLst/>
        </a:prstGeom>
        <a:solidFill>
          <a:srgbClr val="52CAB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Chat with new user/s continues</a:t>
          </a:r>
          <a:endParaRPr lang="he-IL" sz="1500" kern="1200" dirty="0">
            <a:latin typeface="+mj-lt"/>
          </a:endParaRPr>
        </a:p>
      </dsp:txBody>
      <dsp:txXfrm>
        <a:off x="4538625" y="4748216"/>
        <a:ext cx="1336972" cy="668486"/>
      </dsp:txXfrm>
    </dsp:sp>
    <dsp:sp modelId="{3F6C1239-6809-4AC8-B45D-AECEB8F37E21}">
      <dsp:nvSpPr>
        <dsp:cNvPr id="0" name=""/>
        <dsp:cNvSpPr/>
      </dsp:nvSpPr>
      <dsp:spPr>
        <a:xfrm>
          <a:off x="5822119" y="2849715"/>
          <a:ext cx="1336972" cy="6684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j-lt"/>
            </a:rPr>
            <a:t>User denies invitation</a:t>
          </a:r>
          <a:endParaRPr lang="he-IL" sz="1500" kern="1200" dirty="0">
            <a:latin typeface="+mj-lt"/>
          </a:endParaRPr>
        </a:p>
      </dsp:txBody>
      <dsp:txXfrm>
        <a:off x="5822119" y="2849715"/>
        <a:ext cx="1336972" cy="668486"/>
      </dsp:txXfrm>
    </dsp:sp>
    <dsp:sp modelId="{BAD6DF12-7974-4513-BEB3-29545D947E6C}">
      <dsp:nvSpPr>
        <dsp:cNvPr id="0" name=""/>
        <dsp:cNvSpPr/>
      </dsp:nvSpPr>
      <dsp:spPr>
        <a:xfrm>
          <a:off x="6156362" y="3798966"/>
          <a:ext cx="1336972" cy="668486"/>
        </a:xfrm>
        <a:prstGeom prst="rect">
          <a:avLst/>
        </a:prstGeom>
        <a:solidFill>
          <a:srgbClr val="52CAB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Previous chat continues</a:t>
          </a:r>
          <a:endParaRPr lang="he-IL" sz="1500" kern="1200" dirty="0">
            <a:latin typeface="+mj-lt"/>
          </a:endParaRPr>
        </a:p>
      </dsp:txBody>
      <dsp:txXfrm>
        <a:off x="6156362" y="3798966"/>
        <a:ext cx="1336972" cy="668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CC49B-4A5D-4AEA-8757-6301FBF231A2}">
      <dsp:nvSpPr>
        <dsp:cNvPr id="0" name=""/>
        <dsp:cNvSpPr/>
      </dsp:nvSpPr>
      <dsp:spPr>
        <a:xfrm>
          <a:off x="3338054" y="1793693"/>
          <a:ext cx="7342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423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686052" y="1835586"/>
        <a:ext cx="38241" cy="7655"/>
      </dsp:txXfrm>
    </dsp:sp>
    <dsp:sp modelId="{4CA23C0B-75FF-4D15-BF83-4C25067ABBEC}">
      <dsp:nvSpPr>
        <dsp:cNvPr id="0" name=""/>
        <dsp:cNvSpPr/>
      </dsp:nvSpPr>
      <dsp:spPr>
        <a:xfrm>
          <a:off x="14466" y="841797"/>
          <a:ext cx="3325388" cy="199523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Rod" panose="02030509050101010101" pitchFamily="49" charset="-79"/>
            </a:rPr>
            <a:t>Host Thread – At any time, the user can invite others to the chat.</a:t>
          </a:r>
          <a:endParaRPr lang="he-IL" sz="2400" kern="1200" dirty="0">
            <a:latin typeface="+mj-lt"/>
            <a:cs typeface="Rod" panose="02030509050101010101" pitchFamily="49" charset="-79"/>
          </a:endParaRPr>
        </a:p>
      </dsp:txBody>
      <dsp:txXfrm>
        <a:off x="14466" y="841797"/>
        <a:ext cx="3325388" cy="1995232"/>
      </dsp:txXfrm>
    </dsp:sp>
    <dsp:sp modelId="{A6D637B4-1CC5-4EF9-B3DD-117CECF4F887}">
      <dsp:nvSpPr>
        <dsp:cNvPr id="0" name=""/>
        <dsp:cNvSpPr/>
      </dsp:nvSpPr>
      <dsp:spPr>
        <a:xfrm>
          <a:off x="7428281" y="1793693"/>
          <a:ext cx="7342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4239" y="45720"/>
              </a:lnTo>
            </a:path>
          </a:pathLst>
        </a:custGeom>
        <a:noFill/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7776280" y="1835586"/>
        <a:ext cx="38241" cy="7655"/>
      </dsp:txXfrm>
    </dsp:sp>
    <dsp:sp modelId="{76642635-9382-4A6E-B896-6275BB2F631A}">
      <dsp:nvSpPr>
        <dsp:cNvPr id="0" name=""/>
        <dsp:cNvSpPr/>
      </dsp:nvSpPr>
      <dsp:spPr>
        <a:xfrm>
          <a:off x="4104693" y="841797"/>
          <a:ext cx="3325388" cy="1995232"/>
        </a:xfrm>
        <a:prstGeom prst="rect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Rod" panose="02030509050101010101" pitchFamily="49" charset="-79"/>
            </a:rPr>
            <a:t>To start the invitation procedure, the user should enter ‘</a:t>
          </a:r>
          <a:r>
            <a:rPr lang="en-US" sz="2400" kern="1200" dirty="0" err="1">
              <a:latin typeface="+mj-lt"/>
              <a:cs typeface="Rod" panose="02030509050101010101" pitchFamily="49" charset="-79"/>
            </a:rPr>
            <a:t>ctrl’+’I</a:t>
          </a:r>
          <a:r>
            <a:rPr lang="en-US" sz="2400" kern="1200" dirty="0">
              <a:latin typeface="+mj-lt"/>
              <a:cs typeface="Rod" panose="02030509050101010101" pitchFamily="49" charset="-79"/>
            </a:rPr>
            <a:t>’.</a:t>
          </a:r>
          <a:endParaRPr lang="he-IL" sz="2400" kern="1200" dirty="0">
            <a:latin typeface="+mj-lt"/>
            <a:cs typeface="Rod" panose="02030509050101010101" pitchFamily="49" charset="-79"/>
          </a:endParaRPr>
        </a:p>
      </dsp:txBody>
      <dsp:txXfrm>
        <a:off x="4104693" y="841797"/>
        <a:ext cx="3325388" cy="1995232"/>
      </dsp:txXfrm>
    </dsp:sp>
    <dsp:sp modelId="{2CA4C350-206C-448B-814F-71B2AB70AA6B}">
      <dsp:nvSpPr>
        <dsp:cNvPr id="0" name=""/>
        <dsp:cNvSpPr/>
      </dsp:nvSpPr>
      <dsp:spPr>
        <a:xfrm>
          <a:off x="1677160" y="2835230"/>
          <a:ext cx="8180454" cy="734239"/>
        </a:xfrm>
        <a:custGeom>
          <a:avLst/>
          <a:gdLst/>
          <a:ahLst/>
          <a:cxnLst/>
          <a:rect l="0" t="0" r="0" b="0"/>
          <a:pathLst>
            <a:path>
              <a:moveTo>
                <a:pt x="8180454" y="0"/>
              </a:moveTo>
              <a:lnTo>
                <a:pt x="8180454" y="384219"/>
              </a:lnTo>
              <a:lnTo>
                <a:pt x="0" y="384219"/>
              </a:lnTo>
              <a:lnTo>
                <a:pt x="0" y="734239"/>
              </a:lnTo>
            </a:path>
          </a:pathLst>
        </a:custGeom>
        <a:noFill/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5561984" y="3198522"/>
        <a:ext cx="410806" cy="7655"/>
      </dsp:txXfrm>
    </dsp:sp>
    <dsp:sp modelId="{C73EA944-20CC-4C92-AFDC-302BFA86FED7}">
      <dsp:nvSpPr>
        <dsp:cNvPr id="0" name=""/>
        <dsp:cNvSpPr/>
      </dsp:nvSpPr>
      <dsp:spPr>
        <a:xfrm>
          <a:off x="8194920" y="841797"/>
          <a:ext cx="3325388" cy="1995232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Rod" panose="02030509050101010101" pitchFamily="49" charset="-79"/>
            </a:rPr>
            <a:t>User inputs an IPV4 address and an open  port of the remote user he wants to invite.</a:t>
          </a:r>
          <a:endParaRPr lang="he-IL" sz="2400" kern="1200" dirty="0">
            <a:latin typeface="+mj-lt"/>
            <a:cs typeface="Rod" panose="02030509050101010101" pitchFamily="49" charset="-79"/>
          </a:endParaRPr>
        </a:p>
      </dsp:txBody>
      <dsp:txXfrm>
        <a:off x="8194920" y="841797"/>
        <a:ext cx="3325388" cy="1995232"/>
      </dsp:txXfrm>
    </dsp:sp>
    <dsp:sp modelId="{F90F4C45-AF0E-40B1-89D0-BB51F464C29A}">
      <dsp:nvSpPr>
        <dsp:cNvPr id="0" name=""/>
        <dsp:cNvSpPr/>
      </dsp:nvSpPr>
      <dsp:spPr>
        <a:xfrm>
          <a:off x="3338054" y="4553766"/>
          <a:ext cx="7342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4239" y="45720"/>
              </a:lnTo>
            </a:path>
          </a:pathLst>
        </a:custGeom>
        <a:noFill/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686052" y="4595658"/>
        <a:ext cx="38241" cy="7655"/>
      </dsp:txXfrm>
    </dsp:sp>
    <dsp:sp modelId="{DE8317CA-0A7D-438F-B974-E8A0600FA8A8}">
      <dsp:nvSpPr>
        <dsp:cNvPr id="0" name=""/>
        <dsp:cNvSpPr/>
      </dsp:nvSpPr>
      <dsp:spPr>
        <a:xfrm>
          <a:off x="14466" y="3601869"/>
          <a:ext cx="3325388" cy="1995232"/>
        </a:xfrm>
        <a:prstGeom prst="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Rod" panose="02030509050101010101" pitchFamily="49" charset="-79"/>
            </a:rPr>
            <a:t>A ‘</a:t>
          </a:r>
          <a:r>
            <a:rPr lang="en-US" sz="2400" kern="1200" dirty="0" err="1">
              <a:latin typeface="+mj-lt"/>
              <a:cs typeface="Rod" panose="02030509050101010101" pitchFamily="49" charset="-79"/>
            </a:rPr>
            <a:t>sockaddr_in</a:t>
          </a:r>
          <a:r>
            <a:rPr lang="en-US" sz="2400" kern="1200" dirty="0">
              <a:latin typeface="+mj-lt"/>
              <a:cs typeface="Rod" panose="02030509050101010101" pitchFamily="49" charset="-79"/>
            </a:rPr>
            <a:t>’ instance of the remote server is created.</a:t>
          </a:r>
          <a:endParaRPr lang="he-IL" sz="2400" kern="1200" dirty="0">
            <a:latin typeface="+mj-lt"/>
            <a:cs typeface="Rod" panose="02030509050101010101" pitchFamily="49" charset="-79"/>
          </a:endParaRPr>
        </a:p>
      </dsp:txBody>
      <dsp:txXfrm>
        <a:off x="14466" y="3601869"/>
        <a:ext cx="3325388" cy="1995232"/>
      </dsp:txXfrm>
    </dsp:sp>
    <dsp:sp modelId="{87D5AA12-38EA-4E08-BEB3-78992E6BDD64}">
      <dsp:nvSpPr>
        <dsp:cNvPr id="0" name=""/>
        <dsp:cNvSpPr/>
      </dsp:nvSpPr>
      <dsp:spPr>
        <a:xfrm>
          <a:off x="4104693" y="3601869"/>
          <a:ext cx="3325388" cy="1995232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  <a:cs typeface="Rod" panose="02030509050101010101" pitchFamily="49" charset="-79"/>
            </a:rPr>
            <a:t>We create a new socket in the ‘</a:t>
          </a:r>
          <a:r>
            <a:rPr lang="en-US" sz="2400" kern="1200" dirty="0" err="1">
              <a:latin typeface="+mj-lt"/>
              <a:cs typeface="Rod" panose="02030509050101010101" pitchFamily="49" charset="-79"/>
            </a:rPr>
            <a:t>client_sockets</a:t>
          </a:r>
          <a:r>
            <a:rPr lang="en-US" sz="2400" kern="1200" dirty="0">
              <a:latin typeface="+mj-lt"/>
              <a:cs typeface="Rod" panose="02030509050101010101" pitchFamily="49" charset="-79"/>
            </a:rPr>
            <a:t>’ array, and bind it to the ‘</a:t>
          </a:r>
          <a:r>
            <a:rPr lang="en-US" sz="2400" kern="1200" dirty="0" err="1">
              <a:latin typeface="+mj-lt"/>
              <a:cs typeface="Rod" panose="02030509050101010101" pitchFamily="49" charset="-79"/>
            </a:rPr>
            <a:t>sockaddr_in</a:t>
          </a:r>
          <a:r>
            <a:rPr lang="en-US" sz="2400" kern="1200" dirty="0">
              <a:latin typeface="+mj-lt"/>
              <a:cs typeface="Rod" panose="02030509050101010101" pitchFamily="49" charset="-79"/>
            </a:rPr>
            <a:t>’ of the remote server.</a:t>
          </a:r>
          <a:endParaRPr lang="he-IL" sz="2400" kern="1200" dirty="0">
            <a:latin typeface="+mj-lt"/>
            <a:cs typeface="Rod" panose="02030509050101010101" pitchFamily="49" charset="-79"/>
          </a:endParaRPr>
        </a:p>
      </dsp:txBody>
      <dsp:txXfrm>
        <a:off x="4104693" y="3601869"/>
        <a:ext cx="3325388" cy="199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963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2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92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3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98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43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14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26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34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1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02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FBED-8355-48EC-AE0A-A5723EF3A69E}" type="datetimeFigureOut">
              <a:rPr lang="he-IL" smtClean="0"/>
              <a:t>כ"ט/תשרי/תשפ"א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D726A-DC23-46E1-96CE-2E67B0E0F2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941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1E2FCCCA-6F10-481D-8431-01F6EE57B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634452"/>
              </p:ext>
            </p:extLst>
          </p:nvPr>
        </p:nvGraphicFramePr>
        <p:xfrm>
          <a:off x="2031999" y="10911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A4C37D4-B999-44A9-BA51-14F42A8F5606}"/>
              </a:ext>
            </a:extLst>
          </p:cNvPr>
          <p:cNvSpPr txBox="1"/>
          <p:nvPr/>
        </p:nvSpPr>
        <p:spPr>
          <a:xfrm>
            <a:off x="3424236" y="348192"/>
            <a:ext cx="534352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The Program Decision Tree</a:t>
            </a:r>
            <a:endParaRPr lang="he-IL" sz="3200" b="1" dirty="0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F81C1387-DACB-4F27-900B-03B28C6B3CC7}"/>
              </a:ext>
            </a:extLst>
          </p:cNvPr>
          <p:cNvSpPr/>
          <p:nvPr/>
        </p:nvSpPr>
        <p:spPr>
          <a:xfrm>
            <a:off x="9311519" y="1562100"/>
            <a:ext cx="1696959" cy="790574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9BF64">
                  <a:shade val="30000"/>
                  <a:satMod val="115000"/>
                </a:srgbClr>
              </a:gs>
              <a:gs pos="50000">
                <a:srgbClr val="49BF64">
                  <a:shade val="67500"/>
                  <a:satMod val="115000"/>
                </a:srgbClr>
              </a:gs>
              <a:gs pos="100000">
                <a:srgbClr val="49BF6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algn="ctr" defTabSz="6667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>
                <a:solidFill>
                  <a:prstClr val="white"/>
                </a:solidFill>
                <a:latin typeface="Calibri Light" panose="020F0302020204030204"/>
              </a:rPr>
              <a:t>Runs continuously at background</a:t>
            </a:r>
          </a:p>
        </p:txBody>
      </p:sp>
      <p:sp>
        <p:nvSpPr>
          <p:cNvPr id="2" name="חץ: למעלה 1">
            <a:extLst>
              <a:ext uri="{FF2B5EF4-FFF2-40B4-BE49-F238E27FC236}">
                <a16:creationId xmlns:a16="http://schemas.microsoft.com/office/drawing/2014/main" id="{FF27019C-715E-4D9A-81C3-86A6D2855161}"/>
              </a:ext>
            </a:extLst>
          </p:cNvPr>
          <p:cNvSpPr/>
          <p:nvPr/>
        </p:nvSpPr>
        <p:spPr>
          <a:xfrm rot="3756050">
            <a:off x="8736128" y="1863822"/>
            <a:ext cx="259032" cy="772682"/>
          </a:xfrm>
          <a:prstGeom prst="upArrow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algn="r" rtl="1"/>
            <a:endParaRPr lang="he-IL">
              <a:latin typeface="+mj-lt"/>
            </a:endParaRPr>
          </a:p>
        </p:txBody>
      </p:sp>
      <p:sp>
        <p:nvSpPr>
          <p:cNvPr id="7" name="צורה חופשית: צורה 6">
            <a:extLst>
              <a:ext uri="{FF2B5EF4-FFF2-40B4-BE49-F238E27FC236}">
                <a16:creationId xmlns:a16="http://schemas.microsoft.com/office/drawing/2014/main" id="{F59DCED5-D203-4321-A66A-E608CDB58AF3}"/>
              </a:ext>
            </a:extLst>
          </p:cNvPr>
          <p:cNvSpPr/>
          <p:nvPr/>
        </p:nvSpPr>
        <p:spPr>
          <a:xfrm>
            <a:off x="848479" y="1238250"/>
            <a:ext cx="1696959" cy="790574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9BF64">
                  <a:shade val="30000"/>
                  <a:satMod val="115000"/>
                </a:srgbClr>
              </a:gs>
              <a:gs pos="50000">
                <a:srgbClr val="49BF64">
                  <a:shade val="67500"/>
                  <a:satMod val="115000"/>
                </a:srgbClr>
              </a:gs>
              <a:gs pos="100000">
                <a:srgbClr val="49BF6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algn="ctr" defTabSz="6667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>
                <a:solidFill>
                  <a:prstClr val="white"/>
                </a:solidFill>
                <a:latin typeface="Calibri Light" panose="020F0302020204030204"/>
              </a:rPr>
              <a:t>Activated by Hot-Key</a:t>
            </a:r>
          </a:p>
          <a:p>
            <a:pPr algn="ctr" defTabSz="6667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>
                <a:solidFill>
                  <a:prstClr val="white"/>
                </a:solidFill>
                <a:latin typeface="Calibri Light" panose="020F0302020204030204"/>
              </a:rPr>
              <a:t>(</a:t>
            </a:r>
            <a:r>
              <a:rPr lang="en-US" sz="1500" dirty="0" err="1">
                <a:solidFill>
                  <a:prstClr val="white"/>
                </a:solidFill>
                <a:latin typeface="Calibri Light" panose="020F0302020204030204"/>
              </a:rPr>
              <a:t>Ctrl+I</a:t>
            </a:r>
            <a:r>
              <a:rPr lang="en-US" sz="1500" dirty="0">
                <a:solidFill>
                  <a:prstClr val="white"/>
                </a:solidFill>
                <a:latin typeface="Calibri Light" panose="020F0302020204030204"/>
              </a:rPr>
              <a:t>)</a:t>
            </a:r>
          </a:p>
        </p:txBody>
      </p:sp>
      <p:sp>
        <p:nvSpPr>
          <p:cNvPr id="8" name="חץ: למעלה 7">
            <a:extLst>
              <a:ext uri="{FF2B5EF4-FFF2-40B4-BE49-F238E27FC236}">
                <a16:creationId xmlns:a16="http://schemas.microsoft.com/office/drawing/2014/main" id="{560DA760-6431-4E9A-8859-A3F11BF94BE4}"/>
              </a:ext>
            </a:extLst>
          </p:cNvPr>
          <p:cNvSpPr/>
          <p:nvPr/>
        </p:nvSpPr>
        <p:spPr>
          <a:xfrm rot="18659250">
            <a:off x="2887364" y="1730470"/>
            <a:ext cx="259032" cy="772682"/>
          </a:xfrm>
          <a:prstGeom prst="upArrow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algn="r" rtl="1"/>
            <a:endParaRPr lang="he-IL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82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 animBg="1"/>
      <p:bldP spid="2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C45DB89A-1DF5-4A52-A861-8E93F8E7AF82}"/>
              </a:ext>
            </a:extLst>
          </p:cNvPr>
          <p:cNvSpPr/>
          <p:nvPr/>
        </p:nvSpPr>
        <p:spPr>
          <a:xfrm>
            <a:off x="2641599" y="1457740"/>
            <a:ext cx="6908800" cy="4990686"/>
          </a:xfrm>
          <a:custGeom>
            <a:avLst/>
            <a:gdLst>
              <a:gd name="connsiteX0" fmla="*/ 0 w 6908800"/>
              <a:gd name="connsiteY0" fmla="*/ 0 h 4226560"/>
              <a:gd name="connsiteX1" fmla="*/ 6908800 w 6908800"/>
              <a:gd name="connsiteY1" fmla="*/ 0 h 4226560"/>
              <a:gd name="connsiteX2" fmla="*/ 6908800 w 6908800"/>
              <a:gd name="connsiteY2" fmla="*/ 4226560 h 4226560"/>
              <a:gd name="connsiteX3" fmla="*/ 0 w 6908800"/>
              <a:gd name="connsiteY3" fmla="*/ 4226560 h 4226560"/>
              <a:gd name="connsiteX4" fmla="*/ 0 w 690880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8800" h="4226560">
                <a:moveTo>
                  <a:pt x="0" y="0"/>
                </a:moveTo>
                <a:lnTo>
                  <a:pt x="6908800" y="0"/>
                </a:lnTo>
                <a:lnTo>
                  <a:pt x="690880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2240" tIns="788529" rIns="142240" bIns="142240" numCol="1" spcCol="1270" anchor="t" anchorCtr="0">
            <a:noAutofit/>
          </a:bodyPr>
          <a:lstStyle/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</a:rPr>
              <a:t>char* nickname</a:t>
            </a:r>
            <a:endParaRPr lang="he-IL" sz="2000" kern="1200" dirty="0">
              <a:solidFill>
                <a:schemeClr val="bg1"/>
              </a:solidFill>
            </a:endParaRPr>
          </a:p>
          <a:p>
            <a:pPr marL="342900" lvl="2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800" kern="1200" dirty="0"/>
              <a:t>This nickname will be printed before any message this user sends.</a:t>
            </a:r>
            <a:endParaRPr lang="he-IL" sz="1800" kern="1200" dirty="0"/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</a:rPr>
              <a:t>SOCKET </a:t>
            </a:r>
            <a:r>
              <a:rPr lang="en-US" sz="2000" kern="1200" dirty="0" err="1">
                <a:solidFill>
                  <a:schemeClr val="bg1"/>
                </a:solidFill>
              </a:rPr>
              <a:t>server_socket</a:t>
            </a:r>
            <a:endParaRPr lang="he-IL" sz="2000" kern="1200" dirty="0">
              <a:solidFill>
                <a:schemeClr val="bg1"/>
              </a:solidFill>
            </a:endParaRPr>
          </a:p>
          <a:p>
            <a:pPr marL="342900" lvl="2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800" kern="1200" dirty="0"/>
              <a:t>Is used to listen to other users trying to connect to the local user.</a:t>
            </a:r>
            <a:endParaRPr lang="he-IL" sz="1800" kern="1200" dirty="0"/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</a:rPr>
              <a:t>SOCKET* </a:t>
            </a:r>
            <a:r>
              <a:rPr lang="en-US" sz="2000" kern="1200" dirty="0" err="1">
                <a:solidFill>
                  <a:schemeClr val="bg1"/>
                </a:solidFill>
              </a:rPr>
              <a:t>client_sockets</a:t>
            </a:r>
            <a:endParaRPr lang="he-IL" sz="2000" kern="1200" dirty="0">
              <a:solidFill>
                <a:schemeClr val="bg1"/>
              </a:solidFill>
            </a:endParaRPr>
          </a:p>
          <a:p>
            <a:pPr marL="342900" lvl="2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800" kern="1200" dirty="0"/>
              <a:t>A pointer to the list of sockets used to communicate with all users.</a:t>
            </a:r>
            <a:endParaRPr lang="he-IL" sz="1800" kern="1200" dirty="0"/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</a:rPr>
              <a:t>int </a:t>
            </a:r>
            <a:r>
              <a:rPr lang="en-US" sz="2000" kern="1200" dirty="0" err="1">
                <a:solidFill>
                  <a:schemeClr val="bg1"/>
                </a:solidFill>
              </a:rPr>
              <a:t>num_clients</a:t>
            </a:r>
            <a:endParaRPr lang="he-IL" sz="2000" kern="1200" dirty="0">
              <a:solidFill>
                <a:schemeClr val="bg1"/>
              </a:solidFill>
            </a:endParaRPr>
          </a:p>
          <a:p>
            <a:pPr marL="342900" lvl="2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800" kern="1200" dirty="0"/>
              <a:t>The number of remote users that the local user is connected to.</a:t>
            </a:r>
            <a:endParaRPr lang="he-IL" sz="1800" kern="1200" dirty="0"/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Struct ‘</a:t>
            </a:r>
            <a:r>
              <a:rPr lang="en-US" sz="2000" dirty="0" err="1">
                <a:solidFill>
                  <a:schemeClr val="bg1"/>
                </a:solidFill>
              </a:rPr>
              <a:t>sockaddr_in</a:t>
            </a:r>
            <a:r>
              <a:rPr lang="en-US" sz="2000" dirty="0">
                <a:solidFill>
                  <a:schemeClr val="bg1"/>
                </a:solidFill>
              </a:rPr>
              <a:t>’* </a:t>
            </a:r>
            <a:r>
              <a:rPr lang="en-US" sz="2000" dirty="0" err="1">
                <a:solidFill>
                  <a:schemeClr val="bg1"/>
                </a:solidFill>
              </a:rPr>
              <a:t>active_addresses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lvl="2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/>
              <a:t>A pointer to the list of addresses that the local user is currently connected to.</a:t>
            </a:r>
            <a:endParaRPr lang="he-IL" dirty="0"/>
          </a:p>
          <a:p>
            <a:pPr marL="228600" lvl="1" indent="-228600" algn="l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</a:rPr>
              <a:t>char* key</a:t>
            </a:r>
            <a:endParaRPr lang="he-IL" sz="2000" kern="1200" dirty="0">
              <a:solidFill>
                <a:schemeClr val="bg1"/>
              </a:solidFill>
            </a:endParaRPr>
          </a:p>
          <a:p>
            <a:pPr marL="342900" lvl="2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800" kern="1200" dirty="0"/>
              <a:t>The encryption key of the local user’s messages.</a:t>
            </a:r>
            <a:endParaRPr lang="he-IL" sz="1800" kern="12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3094FAF-EB4A-475A-AD77-7969F9914F96}"/>
              </a:ext>
            </a:extLst>
          </p:cNvPr>
          <p:cNvSpPr/>
          <p:nvPr/>
        </p:nvSpPr>
        <p:spPr>
          <a:xfrm>
            <a:off x="1747519" y="195250"/>
            <a:ext cx="1788160" cy="17881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F7AC2AE-4B0C-4B9F-8BEA-1F425C146CD6}"/>
              </a:ext>
            </a:extLst>
          </p:cNvPr>
          <p:cNvSpPr txBox="1"/>
          <p:nvPr/>
        </p:nvSpPr>
        <p:spPr>
          <a:xfrm>
            <a:off x="3424237" y="606068"/>
            <a:ext cx="534352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The ‘User’ Structure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312294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9FC8C1-6E46-4E8F-81C6-D77A6DBCDC37}"/>
              </a:ext>
            </a:extLst>
          </p:cNvPr>
          <p:cNvSpPr txBox="1"/>
          <p:nvPr/>
        </p:nvSpPr>
        <p:spPr>
          <a:xfrm>
            <a:off x="3424237" y="523875"/>
            <a:ext cx="534352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The Invitation Model</a:t>
            </a:r>
            <a:endParaRPr lang="he-IL" sz="3200" b="1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47356E93-5995-4566-AF64-0906C80C967D}"/>
              </a:ext>
            </a:extLst>
          </p:cNvPr>
          <p:cNvSpPr/>
          <p:nvPr/>
        </p:nvSpPr>
        <p:spPr>
          <a:xfrm>
            <a:off x="709907" y="1857375"/>
            <a:ext cx="2224088" cy="3771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User 1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Nickname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Server_socket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Client_sockets</a:t>
            </a:r>
            <a:r>
              <a:rPr lang="en-US" sz="1600" dirty="0"/>
              <a:t>[]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Num_clients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Active_addresses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B375E845-8442-47E7-9F23-79A8CC16FEC5}"/>
              </a:ext>
            </a:extLst>
          </p:cNvPr>
          <p:cNvSpPr/>
          <p:nvPr/>
        </p:nvSpPr>
        <p:spPr>
          <a:xfrm>
            <a:off x="9072029" y="1857375"/>
            <a:ext cx="2224088" cy="37718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u="sng" dirty="0"/>
              <a:t>User 2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Nickname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Server_socket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Client_sockets</a:t>
            </a:r>
            <a:r>
              <a:rPr lang="en-US" sz="1600" dirty="0"/>
              <a:t>[]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Num_clients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2B130D39-6279-4F67-85B2-12A3EDD390CC}"/>
              </a:ext>
            </a:extLst>
          </p:cNvPr>
          <p:cNvSpPr/>
          <p:nvPr/>
        </p:nvSpPr>
        <p:spPr>
          <a:xfrm rot="10427951" flipH="1" flipV="1">
            <a:off x="3149842" y="3351686"/>
            <a:ext cx="1977599" cy="59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Invitation</a:t>
            </a:r>
            <a:endParaRPr lang="he-IL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A0FDB160-7830-440A-AC8C-6ACA363168D2}"/>
              </a:ext>
            </a:extLst>
          </p:cNvPr>
          <p:cNvSpPr/>
          <p:nvPr/>
        </p:nvSpPr>
        <p:spPr>
          <a:xfrm>
            <a:off x="5275734" y="3246610"/>
            <a:ext cx="170843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User 2 – accept / deny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5F42A00E-964D-404D-BD0A-337CAF069EDA}"/>
              </a:ext>
            </a:extLst>
          </p:cNvPr>
          <p:cNvSpPr/>
          <p:nvPr/>
        </p:nvSpPr>
        <p:spPr>
          <a:xfrm rot="10105745" flipH="1" flipV="1">
            <a:off x="7021232" y="3123722"/>
            <a:ext cx="2005440" cy="572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Invitation accepted</a:t>
            </a:r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FE7B0D3-62B7-47FB-A219-68B7C798CAFD}"/>
              </a:ext>
            </a:extLst>
          </p:cNvPr>
          <p:cNvSpPr/>
          <p:nvPr/>
        </p:nvSpPr>
        <p:spPr>
          <a:xfrm>
            <a:off x="4764603" y="2044186"/>
            <a:ext cx="2596043" cy="298962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connection is created (Slide 4).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b="1" dirty="0">
                <a:solidFill>
                  <a:schemeClr val="bg1"/>
                </a:solidFill>
              </a:rPr>
              <a:t>introduction </a:t>
            </a:r>
            <a:r>
              <a:rPr lang="en-US" dirty="0">
                <a:solidFill>
                  <a:schemeClr val="bg1"/>
                </a:solidFill>
              </a:rPr>
              <a:t>between User 1 and User 2 happens.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Print at the console of each user the names of the new users it has connected with.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chat continues.</a:t>
            </a:r>
          </a:p>
        </p:txBody>
      </p:sp>
    </p:spTree>
    <p:extLst>
      <p:ext uri="{BB962C8B-B14F-4D97-AF65-F5344CB8AC3E}">
        <p14:creationId xmlns:p14="http://schemas.microsoft.com/office/powerpoint/2010/main" val="23330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2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9FC8C1-6E46-4E8F-81C6-D77A6DBCDC37}"/>
              </a:ext>
            </a:extLst>
          </p:cNvPr>
          <p:cNvSpPr txBox="1"/>
          <p:nvPr/>
        </p:nvSpPr>
        <p:spPr>
          <a:xfrm>
            <a:off x="3241254" y="523875"/>
            <a:ext cx="57094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The Creation of the Connection</a:t>
            </a:r>
            <a:endParaRPr lang="he-IL" sz="3200" b="1" dirty="0"/>
          </a:p>
        </p:txBody>
      </p:sp>
      <p:sp>
        <p:nvSpPr>
          <p:cNvPr id="12" name="צורה חופשית: צורה 11">
            <a:extLst>
              <a:ext uri="{FF2B5EF4-FFF2-40B4-BE49-F238E27FC236}">
                <a16:creationId xmlns:a16="http://schemas.microsoft.com/office/drawing/2014/main" id="{F710827F-8E4D-49FF-8272-AE12821895CD}"/>
              </a:ext>
            </a:extLst>
          </p:cNvPr>
          <p:cNvSpPr/>
          <p:nvPr/>
        </p:nvSpPr>
        <p:spPr>
          <a:xfrm>
            <a:off x="3786531" y="2329849"/>
            <a:ext cx="696473" cy="91440"/>
          </a:xfrm>
          <a:custGeom>
            <a:avLst/>
            <a:gdLst>
              <a:gd name="connsiteX0" fmla="*/ 0 w 696473"/>
              <a:gd name="connsiteY0" fmla="*/ 45720 h 91440"/>
              <a:gd name="connsiteX1" fmla="*/ 696473 w 69647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473" h="91440">
                <a:moveTo>
                  <a:pt x="0" y="45720"/>
                </a:moveTo>
                <a:lnTo>
                  <a:pt x="69647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760" tIns="42085" rIns="342760" bIns="42085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13" name="צורה חופשית: צורה 12">
            <a:extLst>
              <a:ext uri="{FF2B5EF4-FFF2-40B4-BE49-F238E27FC236}">
                <a16:creationId xmlns:a16="http://schemas.microsoft.com/office/drawing/2014/main" id="{221129AE-9406-44F6-8048-C7B26098ECB9}"/>
              </a:ext>
            </a:extLst>
          </p:cNvPr>
          <p:cNvSpPr/>
          <p:nvPr/>
        </p:nvSpPr>
        <p:spPr>
          <a:xfrm>
            <a:off x="627141" y="1427212"/>
            <a:ext cx="3161189" cy="1896713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User 1 creates a new client socket.</a:t>
            </a:r>
            <a:endParaRPr lang="he-IL" sz="2400" kern="1200" dirty="0"/>
          </a:p>
        </p:txBody>
      </p:sp>
      <p:sp>
        <p:nvSpPr>
          <p:cNvPr id="14" name="צורה חופשית: צורה 13">
            <a:extLst>
              <a:ext uri="{FF2B5EF4-FFF2-40B4-BE49-F238E27FC236}">
                <a16:creationId xmlns:a16="http://schemas.microsoft.com/office/drawing/2014/main" id="{C8DD1D11-9089-4E90-8298-1BE7FB189311}"/>
              </a:ext>
            </a:extLst>
          </p:cNvPr>
          <p:cNvSpPr/>
          <p:nvPr/>
        </p:nvSpPr>
        <p:spPr>
          <a:xfrm>
            <a:off x="7674794" y="2329849"/>
            <a:ext cx="696473" cy="91440"/>
          </a:xfrm>
          <a:custGeom>
            <a:avLst/>
            <a:gdLst>
              <a:gd name="connsiteX0" fmla="*/ 0 w 696473"/>
              <a:gd name="connsiteY0" fmla="*/ 45720 h 91440"/>
              <a:gd name="connsiteX1" fmla="*/ 696473 w 69647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473" h="91440">
                <a:moveTo>
                  <a:pt x="0" y="45720"/>
                </a:moveTo>
                <a:lnTo>
                  <a:pt x="69647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-2252848"/>
              <a:satOff val="-5806"/>
              <a:lumOff val="-3922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760" tIns="42085" rIns="342760" bIns="42085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15" name="צורה חופשית: צורה 14">
            <a:extLst>
              <a:ext uri="{FF2B5EF4-FFF2-40B4-BE49-F238E27FC236}">
                <a16:creationId xmlns:a16="http://schemas.microsoft.com/office/drawing/2014/main" id="{8B053818-7173-49E2-A9FC-14D60AD0AF8C}"/>
              </a:ext>
            </a:extLst>
          </p:cNvPr>
          <p:cNvSpPr/>
          <p:nvPr/>
        </p:nvSpPr>
        <p:spPr>
          <a:xfrm>
            <a:off x="4515405" y="1427212"/>
            <a:ext cx="3161189" cy="1896713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89636"/>
              <a:satOff val="-4355"/>
              <a:lumOff val="-2941"/>
              <a:alphaOff val="0"/>
            </a:schemeClr>
          </a:fillRef>
          <a:effectRef idx="0">
            <a:schemeClr val="accent5">
              <a:hueOff val="-1689636"/>
              <a:satOff val="-4355"/>
              <a:lumOff val="-294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The user inserts the IP address and port of the user whom he wants to connect to.</a:t>
            </a:r>
          </a:p>
        </p:txBody>
      </p:sp>
      <p:sp>
        <p:nvSpPr>
          <p:cNvPr id="16" name="צורה חופשית: צורה 15">
            <a:extLst>
              <a:ext uri="{FF2B5EF4-FFF2-40B4-BE49-F238E27FC236}">
                <a16:creationId xmlns:a16="http://schemas.microsoft.com/office/drawing/2014/main" id="{C1B1BC78-6FB5-46BC-8E41-1AAC9545C734}"/>
              </a:ext>
            </a:extLst>
          </p:cNvPr>
          <p:cNvSpPr/>
          <p:nvPr/>
        </p:nvSpPr>
        <p:spPr>
          <a:xfrm>
            <a:off x="2207736" y="3322126"/>
            <a:ext cx="7776526" cy="696473"/>
          </a:xfrm>
          <a:custGeom>
            <a:avLst/>
            <a:gdLst>
              <a:gd name="connsiteX0" fmla="*/ 7776526 w 7776526"/>
              <a:gd name="connsiteY0" fmla="*/ 0 h 696473"/>
              <a:gd name="connsiteX1" fmla="*/ 7776526 w 7776526"/>
              <a:gd name="connsiteY1" fmla="*/ 365336 h 696473"/>
              <a:gd name="connsiteX2" fmla="*/ 0 w 7776526"/>
              <a:gd name="connsiteY2" fmla="*/ 365336 h 696473"/>
              <a:gd name="connsiteX3" fmla="*/ 0 w 7776526"/>
              <a:gd name="connsiteY3" fmla="*/ 696473 h 69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6526" h="696473">
                <a:moveTo>
                  <a:pt x="7776526" y="0"/>
                </a:moveTo>
                <a:lnTo>
                  <a:pt x="7776526" y="365336"/>
                </a:lnTo>
                <a:lnTo>
                  <a:pt x="0" y="365336"/>
                </a:lnTo>
                <a:lnTo>
                  <a:pt x="0" y="696473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-4505695"/>
              <a:satOff val="-11613"/>
              <a:lumOff val="-7843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05702" tIns="344602" rIns="3705702" bIns="344601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17" name="צורה חופשית: צורה 16">
            <a:extLst>
              <a:ext uri="{FF2B5EF4-FFF2-40B4-BE49-F238E27FC236}">
                <a16:creationId xmlns:a16="http://schemas.microsoft.com/office/drawing/2014/main" id="{4C3FCE8A-E73D-4C10-A928-69CCC36C9D2C}"/>
              </a:ext>
            </a:extLst>
          </p:cNvPr>
          <p:cNvSpPr/>
          <p:nvPr/>
        </p:nvSpPr>
        <p:spPr>
          <a:xfrm>
            <a:off x="8403668" y="1427212"/>
            <a:ext cx="3161189" cy="1896713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79271"/>
              <a:satOff val="-8710"/>
              <a:lumOff val="-5883"/>
              <a:alphaOff val="0"/>
            </a:schemeClr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The IP and port are saved into a ‘</a:t>
            </a:r>
            <a:r>
              <a:rPr lang="en-US" sz="2400" kern="1200" dirty="0" err="1"/>
              <a:t>sockaddr_in</a:t>
            </a:r>
            <a:r>
              <a:rPr lang="en-US" sz="2400" kern="1200" dirty="0"/>
              <a:t>’ instance.</a:t>
            </a:r>
          </a:p>
        </p:txBody>
      </p:sp>
      <p:sp>
        <p:nvSpPr>
          <p:cNvPr id="18" name="צורה חופשית: צורה 17">
            <a:extLst>
              <a:ext uri="{FF2B5EF4-FFF2-40B4-BE49-F238E27FC236}">
                <a16:creationId xmlns:a16="http://schemas.microsoft.com/office/drawing/2014/main" id="{5567AAF8-BA0E-440B-9859-F7B1023E8719}"/>
              </a:ext>
            </a:extLst>
          </p:cNvPr>
          <p:cNvSpPr/>
          <p:nvPr/>
        </p:nvSpPr>
        <p:spPr>
          <a:xfrm>
            <a:off x="3786531" y="4953637"/>
            <a:ext cx="696473" cy="91440"/>
          </a:xfrm>
          <a:custGeom>
            <a:avLst/>
            <a:gdLst>
              <a:gd name="connsiteX0" fmla="*/ 0 w 696473"/>
              <a:gd name="connsiteY0" fmla="*/ 45720 h 91440"/>
              <a:gd name="connsiteX1" fmla="*/ 696473 w 69647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473" h="91440">
                <a:moveTo>
                  <a:pt x="0" y="45720"/>
                </a:moveTo>
                <a:lnTo>
                  <a:pt x="696473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760" tIns="42084" rIns="342760" bIns="42086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19" name="צורה חופשית: צורה 18">
            <a:extLst>
              <a:ext uri="{FF2B5EF4-FFF2-40B4-BE49-F238E27FC236}">
                <a16:creationId xmlns:a16="http://schemas.microsoft.com/office/drawing/2014/main" id="{DCDA2242-4D9E-4A13-881C-CB645D5E1233}"/>
              </a:ext>
            </a:extLst>
          </p:cNvPr>
          <p:cNvSpPr/>
          <p:nvPr/>
        </p:nvSpPr>
        <p:spPr>
          <a:xfrm>
            <a:off x="627141" y="4051000"/>
            <a:ext cx="3161189" cy="1896713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068907"/>
              <a:satOff val="-13064"/>
              <a:lumOff val="-8824"/>
              <a:alphaOff val="0"/>
            </a:schemeClr>
          </a:fillRef>
          <a:effectRef idx="0">
            <a:schemeClr val="accent5">
              <a:hueOff val="-5068907"/>
              <a:satOff val="-13064"/>
              <a:lumOff val="-882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The ‘connect’ function is given the socket, the address and the size of the address.</a:t>
            </a:r>
          </a:p>
        </p:txBody>
      </p:sp>
      <p:sp>
        <p:nvSpPr>
          <p:cNvPr id="20" name="צורה חופשית: צורה 19">
            <a:extLst>
              <a:ext uri="{FF2B5EF4-FFF2-40B4-BE49-F238E27FC236}">
                <a16:creationId xmlns:a16="http://schemas.microsoft.com/office/drawing/2014/main" id="{CFBF9446-6A5B-470C-8E11-A46D26738475}"/>
              </a:ext>
            </a:extLst>
          </p:cNvPr>
          <p:cNvSpPr/>
          <p:nvPr/>
        </p:nvSpPr>
        <p:spPr>
          <a:xfrm>
            <a:off x="4515405" y="4051000"/>
            <a:ext cx="3161189" cy="1896713"/>
          </a:xfrm>
          <a:custGeom>
            <a:avLst/>
            <a:gdLst>
              <a:gd name="connsiteX0" fmla="*/ 0 w 3161189"/>
              <a:gd name="connsiteY0" fmla="*/ 0 h 1896713"/>
              <a:gd name="connsiteX1" fmla="*/ 3161189 w 3161189"/>
              <a:gd name="connsiteY1" fmla="*/ 0 h 1896713"/>
              <a:gd name="connsiteX2" fmla="*/ 3161189 w 3161189"/>
              <a:gd name="connsiteY2" fmla="*/ 1896713 h 1896713"/>
              <a:gd name="connsiteX3" fmla="*/ 0 w 3161189"/>
              <a:gd name="connsiteY3" fmla="*/ 1896713 h 1896713"/>
              <a:gd name="connsiteX4" fmla="*/ 0 w 3161189"/>
              <a:gd name="connsiteY4" fmla="*/ 0 h 18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189" h="1896713">
                <a:moveTo>
                  <a:pt x="0" y="0"/>
                </a:moveTo>
                <a:lnTo>
                  <a:pt x="3161189" y="0"/>
                </a:lnTo>
                <a:lnTo>
                  <a:pt x="3161189" y="1896713"/>
                </a:lnTo>
                <a:lnTo>
                  <a:pt x="0" y="18967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marL="0" lvl="0" indent="0" algn="ctr" defTabSz="1066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User 1 can now use the socket he created to send and receive data to user 2.</a:t>
            </a:r>
          </a:p>
        </p:txBody>
      </p:sp>
    </p:spTree>
    <p:extLst>
      <p:ext uri="{BB962C8B-B14F-4D97-AF65-F5344CB8AC3E}">
        <p14:creationId xmlns:p14="http://schemas.microsoft.com/office/powerpoint/2010/main" val="21134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9FC8C1-6E46-4E8F-81C6-D77A6DBCDC37}"/>
              </a:ext>
            </a:extLst>
          </p:cNvPr>
          <p:cNvSpPr txBox="1"/>
          <p:nvPr/>
        </p:nvSpPr>
        <p:spPr>
          <a:xfrm>
            <a:off x="3241254" y="421135"/>
            <a:ext cx="57094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/>
              <a:t>The Introduction</a:t>
            </a:r>
            <a:endParaRPr lang="he-IL" sz="3200" b="1" dirty="0"/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F54EAFE6-55F0-473F-B10F-7D383475ADD2}"/>
              </a:ext>
            </a:extLst>
          </p:cNvPr>
          <p:cNvSpPr/>
          <p:nvPr/>
        </p:nvSpPr>
        <p:spPr>
          <a:xfrm>
            <a:off x="5710816" y="2074673"/>
            <a:ext cx="736162" cy="91440"/>
          </a:xfrm>
          <a:custGeom>
            <a:avLst/>
            <a:gdLst>
              <a:gd name="connsiteX0" fmla="*/ 0 w 736162"/>
              <a:gd name="connsiteY0" fmla="*/ 45720 h 91440"/>
              <a:gd name="connsiteX1" fmla="*/ 736162 w 73616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62" h="91440">
                <a:moveTo>
                  <a:pt x="0" y="45720"/>
                </a:moveTo>
                <a:lnTo>
                  <a:pt x="736162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612" tIns="41886" rIns="361612" bIns="41887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5" name="צורה חופשית: צורה 4">
            <a:extLst>
              <a:ext uri="{FF2B5EF4-FFF2-40B4-BE49-F238E27FC236}">
                <a16:creationId xmlns:a16="http://schemas.microsoft.com/office/drawing/2014/main" id="{1D11A149-68F5-4A6F-AC9A-D827872B891C}"/>
              </a:ext>
            </a:extLst>
          </p:cNvPr>
          <p:cNvSpPr/>
          <p:nvPr/>
        </p:nvSpPr>
        <p:spPr>
          <a:xfrm>
            <a:off x="2378866" y="1120268"/>
            <a:ext cx="3333749" cy="2000250"/>
          </a:xfrm>
          <a:custGeom>
            <a:avLst/>
            <a:gdLst>
              <a:gd name="connsiteX0" fmla="*/ 0 w 3333749"/>
              <a:gd name="connsiteY0" fmla="*/ 0 h 2000250"/>
              <a:gd name="connsiteX1" fmla="*/ 3333749 w 3333749"/>
              <a:gd name="connsiteY1" fmla="*/ 0 h 2000250"/>
              <a:gd name="connsiteX2" fmla="*/ 3333749 w 3333749"/>
              <a:gd name="connsiteY2" fmla="*/ 2000250 h 2000250"/>
              <a:gd name="connsiteX3" fmla="*/ 0 w 3333749"/>
              <a:gd name="connsiteY3" fmla="*/ 2000250 h 2000250"/>
              <a:gd name="connsiteX4" fmla="*/ 0 w 3333749"/>
              <a:gd name="connsiteY4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49" h="2000250">
                <a:moveTo>
                  <a:pt x="0" y="0"/>
                </a:moveTo>
                <a:lnTo>
                  <a:pt x="3333749" y="0"/>
                </a:lnTo>
                <a:lnTo>
                  <a:pt x="3333749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marL="0" lvl="0" indent="0" algn="ctr" defTabSz="9779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User 1 sends User 2 an array of ‘</a:t>
            </a:r>
            <a:r>
              <a:rPr lang="en-US" sz="2200" kern="1200" dirty="0" err="1"/>
              <a:t>sockaddr_in</a:t>
            </a:r>
            <a:r>
              <a:rPr lang="en-US" sz="2200" kern="1200" dirty="0"/>
              <a:t>’ structs, that contains all of the addresses that User 1 is connected to them.</a:t>
            </a:r>
            <a:endParaRPr lang="he-IL" sz="2200" kern="1200" dirty="0"/>
          </a:p>
        </p:txBody>
      </p:sp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BFB2A606-9F5F-45FA-A536-01C1780E4D09}"/>
              </a:ext>
            </a:extLst>
          </p:cNvPr>
          <p:cNvSpPr/>
          <p:nvPr/>
        </p:nvSpPr>
        <p:spPr>
          <a:xfrm>
            <a:off x="4045741" y="3118718"/>
            <a:ext cx="4100512" cy="736162"/>
          </a:xfrm>
          <a:custGeom>
            <a:avLst/>
            <a:gdLst>
              <a:gd name="connsiteX0" fmla="*/ 4100512 w 4100512"/>
              <a:gd name="connsiteY0" fmla="*/ 0 h 736162"/>
              <a:gd name="connsiteX1" fmla="*/ 4100512 w 4100512"/>
              <a:gd name="connsiteY1" fmla="*/ 385181 h 736162"/>
              <a:gd name="connsiteX2" fmla="*/ 0 w 4100512"/>
              <a:gd name="connsiteY2" fmla="*/ 385181 h 736162"/>
              <a:gd name="connsiteX3" fmla="*/ 0 w 4100512"/>
              <a:gd name="connsiteY3" fmla="*/ 736162 h 73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0512" h="736162">
                <a:moveTo>
                  <a:pt x="4100512" y="0"/>
                </a:moveTo>
                <a:lnTo>
                  <a:pt x="4100512" y="385181"/>
                </a:lnTo>
                <a:lnTo>
                  <a:pt x="0" y="385181"/>
                </a:lnTo>
                <a:lnTo>
                  <a:pt x="0" y="736162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-3379271"/>
              <a:satOff val="-8710"/>
              <a:lumOff val="-5883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58667" tIns="364248" rIns="1958666" bIns="364247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7" name="צורה חופשית: צורה 6">
            <a:extLst>
              <a:ext uri="{FF2B5EF4-FFF2-40B4-BE49-F238E27FC236}">
                <a16:creationId xmlns:a16="http://schemas.microsoft.com/office/drawing/2014/main" id="{E59F204A-8B11-4D68-B459-DD2B1C263C6D}"/>
              </a:ext>
            </a:extLst>
          </p:cNvPr>
          <p:cNvSpPr/>
          <p:nvPr/>
        </p:nvSpPr>
        <p:spPr>
          <a:xfrm>
            <a:off x="6479379" y="1120268"/>
            <a:ext cx="3333749" cy="2000250"/>
          </a:xfrm>
          <a:custGeom>
            <a:avLst/>
            <a:gdLst>
              <a:gd name="connsiteX0" fmla="*/ 0 w 3333749"/>
              <a:gd name="connsiteY0" fmla="*/ 0 h 2000250"/>
              <a:gd name="connsiteX1" fmla="*/ 3333749 w 3333749"/>
              <a:gd name="connsiteY1" fmla="*/ 0 h 2000250"/>
              <a:gd name="connsiteX2" fmla="*/ 3333749 w 3333749"/>
              <a:gd name="connsiteY2" fmla="*/ 2000250 h 2000250"/>
              <a:gd name="connsiteX3" fmla="*/ 0 w 3333749"/>
              <a:gd name="connsiteY3" fmla="*/ 2000250 h 2000250"/>
              <a:gd name="connsiteX4" fmla="*/ 0 w 3333749"/>
              <a:gd name="connsiteY4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49" h="2000250">
                <a:moveTo>
                  <a:pt x="0" y="0"/>
                </a:moveTo>
                <a:lnTo>
                  <a:pt x="3333749" y="0"/>
                </a:lnTo>
                <a:lnTo>
                  <a:pt x="3333749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252848"/>
              <a:satOff val="-5806"/>
              <a:lumOff val="-3922"/>
              <a:alphaOff val="0"/>
            </a:schemeClr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marL="0" lvl="0" indent="0" algn="ctr" defTabSz="9779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User 2 creates new connections to each of the addresses he got from User 1. </a:t>
            </a:r>
            <a:endParaRPr lang="he-IL" sz="2200" kern="1200" dirty="0"/>
          </a:p>
        </p:txBody>
      </p:sp>
      <p:sp>
        <p:nvSpPr>
          <p:cNvPr id="8" name="צורה חופשית: צורה 7">
            <a:extLst>
              <a:ext uri="{FF2B5EF4-FFF2-40B4-BE49-F238E27FC236}">
                <a16:creationId xmlns:a16="http://schemas.microsoft.com/office/drawing/2014/main" id="{213503B4-598B-4CD8-A4FB-0232C06BA607}"/>
              </a:ext>
            </a:extLst>
          </p:cNvPr>
          <p:cNvSpPr/>
          <p:nvPr/>
        </p:nvSpPr>
        <p:spPr>
          <a:xfrm>
            <a:off x="5710816" y="4841686"/>
            <a:ext cx="736162" cy="91440"/>
          </a:xfrm>
          <a:custGeom>
            <a:avLst/>
            <a:gdLst>
              <a:gd name="connsiteX0" fmla="*/ 0 w 736162"/>
              <a:gd name="connsiteY0" fmla="*/ 45720 h 91440"/>
              <a:gd name="connsiteX1" fmla="*/ 736162 w 73616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62" h="91440">
                <a:moveTo>
                  <a:pt x="0" y="45720"/>
                </a:moveTo>
                <a:lnTo>
                  <a:pt x="736162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5">
              <a:hueOff val="-6758543"/>
              <a:satOff val="-17419"/>
              <a:lumOff val="-11765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612" tIns="41886" rIns="361612" bIns="41887" numCol="1" spcCol="1270" anchor="ctr" anchorCtr="0">
            <a:noAutofit/>
          </a:bodyPr>
          <a:lstStyle/>
          <a:p>
            <a:pPr marL="0" lvl="0" indent="0" algn="ctr" defTabSz="2222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500" kern="1200"/>
          </a:p>
        </p:txBody>
      </p:sp>
      <p:sp>
        <p:nvSpPr>
          <p:cNvPr id="9" name="צורה חופשית: צורה 8">
            <a:extLst>
              <a:ext uri="{FF2B5EF4-FFF2-40B4-BE49-F238E27FC236}">
                <a16:creationId xmlns:a16="http://schemas.microsoft.com/office/drawing/2014/main" id="{6ADD6B4A-6463-4E80-B527-6BC5A9F4803C}"/>
              </a:ext>
            </a:extLst>
          </p:cNvPr>
          <p:cNvSpPr/>
          <p:nvPr/>
        </p:nvSpPr>
        <p:spPr>
          <a:xfrm>
            <a:off x="2378866" y="3887281"/>
            <a:ext cx="3333749" cy="2000250"/>
          </a:xfrm>
          <a:custGeom>
            <a:avLst/>
            <a:gdLst>
              <a:gd name="connsiteX0" fmla="*/ 0 w 3333749"/>
              <a:gd name="connsiteY0" fmla="*/ 0 h 2000250"/>
              <a:gd name="connsiteX1" fmla="*/ 3333749 w 3333749"/>
              <a:gd name="connsiteY1" fmla="*/ 0 h 2000250"/>
              <a:gd name="connsiteX2" fmla="*/ 3333749 w 3333749"/>
              <a:gd name="connsiteY2" fmla="*/ 2000250 h 2000250"/>
              <a:gd name="connsiteX3" fmla="*/ 0 w 3333749"/>
              <a:gd name="connsiteY3" fmla="*/ 2000250 h 2000250"/>
              <a:gd name="connsiteX4" fmla="*/ 0 w 3333749"/>
              <a:gd name="connsiteY4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49" h="2000250">
                <a:moveTo>
                  <a:pt x="0" y="0"/>
                </a:moveTo>
                <a:lnTo>
                  <a:pt x="3333749" y="0"/>
                </a:lnTo>
                <a:lnTo>
                  <a:pt x="3333749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rgbClr val="49BF6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695"/>
              <a:satOff val="-11613"/>
              <a:lumOff val="-7843"/>
              <a:alphaOff val="0"/>
            </a:schemeClr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marL="0" lvl="0" indent="0" algn="ctr" defTabSz="9779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User 2 sends User 1 an array of ‘</a:t>
            </a:r>
            <a:r>
              <a:rPr lang="en-US" sz="2200" kern="1200" dirty="0" err="1"/>
              <a:t>sockaddr_in</a:t>
            </a:r>
            <a:r>
              <a:rPr lang="en-US" sz="2200" kern="1200" dirty="0"/>
              <a:t>’ structs, that contains all of the addresses that User 2 is connected to them.</a:t>
            </a:r>
            <a:endParaRPr lang="he-IL" sz="2200" kern="1200" dirty="0"/>
          </a:p>
        </p:txBody>
      </p:sp>
      <p:sp>
        <p:nvSpPr>
          <p:cNvPr id="11" name="צורה חופשית: צורה 10">
            <a:extLst>
              <a:ext uri="{FF2B5EF4-FFF2-40B4-BE49-F238E27FC236}">
                <a16:creationId xmlns:a16="http://schemas.microsoft.com/office/drawing/2014/main" id="{04B386B8-C39A-40BD-868E-2D9CD492D341}"/>
              </a:ext>
            </a:extLst>
          </p:cNvPr>
          <p:cNvSpPr/>
          <p:nvPr/>
        </p:nvSpPr>
        <p:spPr>
          <a:xfrm>
            <a:off x="6479379" y="3887281"/>
            <a:ext cx="3333749" cy="2000250"/>
          </a:xfrm>
          <a:custGeom>
            <a:avLst/>
            <a:gdLst>
              <a:gd name="connsiteX0" fmla="*/ 0 w 3333749"/>
              <a:gd name="connsiteY0" fmla="*/ 0 h 2000250"/>
              <a:gd name="connsiteX1" fmla="*/ 3333749 w 3333749"/>
              <a:gd name="connsiteY1" fmla="*/ 0 h 2000250"/>
              <a:gd name="connsiteX2" fmla="*/ 3333749 w 3333749"/>
              <a:gd name="connsiteY2" fmla="*/ 2000250 h 2000250"/>
              <a:gd name="connsiteX3" fmla="*/ 0 w 3333749"/>
              <a:gd name="connsiteY3" fmla="*/ 2000250 h 2000250"/>
              <a:gd name="connsiteX4" fmla="*/ 0 w 3333749"/>
              <a:gd name="connsiteY4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49" h="2000250">
                <a:moveTo>
                  <a:pt x="0" y="0"/>
                </a:moveTo>
                <a:lnTo>
                  <a:pt x="3333749" y="0"/>
                </a:lnTo>
                <a:lnTo>
                  <a:pt x="3333749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marL="0" lvl="0" indent="0" algn="ctr" defTabSz="9779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User 1 creates new connections to each of the addresses he got from User 2. </a:t>
            </a:r>
            <a:endParaRPr lang="he-IL" sz="2200" kern="1200" dirty="0"/>
          </a:p>
        </p:txBody>
      </p:sp>
    </p:spTree>
    <p:extLst>
      <p:ext uri="{BB962C8B-B14F-4D97-AF65-F5344CB8AC3E}">
        <p14:creationId xmlns:p14="http://schemas.microsoft.com/office/powerpoint/2010/main" val="10403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דיאגרמה 4">
            <a:extLst>
              <a:ext uri="{FF2B5EF4-FFF2-40B4-BE49-F238E27FC236}">
                <a16:creationId xmlns:a16="http://schemas.microsoft.com/office/drawing/2014/main" id="{2F4862EF-B9F9-4D28-B5C4-51CBD672D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891144"/>
              </p:ext>
            </p:extLst>
          </p:nvPr>
        </p:nvGraphicFramePr>
        <p:xfrm>
          <a:off x="457200" y="200025"/>
          <a:ext cx="11534775" cy="643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22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535</Words>
  <Application>Microsoft Office PowerPoint</Application>
  <PresentationFormat>מסך רחב</PresentationFormat>
  <Paragraphs>68</Paragraphs>
  <Slides>6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עופרי ניר</dc:creator>
  <cp:lastModifiedBy>עופרי ניר</cp:lastModifiedBy>
  <cp:revision>43</cp:revision>
  <dcterms:created xsi:type="dcterms:W3CDTF">2020-10-16T09:40:30Z</dcterms:created>
  <dcterms:modified xsi:type="dcterms:W3CDTF">2020-10-17T14:33:19Z</dcterms:modified>
</cp:coreProperties>
</file>