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6" r:id="rId3"/>
    <p:sldId id="261" r:id="rId4"/>
    <p:sldId id="296" r:id="rId5"/>
    <p:sldId id="297" r:id="rId6"/>
    <p:sldId id="298" r:id="rId7"/>
    <p:sldId id="299" r:id="rId8"/>
  </p:sldIdLst>
  <p:sldSz cx="12192000" cy="6858000"/>
  <p:notesSz cx="12192000" cy="6858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41275">
              <a:lnSpc>
                <a:spcPct val="100000"/>
              </a:lnSpc>
              <a:spcBef>
                <a:spcPts val="370"/>
              </a:spcBef>
            </a:pP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41275">
              <a:lnSpc>
                <a:spcPct val="100000"/>
              </a:lnSpc>
              <a:spcBef>
                <a:spcPts val="370"/>
              </a:spcBef>
            </a:pP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5358" y="1442211"/>
            <a:ext cx="5235575" cy="449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rgbClr val="4BCAA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41275">
              <a:lnSpc>
                <a:spcPct val="100000"/>
              </a:lnSpc>
              <a:spcBef>
                <a:spcPts val="370"/>
              </a:spcBef>
            </a:pP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41275">
              <a:lnSpc>
                <a:spcPct val="100000"/>
              </a:lnSpc>
              <a:spcBef>
                <a:spcPts val="370"/>
              </a:spcBef>
            </a:pP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83095"/>
            <a:ext cx="1011936" cy="3749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41275">
              <a:lnSpc>
                <a:spcPct val="100000"/>
              </a:lnSpc>
              <a:spcBef>
                <a:spcPts val="370"/>
              </a:spcBef>
            </a:pP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283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83095"/>
            <a:ext cx="1011936" cy="3749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671" y="179323"/>
            <a:ext cx="451548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9205" y="1761750"/>
            <a:ext cx="8546465" cy="389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66186" y="6496024"/>
            <a:ext cx="257809" cy="28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41275">
              <a:lnSpc>
                <a:spcPct val="100000"/>
              </a:lnSpc>
              <a:spcBef>
                <a:spcPts val="370"/>
              </a:spcBef>
            </a:pP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0318" y="3543300"/>
            <a:ext cx="2480945" cy="2857500"/>
            <a:chOff x="830318" y="2366416"/>
            <a:chExt cx="2480945" cy="2857500"/>
          </a:xfrm>
        </p:grpSpPr>
        <p:sp>
          <p:nvSpPr>
            <p:cNvPr id="3" name="object 3"/>
            <p:cNvSpPr/>
            <p:nvPr/>
          </p:nvSpPr>
          <p:spPr>
            <a:xfrm>
              <a:off x="830318" y="2366416"/>
              <a:ext cx="2480945" cy="2857500"/>
            </a:xfrm>
            <a:custGeom>
              <a:avLst/>
              <a:gdLst/>
              <a:ahLst/>
              <a:cxnLst/>
              <a:rect l="l" t="t" r="r" b="b"/>
              <a:pathLst>
                <a:path w="2480945" h="2857500">
                  <a:moveTo>
                    <a:pt x="2480442" y="0"/>
                  </a:moveTo>
                  <a:lnTo>
                    <a:pt x="0" y="0"/>
                  </a:lnTo>
                  <a:lnTo>
                    <a:pt x="0" y="2857224"/>
                  </a:lnTo>
                  <a:lnTo>
                    <a:pt x="2480442" y="2857224"/>
                  </a:lnTo>
                  <a:lnTo>
                    <a:pt x="24804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6625" y="2484520"/>
              <a:ext cx="2156292" cy="264110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9671" y="179323"/>
            <a:ext cx="10805160" cy="143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375"/>
              </a:lnSpc>
              <a:spcBef>
                <a:spcPts val="100"/>
              </a:spcBef>
            </a:pP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Information Retrieval</a:t>
            </a:r>
            <a:r>
              <a:rPr lang="he-IL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 </a:t>
            </a: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Final Project</a:t>
            </a:r>
            <a:endParaRPr spc="-330" dirty="0">
              <a:latin typeface="Garamond" panose="02020404030301010803" pitchFamily="18" charset="0"/>
            </a:endParaRPr>
          </a:p>
          <a:p>
            <a:pPr marL="991869">
              <a:lnSpc>
                <a:spcPts val="4695"/>
              </a:lnSpc>
            </a:pPr>
            <a:r>
              <a:rPr sz="4000" spc="-175" dirty="0">
                <a:solidFill>
                  <a:srgbClr val="4BCAAD"/>
                </a:solidFill>
                <a:latin typeface="Garamond" panose="02020404030301010803" pitchFamily="18" charset="0"/>
              </a:rPr>
              <a:t>Building</a:t>
            </a:r>
            <a:r>
              <a:rPr sz="4000" spc="-190" dirty="0">
                <a:solidFill>
                  <a:srgbClr val="4BCAAD"/>
                </a:solidFill>
                <a:latin typeface="Garamond" panose="02020404030301010803" pitchFamily="18" charset="0"/>
              </a:rPr>
              <a:t> </a:t>
            </a:r>
            <a:r>
              <a:rPr sz="4000" spc="-229" dirty="0">
                <a:solidFill>
                  <a:srgbClr val="4BCAAD"/>
                </a:solidFill>
                <a:latin typeface="Garamond" panose="02020404030301010803" pitchFamily="18" charset="0"/>
              </a:rPr>
              <a:t>a</a:t>
            </a:r>
            <a:r>
              <a:rPr sz="4000" spc="-190" dirty="0">
                <a:solidFill>
                  <a:srgbClr val="4BCAAD"/>
                </a:solidFill>
                <a:latin typeface="Garamond" panose="02020404030301010803" pitchFamily="18" charset="0"/>
              </a:rPr>
              <a:t> </a:t>
            </a:r>
            <a:r>
              <a:rPr sz="4000" spc="-225" dirty="0">
                <a:solidFill>
                  <a:srgbClr val="4BCAAD"/>
                </a:solidFill>
                <a:latin typeface="Garamond" panose="02020404030301010803" pitchFamily="18" charset="0"/>
              </a:rPr>
              <a:t>Search</a:t>
            </a:r>
            <a:r>
              <a:rPr sz="4000" spc="-180" dirty="0">
                <a:solidFill>
                  <a:srgbClr val="4BCAAD"/>
                </a:solidFill>
                <a:latin typeface="Garamond" panose="02020404030301010803" pitchFamily="18" charset="0"/>
              </a:rPr>
              <a:t> </a:t>
            </a:r>
            <a:r>
              <a:rPr sz="4000" spc="-290" dirty="0">
                <a:solidFill>
                  <a:srgbClr val="4BCAAD"/>
                </a:solidFill>
                <a:latin typeface="Garamond" panose="02020404030301010803" pitchFamily="18" charset="0"/>
              </a:rPr>
              <a:t>Engine</a:t>
            </a:r>
            <a:r>
              <a:rPr sz="4000" spc="-190" dirty="0">
                <a:solidFill>
                  <a:srgbClr val="4BCAAD"/>
                </a:solidFill>
                <a:latin typeface="Garamond" panose="02020404030301010803" pitchFamily="18" charset="0"/>
              </a:rPr>
              <a:t> </a:t>
            </a:r>
            <a:r>
              <a:rPr sz="4000" spc="-240" dirty="0">
                <a:solidFill>
                  <a:srgbClr val="4BCAAD"/>
                </a:solidFill>
                <a:latin typeface="Garamond" panose="02020404030301010803" pitchFamily="18" charset="0"/>
              </a:rPr>
              <a:t>for</a:t>
            </a:r>
            <a:r>
              <a:rPr sz="4000" spc="-175" dirty="0">
                <a:solidFill>
                  <a:srgbClr val="4BCAAD"/>
                </a:solidFill>
                <a:latin typeface="Garamond" panose="02020404030301010803" pitchFamily="18" charset="0"/>
              </a:rPr>
              <a:t> </a:t>
            </a:r>
            <a:r>
              <a:rPr sz="4000" spc="-204" dirty="0">
                <a:solidFill>
                  <a:srgbClr val="4BCAAD"/>
                </a:solidFill>
                <a:latin typeface="Garamond" panose="02020404030301010803" pitchFamily="18" charset="0"/>
              </a:rPr>
              <a:t>English</a:t>
            </a:r>
            <a:r>
              <a:rPr sz="4000" spc="-180" dirty="0">
                <a:solidFill>
                  <a:srgbClr val="4BCAAD"/>
                </a:solidFill>
                <a:latin typeface="Garamond" panose="02020404030301010803" pitchFamily="18" charset="0"/>
              </a:rPr>
              <a:t> </a:t>
            </a:r>
            <a:r>
              <a:rPr sz="4000" spc="-295" dirty="0">
                <a:solidFill>
                  <a:srgbClr val="4BCAAD"/>
                </a:solidFill>
                <a:latin typeface="Garamond" panose="02020404030301010803" pitchFamily="18" charset="0"/>
              </a:rPr>
              <a:t>Wikipedia!</a:t>
            </a:r>
            <a:endParaRPr sz="4000" dirty="0">
              <a:latin typeface="Garamond" panose="02020404030301010803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07323" y="646281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4">
                <a:moveTo>
                  <a:pt x="187451" y="0"/>
                </a:moveTo>
                <a:lnTo>
                  <a:pt x="137619" y="6695"/>
                </a:lnTo>
                <a:lnTo>
                  <a:pt x="92840" y="25592"/>
                </a:lnTo>
                <a:lnTo>
                  <a:pt x="54903" y="54903"/>
                </a:lnTo>
                <a:lnTo>
                  <a:pt x="25592" y="92841"/>
                </a:lnTo>
                <a:lnTo>
                  <a:pt x="6695" y="137619"/>
                </a:lnTo>
                <a:lnTo>
                  <a:pt x="0" y="187451"/>
                </a:lnTo>
                <a:lnTo>
                  <a:pt x="6695" y="237284"/>
                </a:lnTo>
                <a:lnTo>
                  <a:pt x="25592" y="282062"/>
                </a:lnTo>
                <a:lnTo>
                  <a:pt x="54903" y="320000"/>
                </a:lnTo>
                <a:lnTo>
                  <a:pt x="92840" y="349311"/>
                </a:lnTo>
                <a:lnTo>
                  <a:pt x="137619" y="368208"/>
                </a:lnTo>
                <a:lnTo>
                  <a:pt x="187451" y="374904"/>
                </a:lnTo>
                <a:lnTo>
                  <a:pt x="237284" y="368208"/>
                </a:lnTo>
                <a:lnTo>
                  <a:pt x="282062" y="349311"/>
                </a:lnTo>
                <a:lnTo>
                  <a:pt x="320000" y="320000"/>
                </a:lnTo>
                <a:lnTo>
                  <a:pt x="349311" y="282062"/>
                </a:lnTo>
                <a:lnTo>
                  <a:pt x="368208" y="237284"/>
                </a:lnTo>
                <a:lnTo>
                  <a:pt x="374903" y="187451"/>
                </a:lnTo>
                <a:lnTo>
                  <a:pt x="368208" y="137619"/>
                </a:lnTo>
                <a:lnTo>
                  <a:pt x="349311" y="92841"/>
                </a:lnTo>
                <a:lnTo>
                  <a:pt x="320000" y="54903"/>
                </a:lnTo>
                <a:lnTo>
                  <a:pt x="282062" y="25592"/>
                </a:lnTo>
                <a:lnTo>
                  <a:pt x="237284" y="6695"/>
                </a:lnTo>
                <a:lnTo>
                  <a:pt x="187451" y="0"/>
                </a:lnTo>
                <a:close/>
              </a:path>
            </a:pathLst>
          </a:custGeom>
          <a:solidFill>
            <a:srgbClr val="767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1545" y="4070396"/>
            <a:ext cx="3608908" cy="16033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80744" y="3661402"/>
            <a:ext cx="2918566" cy="26411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67774" y="6496024"/>
            <a:ext cx="254635" cy="2984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0"/>
              </a:spcBef>
            </a:pPr>
            <a:fld id="{81D60167-4931-47E6-BA6A-407CBD079E47}" type="slidenum">
              <a:rPr sz="1400" spc="-195" dirty="0">
                <a:solidFill>
                  <a:srgbClr val="1B2739"/>
                </a:solidFill>
                <a:latin typeface="Verdana"/>
                <a:cs typeface="Verdana"/>
              </a:rPr>
              <a:t>1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88B38B9B-9635-ED41-CB6F-F5BC2646783E}"/>
              </a:ext>
            </a:extLst>
          </p:cNvPr>
          <p:cNvSpPr txBox="1"/>
          <p:nvPr/>
        </p:nvSpPr>
        <p:spPr>
          <a:xfrm>
            <a:off x="5020096" y="2286000"/>
            <a:ext cx="215180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3600" b="1" u="sng" spc="-330" dirty="0">
                <a:solidFill>
                  <a:schemeClr val="bg1"/>
                </a:solidFill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  <a:ea typeface="+mj-ea"/>
              </a:rPr>
              <a:t>Bar </a:t>
            </a:r>
            <a:r>
              <a:rPr lang="en-US" sz="3600" b="1" u="sng" spc="-330" dirty="0" err="1">
                <a:solidFill>
                  <a:schemeClr val="bg1"/>
                </a:solidFill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  <a:ea typeface="+mj-ea"/>
              </a:rPr>
              <a:t>Dolev</a:t>
            </a:r>
            <a:endParaRPr lang="en-US" sz="3600" b="1" u="sng" spc="-330" dirty="0">
              <a:solidFill>
                <a:schemeClr val="bg1"/>
              </a:solidFill>
              <a:uFill>
                <a:solidFill>
                  <a:srgbClr val="01CEAF"/>
                </a:solidFill>
              </a:uFill>
              <a:latin typeface="Garamond" panose="02020404030301010803" pitchFamily="18" charset="0"/>
              <a:ea typeface="+mj-ea"/>
            </a:endParaRPr>
          </a:p>
          <a:p>
            <a:pPr algn="ctr"/>
            <a:r>
              <a:rPr lang="en-US" sz="3600" b="1" u="sng" spc="-330" dirty="0">
                <a:solidFill>
                  <a:schemeClr val="bg1"/>
                </a:solidFill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  <a:ea typeface="+mj-ea"/>
              </a:rPr>
              <a:t>Ido Paretsky</a:t>
            </a:r>
            <a:endParaRPr lang="he-IL" sz="3600" b="1" u="sng" spc="-330" dirty="0">
              <a:solidFill>
                <a:schemeClr val="bg1"/>
              </a:solidFill>
              <a:uFill>
                <a:solidFill>
                  <a:srgbClr val="01CEAF"/>
                </a:solidFill>
              </a:uFill>
              <a:latin typeface="Garamond" panose="02020404030301010803" pitchFamily="18" charset="0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83095"/>
              <a:ext cx="1011936" cy="374904"/>
            </a:xfrm>
            <a:prstGeom prst="rect">
              <a:avLst/>
            </a:prstGeom>
          </p:spPr>
        </p:pic>
      </p:grp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85DCB8AA-338E-A95C-2BEC-F3ED8BDE8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461083"/>
            <a:ext cx="4343776" cy="496867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A4CFB5BF-F9C6-DD0C-F980-5FF579C5D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52" y="1461083"/>
            <a:ext cx="3746220" cy="4968671"/>
          </a:xfrm>
          <a:prstGeom prst="rect">
            <a:avLst/>
          </a:prstGeom>
        </p:spPr>
      </p:pic>
      <p:sp>
        <p:nvSpPr>
          <p:cNvPr id="16" name="object 5">
            <a:extLst>
              <a:ext uri="{FF2B5EF4-FFF2-40B4-BE49-F238E27FC236}">
                <a16:creationId xmlns:a16="http://schemas.microsoft.com/office/drawing/2014/main" id="{36C05B39-8F34-FD8D-B750-111E77F663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71" y="179323"/>
            <a:ext cx="10805160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375"/>
              </a:lnSpc>
              <a:spcBef>
                <a:spcPts val="100"/>
              </a:spcBef>
            </a:pP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Main Takes</a:t>
            </a:r>
            <a:endParaRPr spc="-33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07323" y="646281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4">
                <a:moveTo>
                  <a:pt x="187451" y="0"/>
                </a:moveTo>
                <a:lnTo>
                  <a:pt x="137619" y="6695"/>
                </a:lnTo>
                <a:lnTo>
                  <a:pt x="92840" y="25592"/>
                </a:lnTo>
                <a:lnTo>
                  <a:pt x="54903" y="54903"/>
                </a:lnTo>
                <a:lnTo>
                  <a:pt x="25592" y="92841"/>
                </a:lnTo>
                <a:lnTo>
                  <a:pt x="6695" y="137619"/>
                </a:lnTo>
                <a:lnTo>
                  <a:pt x="0" y="187451"/>
                </a:lnTo>
                <a:lnTo>
                  <a:pt x="6695" y="237284"/>
                </a:lnTo>
                <a:lnTo>
                  <a:pt x="25592" y="282062"/>
                </a:lnTo>
                <a:lnTo>
                  <a:pt x="54903" y="320000"/>
                </a:lnTo>
                <a:lnTo>
                  <a:pt x="92840" y="349311"/>
                </a:lnTo>
                <a:lnTo>
                  <a:pt x="137619" y="368208"/>
                </a:lnTo>
                <a:lnTo>
                  <a:pt x="187451" y="374904"/>
                </a:lnTo>
                <a:lnTo>
                  <a:pt x="237284" y="368208"/>
                </a:lnTo>
                <a:lnTo>
                  <a:pt x="282062" y="349311"/>
                </a:lnTo>
                <a:lnTo>
                  <a:pt x="320000" y="320000"/>
                </a:lnTo>
                <a:lnTo>
                  <a:pt x="349311" y="282062"/>
                </a:lnTo>
                <a:lnTo>
                  <a:pt x="368208" y="237284"/>
                </a:lnTo>
                <a:lnTo>
                  <a:pt x="374903" y="187451"/>
                </a:lnTo>
                <a:lnTo>
                  <a:pt x="368208" y="137619"/>
                </a:lnTo>
                <a:lnTo>
                  <a:pt x="349311" y="92841"/>
                </a:lnTo>
                <a:lnTo>
                  <a:pt x="320000" y="54903"/>
                </a:lnTo>
                <a:lnTo>
                  <a:pt x="282062" y="25592"/>
                </a:lnTo>
                <a:lnTo>
                  <a:pt x="237284" y="6695"/>
                </a:lnTo>
                <a:lnTo>
                  <a:pt x="187451" y="0"/>
                </a:lnTo>
                <a:close/>
              </a:path>
            </a:pathLst>
          </a:custGeom>
          <a:solidFill>
            <a:srgbClr val="767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4800" y="1961697"/>
            <a:ext cx="11494821" cy="1337945"/>
            <a:chOff x="619176" y="1961697"/>
            <a:chExt cx="11180445" cy="1337945"/>
          </a:xfrm>
        </p:grpSpPr>
        <p:sp>
          <p:nvSpPr>
            <p:cNvPr id="5" name="object 5"/>
            <p:cNvSpPr/>
            <p:nvPr/>
          </p:nvSpPr>
          <p:spPr>
            <a:xfrm>
              <a:off x="619176" y="1961697"/>
              <a:ext cx="3224530" cy="1337945"/>
            </a:xfrm>
            <a:custGeom>
              <a:avLst/>
              <a:gdLst/>
              <a:ahLst/>
              <a:cxnLst/>
              <a:rect l="l" t="t" r="r" b="b"/>
              <a:pathLst>
                <a:path w="3224529" h="1337945">
                  <a:moveTo>
                    <a:pt x="2555207" y="0"/>
                  </a:moveTo>
                  <a:lnTo>
                    <a:pt x="0" y="0"/>
                  </a:lnTo>
                  <a:lnTo>
                    <a:pt x="668762" y="668762"/>
                  </a:lnTo>
                  <a:lnTo>
                    <a:pt x="0" y="1337527"/>
                  </a:lnTo>
                  <a:lnTo>
                    <a:pt x="2555207" y="1337527"/>
                  </a:lnTo>
                  <a:lnTo>
                    <a:pt x="3223969" y="668762"/>
                  </a:lnTo>
                  <a:lnTo>
                    <a:pt x="2555207" y="0"/>
                  </a:lnTo>
                  <a:close/>
                </a:path>
              </a:pathLst>
            </a:custGeom>
            <a:solidFill>
              <a:srgbClr val="2FA3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7130" y="1961697"/>
              <a:ext cx="3224530" cy="1337945"/>
            </a:xfrm>
            <a:custGeom>
              <a:avLst/>
              <a:gdLst/>
              <a:ahLst/>
              <a:cxnLst/>
              <a:rect l="l" t="t" r="r" b="b"/>
              <a:pathLst>
                <a:path w="3224529" h="1337945">
                  <a:moveTo>
                    <a:pt x="2555208" y="0"/>
                  </a:moveTo>
                  <a:lnTo>
                    <a:pt x="0" y="0"/>
                  </a:lnTo>
                  <a:lnTo>
                    <a:pt x="668761" y="668762"/>
                  </a:lnTo>
                  <a:lnTo>
                    <a:pt x="0" y="1337527"/>
                  </a:lnTo>
                  <a:lnTo>
                    <a:pt x="2555208" y="1337527"/>
                  </a:lnTo>
                  <a:lnTo>
                    <a:pt x="3223969" y="668762"/>
                  </a:lnTo>
                  <a:lnTo>
                    <a:pt x="2555208" y="0"/>
                  </a:lnTo>
                  <a:close/>
                </a:path>
              </a:pathLst>
            </a:custGeom>
            <a:solidFill>
              <a:srgbClr val="4BCA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2082" y="1961697"/>
              <a:ext cx="3224530" cy="1337945"/>
            </a:xfrm>
            <a:custGeom>
              <a:avLst/>
              <a:gdLst/>
              <a:ahLst/>
              <a:cxnLst/>
              <a:rect l="l" t="t" r="r" b="b"/>
              <a:pathLst>
                <a:path w="3224529" h="1337945">
                  <a:moveTo>
                    <a:pt x="2555208" y="0"/>
                  </a:moveTo>
                  <a:lnTo>
                    <a:pt x="0" y="0"/>
                  </a:lnTo>
                  <a:lnTo>
                    <a:pt x="668762" y="668762"/>
                  </a:lnTo>
                  <a:lnTo>
                    <a:pt x="0" y="1337527"/>
                  </a:lnTo>
                  <a:lnTo>
                    <a:pt x="2555208" y="1337527"/>
                  </a:lnTo>
                  <a:lnTo>
                    <a:pt x="3223969" y="668762"/>
                  </a:lnTo>
                  <a:lnTo>
                    <a:pt x="2555208" y="0"/>
                  </a:lnTo>
                  <a:close/>
                </a:path>
              </a:pathLst>
            </a:custGeom>
            <a:solidFill>
              <a:srgbClr val="86C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75456" y="1961697"/>
              <a:ext cx="3224530" cy="1337945"/>
            </a:xfrm>
            <a:custGeom>
              <a:avLst/>
              <a:gdLst/>
              <a:ahLst/>
              <a:cxnLst/>
              <a:rect l="l" t="t" r="r" b="b"/>
              <a:pathLst>
                <a:path w="3224529" h="1337945">
                  <a:moveTo>
                    <a:pt x="2555208" y="0"/>
                  </a:moveTo>
                  <a:lnTo>
                    <a:pt x="0" y="0"/>
                  </a:lnTo>
                  <a:lnTo>
                    <a:pt x="668762" y="668762"/>
                  </a:lnTo>
                  <a:lnTo>
                    <a:pt x="0" y="1337527"/>
                  </a:lnTo>
                  <a:lnTo>
                    <a:pt x="2555208" y="1337527"/>
                  </a:lnTo>
                  <a:lnTo>
                    <a:pt x="3223969" y="668762"/>
                  </a:lnTo>
                  <a:lnTo>
                    <a:pt x="2555208" y="0"/>
                  </a:lnTo>
                  <a:close/>
                </a:path>
              </a:pathLst>
            </a:custGeom>
            <a:solidFill>
              <a:srgbClr val="D99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19176" y="3933402"/>
            <a:ext cx="11180445" cy="1337945"/>
            <a:chOff x="619176" y="3933402"/>
            <a:chExt cx="11180445" cy="1337945"/>
          </a:xfrm>
        </p:grpSpPr>
        <p:sp>
          <p:nvSpPr>
            <p:cNvPr id="14" name="object 14"/>
            <p:cNvSpPr/>
            <p:nvPr/>
          </p:nvSpPr>
          <p:spPr>
            <a:xfrm>
              <a:off x="619176" y="3933402"/>
              <a:ext cx="3224530" cy="1337945"/>
            </a:xfrm>
            <a:custGeom>
              <a:avLst/>
              <a:gdLst/>
              <a:ahLst/>
              <a:cxnLst/>
              <a:rect l="l" t="t" r="r" b="b"/>
              <a:pathLst>
                <a:path w="3224529" h="1337945">
                  <a:moveTo>
                    <a:pt x="2555207" y="0"/>
                  </a:moveTo>
                  <a:lnTo>
                    <a:pt x="0" y="0"/>
                  </a:lnTo>
                  <a:lnTo>
                    <a:pt x="668762" y="668762"/>
                  </a:lnTo>
                  <a:lnTo>
                    <a:pt x="0" y="1337527"/>
                  </a:lnTo>
                  <a:lnTo>
                    <a:pt x="2555207" y="1337527"/>
                  </a:lnTo>
                  <a:lnTo>
                    <a:pt x="3223969" y="668762"/>
                  </a:lnTo>
                  <a:lnTo>
                    <a:pt x="2555207" y="0"/>
                  </a:lnTo>
                  <a:close/>
                </a:path>
              </a:pathLst>
            </a:custGeom>
            <a:solidFill>
              <a:srgbClr val="CE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7130" y="3933402"/>
              <a:ext cx="3224530" cy="1337945"/>
            </a:xfrm>
            <a:custGeom>
              <a:avLst/>
              <a:gdLst/>
              <a:ahLst/>
              <a:cxnLst/>
              <a:rect l="l" t="t" r="r" b="b"/>
              <a:pathLst>
                <a:path w="3224529" h="1337945">
                  <a:moveTo>
                    <a:pt x="2555208" y="0"/>
                  </a:moveTo>
                  <a:lnTo>
                    <a:pt x="0" y="0"/>
                  </a:lnTo>
                  <a:lnTo>
                    <a:pt x="668761" y="668762"/>
                  </a:lnTo>
                  <a:lnTo>
                    <a:pt x="0" y="1337527"/>
                  </a:lnTo>
                  <a:lnTo>
                    <a:pt x="2555208" y="1337527"/>
                  </a:lnTo>
                  <a:lnTo>
                    <a:pt x="3223969" y="668762"/>
                  </a:lnTo>
                  <a:lnTo>
                    <a:pt x="2555208" y="0"/>
                  </a:lnTo>
                  <a:close/>
                </a:path>
              </a:pathLst>
            </a:custGeom>
            <a:solidFill>
              <a:srgbClr val="A35D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2082" y="3933402"/>
              <a:ext cx="3224530" cy="1337945"/>
            </a:xfrm>
            <a:custGeom>
              <a:avLst/>
              <a:gdLst/>
              <a:ahLst/>
              <a:cxnLst/>
              <a:rect l="l" t="t" r="r" b="b"/>
              <a:pathLst>
                <a:path w="3224529" h="1337945">
                  <a:moveTo>
                    <a:pt x="2555208" y="0"/>
                  </a:moveTo>
                  <a:lnTo>
                    <a:pt x="0" y="0"/>
                  </a:lnTo>
                  <a:lnTo>
                    <a:pt x="668762" y="668762"/>
                  </a:lnTo>
                  <a:lnTo>
                    <a:pt x="0" y="1337527"/>
                  </a:lnTo>
                  <a:lnTo>
                    <a:pt x="2555208" y="1337527"/>
                  </a:lnTo>
                  <a:lnTo>
                    <a:pt x="3223969" y="668762"/>
                  </a:lnTo>
                  <a:lnTo>
                    <a:pt x="2555208" y="0"/>
                  </a:lnTo>
                  <a:close/>
                </a:path>
              </a:pathLst>
            </a:custGeom>
            <a:solidFill>
              <a:srgbClr val="AABE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75456" y="3933402"/>
              <a:ext cx="3224530" cy="1337945"/>
            </a:xfrm>
            <a:custGeom>
              <a:avLst/>
              <a:gdLst/>
              <a:ahLst/>
              <a:cxnLst/>
              <a:rect l="l" t="t" r="r" b="b"/>
              <a:pathLst>
                <a:path w="3224529" h="1337945">
                  <a:moveTo>
                    <a:pt x="2555208" y="0"/>
                  </a:moveTo>
                  <a:lnTo>
                    <a:pt x="0" y="0"/>
                  </a:lnTo>
                  <a:lnTo>
                    <a:pt x="668762" y="668762"/>
                  </a:lnTo>
                  <a:lnTo>
                    <a:pt x="0" y="1337527"/>
                  </a:lnTo>
                  <a:lnTo>
                    <a:pt x="2555208" y="1337527"/>
                  </a:lnTo>
                  <a:lnTo>
                    <a:pt x="3223969" y="668762"/>
                  </a:lnTo>
                  <a:lnTo>
                    <a:pt x="2555208" y="0"/>
                  </a:lnTo>
                  <a:close/>
                </a:path>
              </a:pathLst>
            </a:custGeom>
            <a:solidFill>
              <a:srgbClr val="3550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7774" y="6496024"/>
            <a:ext cx="254635" cy="2984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0"/>
              </a:spcBef>
            </a:pPr>
            <a:fld id="{81D60167-4931-47E6-BA6A-407CBD079E47}" type="slidenum">
              <a:rPr sz="1400" spc="-195" dirty="0">
                <a:solidFill>
                  <a:srgbClr val="1B2739"/>
                </a:solidFill>
                <a:latin typeface="Verdana"/>
                <a:cs typeface="Verdana"/>
              </a:rPr>
              <a:t>3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FACD2D12-6006-1A0A-B7D3-F2D87C0E65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71" y="179323"/>
            <a:ext cx="10805160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375"/>
              </a:lnSpc>
              <a:spcBef>
                <a:spcPts val="100"/>
              </a:spcBef>
            </a:pP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Main Takes (for real)</a:t>
            </a:r>
            <a:endParaRPr lang="en-US" spc="-330" dirty="0">
              <a:latin typeface="Garamond" panose="02020404030301010803" pitchFamily="18" charset="0"/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C79A3A02-7166-FA86-C6C1-19C8973F6571}"/>
              </a:ext>
            </a:extLst>
          </p:cNvPr>
          <p:cNvSpPr txBox="1"/>
          <p:nvPr/>
        </p:nvSpPr>
        <p:spPr>
          <a:xfrm>
            <a:off x="1040223" y="2057400"/>
            <a:ext cx="1997277" cy="10618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Title, Body &amp;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Anchor Inverted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Indexes with DL</a:t>
            </a:r>
            <a:endParaRPr lang="he-IL" sz="21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E1F4D27E-D5B5-6105-2583-DD50D63DB289}"/>
              </a:ext>
            </a:extLst>
          </p:cNvPr>
          <p:cNvSpPr txBox="1"/>
          <p:nvPr/>
        </p:nvSpPr>
        <p:spPr>
          <a:xfrm>
            <a:off x="3434335" y="1981200"/>
            <a:ext cx="2838854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ID, Title, PageRank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   &amp; </a:t>
            </a:r>
            <a:r>
              <a:rPr lang="en-US" sz="2100" dirty="0" err="1">
                <a:solidFill>
                  <a:schemeClr val="bg1"/>
                </a:solidFill>
                <a:latin typeface="Garamond" panose="02020404030301010803" pitchFamily="18" charset="0"/>
              </a:rPr>
              <a:t>PageViews</a:t>
            </a:r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 exported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to .csv and then .</a:t>
            </a:r>
            <a:r>
              <a:rPr lang="en-US" sz="2100" dirty="0" err="1">
                <a:solidFill>
                  <a:schemeClr val="bg1"/>
                </a:solidFill>
                <a:latin typeface="Garamond" panose="02020404030301010803" pitchFamily="18" charset="0"/>
              </a:rPr>
              <a:t>pkl</a:t>
            </a:r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mapped to </a:t>
            </a:r>
            <a:r>
              <a:rPr lang="en-US" sz="2100" dirty="0" err="1">
                <a:solidFill>
                  <a:schemeClr val="bg1"/>
                </a:solidFill>
                <a:latin typeface="Garamond" panose="02020404030301010803" pitchFamily="18" charset="0"/>
              </a:rPr>
              <a:t>dict</a:t>
            </a:r>
            <a:endParaRPr lang="he-IL" sz="21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CF49820D-0D30-BEB8-DD2B-65E26DADF099}"/>
              </a:ext>
            </a:extLst>
          </p:cNvPr>
          <p:cNvSpPr txBox="1"/>
          <p:nvPr/>
        </p:nvSpPr>
        <p:spPr>
          <a:xfrm>
            <a:off x="6157524" y="2092404"/>
            <a:ext cx="2736325" cy="10618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PageRank &amp; </a:t>
            </a:r>
            <a:r>
              <a:rPr lang="en-US" sz="2100" dirty="0" err="1">
                <a:solidFill>
                  <a:schemeClr val="bg1"/>
                </a:solidFill>
                <a:latin typeface="Garamond" panose="02020404030301010803" pitchFamily="18" charset="0"/>
              </a:rPr>
              <a:t>PageViews</a:t>
            </a:r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Garamond" panose="02020404030301010803" pitchFamily="18" charset="0"/>
              </a:rPr>
              <a:t>MinMax</a:t>
            </a:r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 Scaling and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Zero-Imputing</a:t>
            </a:r>
            <a:endParaRPr lang="he-IL" sz="21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49AE2065-B668-47AB-536B-3B3BA3A78734}"/>
              </a:ext>
            </a:extLst>
          </p:cNvPr>
          <p:cNvSpPr txBox="1"/>
          <p:nvPr/>
        </p:nvSpPr>
        <p:spPr>
          <a:xfrm>
            <a:off x="9050840" y="2045455"/>
            <a:ext cx="2352567" cy="10618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100" u="sng" dirty="0">
                <a:solidFill>
                  <a:schemeClr val="bg1"/>
                </a:solidFill>
                <a:latin typeface="Garamond" panose="02020404030301010803" pitchFamily="18" charset="0"/>
              </a:rPr>
              <a:t>Boolean Search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secondary sort by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PageRank (tie-break)</a:t>
            </a:r>
            <a:endParaRPr lang="he-IL" sz="21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2D6BB43D-BDCD-D4C5-0BD8-92753D730D0A}"/>
              </a:ext>
            </a:extLst>
          </p:cNvPr>
          <p:cNvSpPr txBox="1"/>
          <p:nvPr/>
        </p:nvSpPr>
        <p:spPr>
          <a:xfrm>
            <a:off x="914400" y="4043571"/>
            <a:ext cx="2675412" cy="10618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100" u="sng" dirty="0" err="1">
                <a:solidFill>
                  <a:schemeClr val="bg1"/>
                </a:solidFill>
                <a:latin typeface="Garamond" panose="02020404030301010803" pitchFamily="18" charset="0"/>
              </a:rPr>
              <a:t>TfIdf</a:t>
            </a:r>
            <a:r>
              <a:rPr lang="en-US" sz="2100" u="sng" dirty="0">
                <a:solidFill>
                  <a:schemeClr val="bg1"/>
                </a:solidFill>
                <a:latin typeface="Garamond" panose="02020404030301010803" pitchFamily="18" charset="0"/>
              </a:rPr>
              <a:t> &amp; </a:t>
            </a:r>
            <a:r>
              <a:rPr lang="en-US" sz="2100" u="sng" dirty="0" err="1">
                <a:solidFill>
                  <a:schemeClr val="bg1"/>
                </a:solidFill>
                <a:latin typeface="Garamond" panose="02020404030301010803" pitchFamily="18" charset="0"/>
              </a:rPr>
              <a:t>CosSim</a:t>
            </a:r>
            <a:r>
              <a:rPr lang="en-US" sz="2100" u="sng" dirty="0">
                <a:solidFill>
                  <a:schemeClr val="bg1"/>
                </a:solidFill>
                <a:latin typeface="Garamond" panose="02020404030301010803" pitchFamily="18" charset="0"/>
              </a:rPr>
              <a:t> Search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Anchor Text and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Normalization set aside</a:t>
            </a:r>
            <a:endParaRPr lang="he-IL" sz="21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D585278B-515F-93F8-D895-67B02B87B730}"/>
              </a:ext>
            </a:extLst>
          </p:cNvPr>
          <p:cNvSpPr txBox="1"/>
          <p:nvPr/>
        </p:nvSpPr>
        <p:spPr>
          <a:xfrm>
            <a:off x="3940965" y="4043462"/>
            <a:ext cx="1969449" cy="10618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Title-Oriented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Search Vs. Body-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Oriented Search</a:t>
            </a:r>
            <a:endParaRPr lang="he-IL" sz="21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490CF3C4-B981-0214-232A-29B4B61D654D}"/>
              </a:ext>
            </a:extLst>
          </p:cNvPr>
          <p:cNvSpPr txBox="1"/>
          <p:nvPr/>
        </p:nvSpPr>
        <p:spPr>
          <a:xfrm>
            <a:off x="6679997" y="4071459"/>
            <a:ext cx="1975221" cy="10618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Optimization of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Scoring Weights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on Train Set</a:t>
            </a: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DF8CF8FE-10D3-323E-C6C2-5B2DBB5F9DBB}"/>
              </a:ext>
            </a:extLst>
          </p:cNvPr>
          <p:cNvSpPr txBox="1"/>
          <p:nvPr/>
        </p:nvSpPr>
        <p:spPr>
          <a:xfrm>
            <a:off x="8902862" y="4043461"/>
            <a:ext cx="2691121" cy="10618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100" u="sng" dirty="0">
                <a:solidFill>
                  <a:schemeClr val="bg1"/>
                </a:solidFill>
                <a:latin typeface="Garamond" panose="02020404030301010803" pitchFamily="18" charset="0"/>
              </a:rPr>
              <a:t>Runtime Optimization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    Posting Lists Upload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to Instance’s SSD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07323" y="646281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4">
                <a:moveTo>
                  <a:pt x="187451" y="0"/>
                </a:moveTo>
                <a:lnTo>
                  <a:pt x="137619" y="6695"/>
                </a:lnTo>
                <a:lnTo>
                  <a:pt x="92840" y="25592"/>
                </a:lnTo>
                <a:lnTo>
                  <a:pt x="54903" y="54903"/>
                </a:lnTo>
                <a:lnTo>
                  <a:pt x="25592" y="92841"/>
                </a:lnTo>
                <a:lnTo>
                  <a:pt x="6695" y="137619"/>
                </a:lnTo>
                <a:lnTo>
                  <a:pt x="0" y="187451"/>
                </a:lnTo>
                <a:lnTo>
                  <a:pt x="6695" y="237284"/>
                </a:lnTo>
                <a:lnTo>
                  <a:pt x="25592" y="282062"/>
                </a:lnTo>
                <a:lnTo>
                  <a:pt x="54903" y="320000"/>
                </a:lnTo>
                <a:lnTo>
                  <a:pt x="92840" y="349311"/>
                </a:lnTo>
                <a:lnTo>
                  <a:pt x="137619" y="368208"/>
                </a:lnTo>
                <a:lnTo>
                  <a:pt x="187451" y="374904"/>
                </a:lnTo>
                <a:lnTo>
                  <a:pt x="237284" y="368208"/>
                </a:lnTo>
                <a:lnTo>
                  <a:pt x="282062" y="349311"/>
                </a:lnTo>
                <a:lnTo>
                  <a:pt x="320000" y="320000"/>
                </a:lnTo>
                <a:lnTo>
                  <a:pt x="349311" y="282062"/>
                </a:lnTo>
                <a:lnTo>
                  <a:pt x="368208" y="237284"/>
                </a:lnTo>
                <a:lnTo>
                  <a:pt x="374903" y="187451"/>
                </a:lnTo>
                <a:lnTo>
                  <a:pt x="368208" y="137619"/>
                </a:lnTo>
                <a:lnTo>
                  <a:pt x="349311" y="92841"/>
                </a:lnTo>
                <a:lnTo>
                  <a:pt x="320000" y="54903"/>
                </a:lnTo>
                <a:lnTo>
                  <a:pt x="282062" y="25592"/>
                </a:lnTo>
                <a:lnTo>
                  <a:pt x="237284" y="6695"/>
                </a:lnTo>
                <a:lnTo>
                  <a:pt x="187451" y="0"/>
                </a:lnTo>
                <a:close/>
              </a:path>
            </a:pathLst>
          </a:custGeom>
          <a:solidFill>
            <a:srgbClr val="767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7811" y="3803120"/>
            <a:ext cx="600774" cy="760095"/>
          </a:xfrm>
          <a:prstGeom prst="rect">
            <a:avLst/>
          </a:prstGeom>
        </p:spPr>
      </p:pic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9309FC7B-B6DB-03F5-D023-B59630903A42}"/>
              </a:ext>
            </a:extLst>
          </p:cNvPr>
          <p:cNvGrpSpPr/>
          <p:nvPr/>
        </p:nvGrpSpPr>
        <p:grpSpPr>
          <a:xfrm>
            <a:off x="4971288" y="1946454"/>
            <a:ext cx="2249424" cy="1258824"/>
            <a:chOff x="9372918" y="2703196"/>
            <a:chExt cx="2249424" cy="125882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72918" y="2703196"/>
              <a:ext cx="2249424" cy="1258824"/>
            </a:xfrm>
            <a:prstGeom prst="rect">
              <a:avLst/>
            </a:prstGeom>
          </p:spPr>
        </p:pic>
        <p:sp>
          <p:nvSpPr>
            <p:cNvPr id="7" name="object 7"/>
            <p:cNvSpPr txBox="1"/>
            <p:nvPr/>
          </p:nvSpPr>
          <p:spPr>
            <a:xfrm>
              <a:off x="10035985" y="3220072"/>
              <a:ext cx="92329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40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Query</a:t>
              </a:r>
              <a:endParaRPr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D94474DB-DD71-A3E1-33A8-B31C87AE73EF}"/>
              </a:ext>
            </a:extLst>
          </p:cNvPr>
          <p:cNvGrpSpPr/>
          <p:nvPr/>
        </p:nvGrpSpPr>
        <p:grpSpPr>
          <a:xfrm flipH="1">
            <a:off x="670692" y="2123673"/>
            <a:ext cx="4061744" cy="2151797"/>
            <a:chOff x="3352800" y="3505200"/>
            <a:chExt cx="1295400" cy="1097280"/>
          </a:xfrm>
        </p:grpSpPr>
        <p:sp>
          <p:nvSpPr>
            <p:cNvPr id="8" name="object 8"/>
            <p:cNvSpPr/>
            <p:nvPr/>
          </p:nvSpPr>
          <p:spPr>
            <a:xfrm>
              <a:off x="3352800" y="3505200"/>
              <a:ext cx="1295400" cy="1097280"/>
            </a:xfrm>
            <a:custGeom>
              <a:avLst/>
              <a:gdLst/>
              <a:ahLst/>
              <a:cxnLst/>
              <a:rect l="l" t="t" r="r" b="b"/>
              <a:pathLst>
                <a:path w="1295400" h="1097279">
                  <a:moveTo>
                    <a:pt x="539750" y="914400"/>
                  </a:moveTo>
                  <a:lnTo>
                    <a:pt x="215900" y="914400"/>
                  </a:lnTo>
                  <a:lnTo>
                    <a:pt x="80962" y="1097280"/>
                  </a:lnTo>
                  <a:lnTo>
                    <a:pt x="539750" y="914400"/>
                  </a:lnTo>
                  <a:close/>
                </a:path>
                <a:path w="1295400" h="1097279">
                  <a:moveTo>
                    <a:pt x="1142997" y="0"/>
                  </a:moveTo>
                  <a:lnTo>
                    <a:pt x="152402" y="0"/>
                  </a:lnTo>
                  <a:lnTo>
                    <a:pt x="104231" y="7769"/>
                  </a:lnTo>
                  <a:lnTo>
                    <a:pt x="62395" y="29404"/>
                  </a:lnTo>
                  <a:lnTo>
                    <a:pt x="29404" y="62395"/>
                  </a:lnTo>
                  <a:lnTo>
                    <a:pt x="7769" y="104231"/>
                  </a:lnTo>
                  <a:lnTo>
                    <a:pt x="0" y="152402"/>
                  </a:lnTo>
                  <a:lnTo>
                    <a:pt x="0" y="762000"/>
                  </a:lnTo>
                  <a:lnTo>
                    <a:pt x="7769" y="810168"/>
                  </a:lnTo>
                  <a:lnTo>
                    <a:pt x="29404" y="852004"/>
                  </a:lnTo>
                  <a:lnTo>
                    <a:pt x="62395" y="884995"/>
                  </a:lnTo>
                  <a:lnTo>
                    <a:pt x="104231" y="906630"/>
                  </a:lnTo>
                  <a:lnTo>
                    <a:pt x="152402" y="914400"/>
                  </a:lnTo>
                  <a:lnTo>
                    <a:pt x="1142997" y="914400"/>
                  </a:lnTo>
                  <a:lnTo>
                    <a:pt x="1191168" y="906630"/>
                  </a:lnTo>
                  <a:lnTo>
                    <a:pt x="1233004" y="884995"/>
                  </a:lnTo>
                  <a:lnTo>
                    <a:pt x="1265995" y="852004"/>
                  </a:lnTo>
                  <a:lnTo>
                    <a:pt x="1287630" y="810168"/>
                  </a:lnTo>
                  <a:lnTo>
                    <a:pt x="1295399" y="762000"/>
                  </a:lnTo>
                  <a:lnTo>
                    <a:pt x="1295400" y="152402"/>
                  </a:lnTo>
                  <a:lnTo>
                    <a:pt x="1287630" y="104231"/>
                  </a:lnTo>
                  <a:lnTo>
                    <a:pt x="1265995" y="62395"/>
                  </a:lnTo>
                  <a:lnTo>
                    <a:pt x="1233004" y="29404"/>
                  </a:lnTo>
                  <a:lnTo>
                    <a:pt x="1191168" y="7769"/>
                  </a:lnTo>
                  <a:lnTo>
                    <a:pt x="1142997" y="0"/>
                  </a:lnTo>
                  <a:close/>
                </a:path>
              </a:pathLst>
            </a:custGeom>
            <a:solidFill>
              <a:srgbClr val="4BCA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419254" y="3602228"/>
              <a:ext cx="1198769" cy="577923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40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Length of Tok. Query &lt; 3</a:t>
              </a: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40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Or</a:t>
              </a: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40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Matching a Year’s pattern</a:t>
              </a:r>
              <a:endParaRPr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9" name="object 19"/>
          <p:cNvSpPr/>
          <p:nvPr/>
        </p:nvSpPr>
        <p:spPr>
          <a:xfrm rot="1752910">
            <a:off x="5343319" y="3051851"/>
            <a:ext cx="419101" cy="2224668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33337" y="609600"/>
                </a:moveTo>
                <a:lnTo>
                  <a:pt x="0" y="609600"/>
                </a:lnTo>
                <a:lnTo>
                  <a:pt x="38100" y="685800"/>
                </a:lnTo>
                <a:lnTo>
                  <a:pt x="69850" y="622300"/>
                </a:lnTo>
                <a:lnTo>
                  <a:pt x="33337" y="622300"/>
                </a:lnTo>
                <a:lnTo>
                  <a:pt x="33337" y="609600"/>
                </a:lnTo>
                <a:close/>
              </a:path>
              <a:path w="76200" h="685800">
                <a:moveTo>
                  <a:pt x="42861" y="0"/>
                </a:moveTo>
                <a:lnTo>
                  <a:pt x="33336" y="0"/>
                </a:lnTo>
                <a:lnTo>
                  <a:pt x="33337" y="622300"/>
                </a:lnTo>
                <a:lnTo>
                  <a:pt x="42862" y="622300"/>
                </a:lnTo>
                <a:lnTo>
                  <a:pt x="42861" y="0"/>
                </a:lnTo>
                <a:close/>
              </a:path>
              <a:path w="76200" h="685800">
                <a:moveTo>
                  <a:pt x="76200" y="609600"/>
                </a:moveTo>
                <a:lnTo>
                  <a:pt x="42862" y="609600"/>
                </a:lnTo>
                <a:lnTo>
                  <a:pt x="42862" y="622300"/>
                </a:lnTo>
                <a:lnTo>
                  <a:pt x="69850" y="622300"/>
                </a:lnTo>
                <a:lnTo>
                  <a:pt x="76200" y="609600"/>
                </a:lnTo>
                <a:close/>
              </a:path>
            </a:pathLst>
          </a:custGeom>
          <a:solidFill>
            <a:srgbClr val="D99C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867774" y="6496024"/>
            <a:ext cx="254000" cy="2889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sz="1400" spc="-190" dirty="0">
                <a:solidFill>
                  <a:srgbClr val="1B2739"/>
                </a:solidFill>
                <a:latin typeface="Verdana"/>
                <a:cs typeface="Verdana"/>
              </a:rPr>
              <a:t>42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0D25B530-303D-BC04-09B9-FE5F5946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71" y="-54099"/>
            <a:ext cx="10805160" cy="1654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ts val="6375"/>
              </a:lnSpc>
              <a:spcBef>
                <a:spcPts val="100"/>
              </a:spcBef>
            </a:pP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Title-Oriented Search (Entity / Event) Vs. </a:t>
            </a:r>
            <a:b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</a:b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Body-Oriented Search (Explanation)</a:t>
            </a:r>
            <a:endParaRPr lang="he-IL" u="heavy" spc="-330" dirty="0">
              <a:uFill>
                <a:solidFill>
                  <a:srgbClr val="01CEAF"/>
                </a:solidFill>
              </a:uFill>
              <a:latin typeface="Garamond" panose="02020404030301010803" pitchFamily="18" charset="0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8142B957-7C1C-81C3-3FD7-A5708DCA6092}"/>
              </a:ext>
            </a:extLst>
          </p:cNvPr>
          <p:cNvSpPr/>
          <p:nvPr/>
        </p:nvSpPr>
        <p:spPr>
          <a:xfrm rot="19847090" flipH="1">
            <a:off x="6493313" y="3047302"/>
            <a:ext cx="419101" cy="2224668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33337" y="609600"/>
                </a:moveTo>
                <a:lnTo>
                  <a:pt x="0" y="609600"/>
                </a:lnTo>
                <a:lnTo>
                  <a:pt x="38100" y="685800"/>
                </a:lnTo>
                <a:lnTo>
                  <a:pt x="69850" y="622300"/>
                </a:lnTo>
                <a:lnTo>
                  <a:pt x="33337" y="622300"/>
                </a:lnTo>
                <a:lnTo>
                  <a:pt x="33337" y="609600"/>
                </a:lnTo>
                <a:close/>
              </a:path>
              <a:path w="76200" h="685800">
                <a:moveTo>
                  <a:pt x="42861" y="0"/>
                </a:moveTo>
                <a:lnTo>
                  <a:pt x="33336" y="0"/>
                </a:lnTo>
                <a:lnTo>
                  <a:pt x="33337" y="622300"/>
                </a:lnTo>
                <a:lnTo>
                  <a:pt x="42862" y="622300"/>
                </a:lnTo>
                <a:lnTo>
                  <a:pt x="42861" y="0"/>
                </a:lnTo>
                <a:close/>
              </a:path>
              <a:path w="76200" h="685800">
                <a:moveTo>
                  <a:pt x="76200" y="609600"/>
                </a:moveTo>
                <a:lnTo>
                  <a:pt x="42862" y="609600"/>
                </a:lnTo>
                <a:lnTo>
                  <a:pt x="42862" y="622300"/>
                </a:lnTo>
                <a:lnTo>
                  <a:pt x="69850" y="622300"/>
                </a:lnTo>
                <a:lnTo>
                  <a:pt x="76200" y="609600"/>
                </a:lnTo>
                <a:close/>
              </a:path>
            </a:pathLst>
          </a:custGeom>
          <a:solidFill>
            <a:srgbClr val="D99C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1D0C22C3-9D8D-80C0-4E0B-D7666A5EB46D}"/>
              </a:ext>
            </a:extLst>
          </p:cNvPr>
          <p:cNvGrpSpPr/>
          <p:nvPr/>
        </p:nvGrpSpPr>
        <p:grpSpPr>
          <a:xfrm>
            <a:off x="2142008" y="4567379"/>
            <a:ext cx="2823831" cy="2290621"/>
            <a:chOff x="240925" y="1973368"/>
            <a:chExt cx="2823831" cy="2290621"/>
          </a:xfrm>
        </p:grpSpPr>
        <p:grpSp>
          <p:nvGrpSpPr>
            <p:cNvPr id="35" name="object 19">
              <a:extLst>
                <a:ext uri="{FF2B5EF4-FFF2-40B4-BE49-F238E27FC236}">
                  <a16:creationId xmlns:a16="http://schemas.microsoft.com/office/drawing/2014/main" id="{15F635CC-8E64-7159-3D35-17C765535702}"/>
                </a:ext>
              </a:extLst>
            </p:cNvPr>
            <p:cNvGrpSpPr/>
            <p:nvPr/>
          </p:nvGrpSpPr>
          <p:grpSpPr>
            <a:xfrm>
              <a:off x="240925" y="1973368"/>
              <a:ext cx="2823831" cy="2290621"/>
              <a:chOff x="1747521" y="1618616"/>
              <a:chExt cx="2823831" cy="2290621"/>
            </a:xfrm>
          </p:grpSpPr>
          <p:sp>
            <p:nvSpPr>
              <p:cNvPr id="36" name="object 21">
                <a:extLst>
                  <a:ext uri="{FF2B5EF4-FFF2-40B4-BE49-F238E27FC236}">
                    <a16:creationId xmlns:a16="http://schemas.microsoft.com/office/drawing/2014/main" id="{BD3FAC14-9645-F3BE-A90D-3EA65033A601}"/>
                  </a:ext>
                </a:extLst>
              </p:cNvPr>
              <p:cNvSpPr/>
              <p:nvPr/>
            </p:nvSpPr>
            <p:spPr>
              <a:xfrm>
                <a:off x="1866887" y="1728647"/>
                <a:ext cx="2704465" cy="2180590"/>
              </a:xfrm>
              <a:custGeom>
                <a:avLst/>
                <a:gdLst/>
                <a:ahLst/>
                <a:cxnLst/>
                <a:rect l="l" t="t" r="r" b="b"/>
                <a:pathLst>
                  <a:path w="2704465" h="2180590">
                    <a:moveTo>
                      <a:pt x="14630" y="1187399"/>
                    </a:moveTo>
                    <a:lnTo>
                      <a:pt x="13322" y="1186281"/>
                    </a:lnTo>
                    <a:lnTo>
                      <a:pt x="0" y="1174864"/>
                    </a:lnTo>
                    <a:lnTo>
                      <a:pt x="8991" y="1189837"/>
                    </a:lnTo>
                    <a:lnTo>
                      <a:pt x="11061" y="1192453"/>
                    </a:lnTo>
                    <a:lnTo>
                      <a:pt x="14300" y="1187856"/>
                    </a:lnTo>
                    <a:lnTo>
                      <a:pt x="14630" y="1187399"/>
                    </a:lnTo>
                    <a:close/>
                  </a:path>
                  <a:path w="2704465" h="2180590">
                    <a:moveTo>
                      <a:pt x="17030" y="1189456"/>
                    </a:moveTo>
                    <a:lnTo>
                      <a:pt x="15633" y="1185976"/>
                    </a:lnTo>
                    <a:lnTo>
                      <a:pt x="14630" y="1187399"/>
                    </a:lnTo>
                    <a:lnTo>
                      <a:pt x="17030" y="1189456"/>
                    </a:lnTo>
                    <a:close/>
                  </a:path>
                  <a:path w="2704465" h="2180590">
                    <a:moveTo>
                      <a:pt x="300266" y="1776222"/>
                    </a:moveTo>
                    <a:lnTo>
                      <a:pt x="297116" y="1771815"/>
                    </a:lnTo>
                    <a:lnTo>
                      <a:pt x="293751" y="1767078"/>
                    </a:lnTo>
                    <a:lnTo>
                      <a:pt x="274193" y="1739671"/>
                    </a:lnTo>
                    <a:lnTo>
                      <a:pt x="248602" y="1695665"/>
                    </a:lnTo>
                    <a:lnTo>
                      <a:pt x="248577" y="1695538"/>
                    </a:lnTo>
                    <a:lnTo>
                      <a:pt x="250075" y="1693519"/>
                    </a:lnTo>
                    <a:lnTo>
                      <a:pt x="241973" y="1694459"/>
                    </a:lnTo>
                    <a:lnTo>
                      <a:pt x="233895" y="1695132"/>
                    </a:lnTo>
                    <a:lnTo>
                      <a:pt x="225831" y="1695538"/>
                    </a:lnTo>
                    <a:lnTo>
                      <a:pt x="217817" y="1695665"/>
                    </a:lnTo>
                    <a:lnTo>
                      <a:pt x="172897" y="1691703"/>
                    </a:lnTo>
                    <a:lnTo>
                      <a:pt x="130302" y="1680235"/>
                    </a:lnTo>
                    <a:lnTo>
                      <a:pt x="90576" y="1661871"/>
                    </a:lnTo>
                    <a:lnTo>
                      <a:pt x="82550" y="1656435"/>
                    </a:lnTo>
                    <a:lnTo>
                      <a:pt x="71221" y="1648739"/>
                    </a:lnTo>
                    <a:lnTo>
                      <a:pt x="94729" y="1686394"/>
                    </a:lnTo>
                    <a:lnTo>
                      <a:pt x="136385" y="1723986"/>
                    </a:lnTo>
                    <a:lnTo>
                      <a:pt x="184251" y="1752396"/>
                    </a:lnTo>
                    <a:lnTo>
                      <a:pt x="237172" y="1770367"/>
                    </a:lnTo>
                    <a:lnTo>
                      <a:pt x="294043" y="1776641"/>
                    </a:lnTo>
                    <a:lnTo>
                      <a:pt x="300266" y="1776222"/>
                    </a:lnTo>
                    <a:close/>
                  </a:path>
                  <a:path w="2704465" h="2180590">
                    <a:moveTo>
                      <a:pt x="926477" y="1889633"/>
                    </a:moveTo>
                    <a:lnTo>
                      <a:pt x="925715" y="1890052"/>
                    </a:lnTo>
                    <a:lnTo>
                      <a:pt x="926477" y="1889633"/>
                    </a:lnTo>
                    <a:close/>
                  </a:path>
                  <a:path w="2704465" h="2180590">
                    <a:moveTo>
                      <a:pt x="993952" y="1976755"/>
                    </a:moveTo>
                    <a:lnTo>
                      <a:pt x="990066" y="1973186"/>
                    </a:lnTo>
                    <a:lnTo>
                      <a:pt x="987082" y="1969795"/>
                    </a:lnTo>
                    <a:lnTo>
                      <a:pt x="984427" y="1966772"/>
                    </a:lnTo>
                    <a:lnTo>
                      <a:pt x="957973" y="1936610"/>
                    </a:lnTo>
                    <a:lnTo>
                      <a:pt x="925715" y="1890064"/>
                    </a:lnTo>
                    <a:lnTo>
                      <a:pt x="867384" y="1922957"/>
                    </a:lnTo>
                    <a:lnTo>
                      <a:pt x="820851" y="1941931"/>
                    </a:lnTo>
                    <a:lnTo>
                      <a:pt x="772858" y="1955622"/>
                    </a:lnTo>
                    <a:lnTo>
                      <a:pt x="723773" y="1963940"/>
                    </a:lnTo>
                    <a:lnTo>
                      <a:pt x="674001" y="1966772"/>
                    </a:lnTo>
                    <a:lnTo>
                      <a:pt x="626440" y="1964245"/>
                    </a:lnTo>
                    <a:lnTo>
                      <a:pt x="579831" y="1956739"/>
                    </a:lnTo>
                    <a:lnTo>
                      <a:pt x="534441" y="1944471"/>
                    </a:lnTo>
                    <a:lnTo>
                      <a:pt x="490550" y="1927593"/>
                    </a:lnTo>
                    <a:lnTo>
                      <a:pt x="448424" y="1906308"/>
                    </a:lnTo>
                    <a:lnTo>
                      <a:pt x="408368" y="1880755"/>
                    </a:lnTo>
                    <a:lnTo>
                      <a:pt x="401586" y="1875434"/>
                    </a:lnTo>
                    <a:lnTo>
                      <a:pt x="383413" y="1861185"/>
                    </a:lnTo>
                    <a:lnTo>
                      <a:pt x="370636" y="1851152"/>
                    </a:lnTo>
                    <a:lnTo>
                      <a:pt x="366915" y="1847596"/>
                    </a:lnTo>
                    <a:lnTo>
                      <a:pt x="377672" y="1862023"/>
                    </a:lnTo>
                    <a:lnTo>
                      <a:pt x="423430" y="1912391"/>
                    </a:lnTo>
                    <a:lnTo>
                      <a:pt x="474586" y="1955622"/>
                    </a:lnTo>
                    <a:lnTo>
                      <a:pt x="530098" y="1991004"/>
                    </a:lnTo>
                    <a:lnTo>
                      <a:pt x="589546" y="2018309"/>
                    </a:lnTo>
                    <a:lnTo>
                      <a:pt x="652119" y="2036965"/>
                    </a:lnTo>
                    <a:lnTo>
                      <a:pt x="717067" y="2046528"/>
                    </a:lnTo>
                    <a:lnTo>
                      <a:pt x="750201" y="2047748"/>
                    </a:lnTo>
                    <a:lnTo>
                      <a:pt x="783805" y="2046452"/>
                    </a:lnTo>
                    <a:lnTo>
                      <a:pt x="840879" y="2038210"/>
                    </a:lnTo>
                    <a:lnTo>
                      <a:pt x="882586" y="2027847"/>
                    </a:lnTo>
                    <a:lnTo>
                      <a:pt x="945616" y="2003463"/>
                    </a:lnTo>
                    <a:lnTo>
                      <a:pt x="975931" y="1987778"/>
                    </a:lnTo>
                    <a:lnTo>
                      <a:pt x="993952" y="1976755"/>
                    </a:lnTo>
                    <a:close/>
                  </a:path>
                  <a:path w="2704465" h="2180590">
                    <a:moveTo>
                      <a:pt x="1774075" y="9677"/>
                    </a:moveTo>
                    <a:lnTo>
                      <a:pt x="1773593" y="9131"/>
                    </a:lnTo>
                    <a:lnTo>
                      <a:pt x="1774075" y="9677"/>
                    </a:lnTo>
                    <a:close/>
                  </a:path>
                  <a:path w="2704465" h="2180590">
                    <a:moveTo>
                      <a:pt x="1776082" y="6540"/>
                    </a:moveTo>
                    <a:lnTo>
                      <a:pt x="1765579" y="0"/>
                    </a:lnTo>
                    <a:lnTo>
                      <a:pt x="1773593" y="9131"/>
                    </a:lnTo>
                    <a:lnTo>
                      <a:pt x="1776082" y="6540"/>
                    </a:lnTo>
                    <a:close/>
                  </a:path>
                  <a:path w="2704465" h="2180590">
                    <a:moveTo>
                      <a:pt x="2383510" y="200621"/>
                    </a:moveTo>
                    <a:lnTo>
                      <a:pt x="2367965" y="156476"/>
                    </a:lnTo>
                    <a:lnTo>
                      <a:pt x="2340572" y="105498"/>
                    </a:lnTo>
                    <a:lnTo>
                      <a:pt x="2305901" y="60845"/>
                    </a:lnTo>
                    <a:lnTo>
                      <a:pt x="2264892" y="23355"/>
                    </a:lnTo>
                    <a:lnTo>
                      <a:pt x="2242439" y="7683"/>
                    </a:lnTo>
                    <a:lnTo>
                      <a:pt x="2259533" y="31305"/>
                    </a:lnTo>
                    <a:lnTo>
                      <a:pt x="2263419" y="36664"/>
                    </a:lnTo>
                    <a:lnTo>
                      <a:pt x="2285034" y="76898"/>
                    </a:lnTo>
                    <a:lnTo>
                      <a:pt x="2301532" y="120624"/>
                    </a:lnTo>
                    <a:lnTo>
                      <a:pt x="2312428" y="167424"/>
                    </a:lnTo>
                    <a:lnTo>
                      <a:pt x="2311285" y="168148"/>
                    </a:lnTo>
                    <a:lnTo>
                      <a:pt x="2354072" y="184378"/>
                    </a:lnTo>
                    <a:lnTo>
                      <a:pt x="2371636" y="194081"/>
                    </a:lnTo>
                    <a:lnTo>
                      <a:pt x="2383510" y="200621"/>
                    </a:lnTo>
                    <a:close/>
                  </a:path>
                  <a:path w="2704465" h="2180590">
                    <a:moveTo>
                      <a:pt x="2704414" y="1050137"/>
                    </a:moveTo>
                    <a:lnTo>
                      <a:pt x="2702941" y="999337"/>
                    </a:lnTo>
                    <a:lnTo>
                      <a:pt x="2698559" y="961237"/>
                    </a:lnTo>
                    <a:lnTo>
                      <a:pt x="2691320" y="923137"/>
                    </a:lnTo>
                    <a:lnTo>
                      <a:pt x="2681313" y="885037"/>
                    </a:lnTo>
                    <a:lnTo>
                      <a:pt x="2668562" y="859637"/>
                    </a:lnTo>
                    <a:lnTo>
                      <a:pt x="2657818" y="833094"/>
                    </a:lnTo>
                    <a:lnTo>
                      <a:pt x="2657818" y="1239227"/>
                    </a:lnTo>
                    <a:lnTo>
                      <a:pt x="2652293" y="1253337"/>
                    </a:lnTo>
                    <a:lnTo>
                      <a:pt x="2649677" y="1257058"/>
                    </a:lnTo>
                    <a:lnTo>
                      <a:pt x="2657818" y="1239227"/>
                    </a:lnTo>
                    <a:lnTo>
                      <a:pt x="2657818" y="833094"/>
                    </a:lnTo>
                    <a:lnTo>
                      <a:pt x="2653144" y="821537"/>
                    </a:lnTo>
                    <a:lnTo>
                      <a:pt x="2635110" y="783437"/>
                    </a:lnTo>
                    <a:lnTo>
                      <a:pt x="2616758" y="759993"/>
                    </a:lnTo>
                    <a:lnTo>
                      <a:pt x="2615323" y="757707"/>
                    </a:lnTo>
                    <a:lnTo>
                      <a:pt x="2626207" y="719937"/>
                    </a:lnTo>
                    <a:lnTo>
                      <a:pt x="2634894" y="681837"/>
                    </a:lnTo>
                    <a:lnTo>
                      <a:pt x="2640165" y="643737"/>
                    </a:lnTo>
                    <a:lnTo>
                      <a:pt x="2641930" y="605637"/>
                    </a:lnTo>
                    <a:lnTo>
                      <a:pt x="2640723" y="580237"/>
                    </a:lnTo>
                    <a:lnTo>
                      <a:pt x="2637193" y="542137"/>
                    </a:lnTo>
                    <a:lnTo>
                      <a:pt x="2631389" y="516737"/>
                    </a:lnTo>
                    <a:lnTo>
                      <a:pt x="2623413" y="491337"/>
                    </a:lnTo>
                    <a:lnTo>
                      <a:pt x="2613355" y="453237"/>
                    </a:lnTo>
                    <a:lnTo>
                      <a:pt x="2587307" y="402437"/>
                    </a:lnTo>
                    <a:lnTo>
                      <a:pt x="2553906" y="351637"/>
                    </a:lnTo>
                    <a:lnTo>
                      <a:pt x="2539619" y="342226"/>
                    </a:lnTo>
                    <a:lnTo>
                      <a:pt x="2539009" y="341439"/>
                    </a:lnTo>
                    <a:lnTo>
                      <a:pt x="2527503" y="330238"/>
                    </a:lnTo>
                    <a:lnTo>
                      <a:pt x="2513825" y="313537"/>
                    </a:lnTo>
                    <a:lnTo>
                      <a:pt x="2504567" y="308279"/>
                    </a:lnTo>
                    <a:lnTo>
                      <a:pt x="2485872" y="294322"/>
                    </a:lnTo>
                    <a:lnTo>
                      <a:pt x="2490355" y="299986"/>
                    </a:lnTo>
                    <a:lnTo>
                      <a:pt x="2474582" y="288137"/>
                    </a:lnTo>
                    <a:lnTo>
                      <a:pt x="2491371" y="313537"/>
                    </a:lnTo>
                    <a:lnTo>
                      <a:pt x="2515501" y="351637"/>
                    </a:lnTo>
                    <a:lnTo>
                      <a:pt x="2494419" y="313537"/>
                    </a:lnTo>
                    <a:lnTo>
                      <a:pt x="2534869" y="383933"/>
                    </a:lnTo>
                    <a:lnTo>
                      <a:pt x="2549144" y="429602"/>
                    </a:lnTo>
                    <a:lnTo>
                      <a:pt x="2557945" y="477507"/>
                    </a:lnTo>
                    <a:lnTo>
                      <a:pt x="2560967" y="527138"/>
                    </a:lnTo>
                    <a:lnTo>
                      <a:pt x="2559215" y="564807"/>
                    </a:lnTo>
                    <a:lnTo>
                      <a:pt x="2554008" y="601967"/>
                    </a:lnTo>
                    <a:lnTo>
                      <a:pt x="2545423" y="638365"/>
                    </a:lnTo>
                    <a:lnTo>
                      <a:pt x="2533535" y="673735"/>
                    </a:lnTo>
                    <a:lnTo>
                      <a:pt x="2534424" y="673938"/>
                    </a:lnTo>
                    <a:lnTo>
                      <a:pt x="2561031" y="716648"/>
                    </a:lnTo>
                    <a:lnTo>
                      <a:pt x="2583129" y="762000"/>
                    </a:lnTo>
                    <a:lnTo>
                      <a:pt x="2590203" y="781329"/>
                    </a:lnTo>
                    <a:lnTo>
                      <a:pt x="2594686" y="793559"/>
                    </a:lnTo>
                    <a:lnTo>
                      <a:pt x="2600553" y="809574"/>
                    </a:lnTo>
                    <a:lnTo>
                      <a:pt x="2613177" y="858939"/>
                    </a:lnTo>
                    <a:lnTo>
                      <a:pt x="2620861" y="909662"/>
                    </a:lnTo>
                    <a:lnTo>
                      <a:pt x="2623451" y="961313"/>
                    </a:lnTo>
                    <a:lnTo>
                      <a:pt x="2621076" y="1010996"/>
                    </a:lnTo>
                    <a:lnTo>
                      <a:pt x="2614104" y="1059294"/>
                    </a:lnTo>
                    <a:lnTo>
                      <a:pt x="2604084" y="1100518"/>
                    </a:lnTo>
                    <a:lnTo>
                      <a:pt x="2604084" y="1332915"/>
                    </a:lnTo>
                    <a:lnTo>
                      <a:pt x="2590685" y="1354937"/>
                    </a:lnTo>
                    <a:lnTo>
                      <a:pt x="2565044" y="1380337"/>
                    </a:lnTo>
                    <a:lnTo>
                      <a:pt x="2556891" y="1387741"/>
                    </a:lnTo>
                    <a:lnTo>
                      <a:pt x="2564625" y="1380515"/>
                    </a:lnTo>
                    <a:lnTo>
                      <a:pt x="2594432" y="1346428"/>
                    </a:lnTo>
                    <a:lnTo>
                      <a:pt x="2604084" y="1332915"/>
                    </a:lnTo>
                    <a:lnTo>
                      <a:pt x="2604084" y="1100518"/>
                    </a:lnTo>
                    <a:lnTo>
                      <a:pt x="2602763" y="1105941"/>
                    </a:lnTo>
                    <a:lnTo>
                      <a:pt x="2587282" y="1150632"/>
                    </a:lnTo>
                    <a:lnTo>
                      <a:pt x="2567889" y="1193114"/>
                    </a:lnTo>
                    <a:lnTo>
                      <a:pt x="2544788" y="1233068"/>
                    </a:lnTo>
                    <a:lnTo>
                      <a:pt x="2519870" y="1267942"/>
                    </a:lnTo>
                    <a:lnTo>
                      <a:pt x="2519870" y="1420291"/>
                    </a:lnTo>
                    <a:lnTo>
                      <a:pt x="2507018" y="1431137"/>
                    </a:lnTo>
                    <a:lnTo>
                      <a:pt x="2474938" y="1456537"/>
                    </a:lnTo>
                    <a:lnTo>
                      <a:pt x="2442210" y="1468793"/>
                    </a:lnTo>
                    <a:lnTo>
                      <a:pt x="2458008" y="1461414"/>
                    </a:lnTo>
                    <a:lnTo>
                      <a:pt x="2496185" y="1438287"/>
                    </a:lnTo>
                    <a:lnTo>
                      <a:pt x="2519870" y="1420291"/>
                    </a:lnTo>
                    <a:lnTo>
                      <a:pt x="2519870" y="1267942"/>
                    </a:lnTo>
                    <a:lnTo>
                      <a:pt x="2518232" y="1270228"/>
                    </a:lnTo>
                    <a:lnTo>
                      <a:pt x="2488425" y="1304315"/>
                    </a:lnTo>
                    <a:lnTo>
                      <a:pt x="2455595" y="1335024"/>
                    </a:lnTo>
                    <a:lnTo>
                      <a:pt x="2419985" y="1362087"/>
                    </a:lnTo>
                    <a:lnTo>
                      <a:pt x="2381808" y="1385214"/>
                    </a:lnTo>
                    <a:lnTo>
                      <a:pt x="2343988" y="1402867"/>
                    </a:lnTo>
                    <a:lnTo>
                      <a:pt x="2343988" y="1501394"/>
                    </a:lnTo>
                    <a:lnTo>
                      <a:pt x="2335784" y="1503692"/>
                    </a:lnTo>
                    <a:lnTo>
                      <a:pt x="2335809" y="1503159"/>
                    </a:lnTo>
                    <a:lnTo>
                      <a:pt x="2343988" y="1501394"/>
                    </a:lnTo>
                    <a:lnTo>
                      <a:pt x="2343988" y="1402867"/>
                    </a:lnTo>
                    <a:lnTo>
                      <a:pt x="2341283" y="1404124"/>
                    </a:lnTo>
                    <a:lnTo>
                      <a:pt x="2325903" y="1409319"/>
                    </a:lnTo>
                    <a:lnTo>
                      <a:pt x="2316835" y="1412379"/>
                    </a:lnTo>
                    <a:lnTo>
                      <a:pt x="2298649" y="1418526"/>
                    </a:lnTo>
                    <a:lnTo>
                      <a:pt x="2265108" y="1425778"/>
                    </a:lnTo>
                    <a:lnTo>
                      <a:pt x="2265108" y="1731987"/>
                    </a:lnTo>
                    <a:lnTo>
                      <a:pt x="2263216" y="1735937"/>
                    </a:lnTo>
                    <a:lnTo>
                      <a:pt x="2257133" y="1743316"/>
                    </a:lnTo>
                    <a:lnTo>
                      <a:pt x="2264181" y="1733626"/>
                    </a:lnTo>
                    <a:lnTo>
                      <a:pt x="2265108" y="1731987"/>
                    </a:lnTo>
                    <a:lnTo>
                      <a:pt x="2265108" y="1425778"/>
                    </a:lnTo>
                    <a:lnTo>
                      <a:pt x="2254135" y="1428140"/>
                    </a:lnTo>
                    <a:lnTo>
                      <a:pt x="2254770" y="1429156"/>
                    </a:lnTo>
                    <a:lnTo>
                      <a:pt x="2251583" y="1479334"/>
                    </a:lnTo>
                    <a:lnTo>
                      <a:pt x="2242972" y="1527619"/>
                    </a:lnTo>
                    <a:lnTo>
                      <a:pt x="2229269" y="1573644"/>
                    </a:lnTo>
                    <a:lnTo>
                      <a:pt x="2210828" y="1617027"/>
                    </a:lnTo>
                    <a:lnTo>
                      <a:pt x="2187981" y="1657426"/>
                    </a:lnTo>
                    <a:lnTo>
                      <a:pt x="2180526" y="1667687"/>
                    </a:lnTo>
                    <a:lnTo>
                      <a:pt x="2180526" y="1826310"/>
                    </a:lnTo>
                    <a:lnTo>
                      <a:pt x="2170544" y="1837537"/>
                    </a:lnTo>
                    <a:lnTo>
                      <a:pt x="2165985" y="1837537"/>
                    </a:lnTo>
                    <a:lnTo>
                      <a:pt x="2172589" y="1833130"/>
                    </a:lnTo>
                    <a:lnTo>
                      <a:pt x="2178151" y="1828355"/>
                    </a:lnTo>
                    <a:lnTo>
                      <a:pt x="2180526" y="1826310"/>
                    </a:lnTo>
                    <a:lnTo>
                      <a:pt x="2180526" y="1667687"/>
                    </a:lnTo>
                    <a:lnTo>
                      <a:pt x="2162822" y="1692033"/>
                    </a:lnTo>
                    <a:lnTo>
                      <a:pt x="2162822" y="1839658"/>
                    </a:lnTo>
                    <a:lnTo>
                      <a:pt x="2135505" y="1862937"/>
                    </a:lnTo>
                    <a:lnTo>
                      <a:pt x="2103945" y="1875637"/>
                    </a:lnTo>
                    <a:lnTo>
                      <a:pt x="2070811" y="1888337"/>
                    </a:lnTo>
                    <a:lnTo>
                      <a:pt x="2036267" y="1901037"/>
                    </a:lnTo>
                    <a:lnTo>
                      <a:pt x="2011400" y="1901037"/>
                    </a:lnTo>
                    <a:lnTo>
                      <a:pt x="2053640" y="1892363"/>
                    </a:lnTo>
                    <a:lnTo>
                      <a:pt x="2095766" y="1877707"/>
                    </a:lnTo>
                    <a:lnTo>
                      <a:pt x="2135530" y="1857844"/>
                    </a:lnTo>
                    <a:lnTo>
                      <a:pt x="2161057" y="1840826"/>
                    </a:lnTo>
                    <a:lnTo>
                      <a:pt x="2162822" y="1839658"/>
                    </a:lnTo>
                    <a:lnTo>
                      <a:pt x="2162822" y="1692033"/>
                    </a:lnTo>
                    <a:lnTo>
                      <a:pt x="2161057" y="1694459"/>
                    </a:lnTo>
                    <a:lnTo>
                      <a:pt x="2130412" y="1727746"/>
                    </a:lnTo>
                    <a:lnTo>
                      <a:pt x="2096389" y="1756930"/>
                    </a:lnTo>
                    <a:lnTo>
                      <a:pt x="2059330" y="1781644"/>
                    </a:lnTo>
                    <a:lnTo>
                      <a:pt x="2019566" y="1801507"/>
                    </a:lnTo>
                    <a:lnTo>
                      <a:pt x="1977440" y="1816163"/>
                    </a:lnTo>
                    <a:lnTo>
                      <a:pt x="1933295" y="1825231"/>
                    </a:lnTo>
                    <a:lnTo>
                      <a:pt x="1917750" y="1826298"/>
                    </a:lnTo>
                    <a:lnTo>
                      <a:pt x="1917750" y="1901037"/>
                    </a:lnTo>
                    <a:lnTo>
                      <a:pt x="1888363" y="1901037"/>
                    </a:lnTo>
                    <a:lnTo>
                      <a:pt x="1867331" y="1890115"/>
                    </a:lnTo>
                    <a:lnTo>
                      <a:pt x="1912454" y="1900631"/>
                    </a:lnTo>
                    <a:lnTo>
                      <a:pt x="1917750" y="1901037"/>
                    </a:lnTo>
                    <a:lnTo>
                      <a:pt x="1917750" y="1826298"/>
                    </a:lnTo>
                    <a:lnTo>
                      <a:pt x="1887486" y="1828355"/>
                    </a:lnTo>
                    <a:lnTo>
                      <a:pt x="1860854" y="1826323"/>
                    </a:lnTo>
                    <a:lnTo>
                      <a:pt x="1860854" y="1888337"/>
                    </a:lnTo>
                    <a:lnTo>
                      <a:pt x="1839963" y="1888337"/>
                    </a:lnTo>
                    <a:lnTo>
                      <a:pt x="1816569" y="1875637"/>
                    </a:lnTo>
                    <a:lnTo>
                      <a:pt x="1793824" y="1862937"/>
                    </a:lnTo>
                    <a:lnTo>
                      <a:pt x="1773516" y="1850237"/>
                    </a:lnTo>
                    <a:lnTo>
                      <a:pt x="1772970" y="1845729"/>
                    </a:lnTo>
                    <a:lnTo>
                      <a:pt x="1814487" y="1869859"/>
                    </a:lnTo>
                    <a:lnTo>
                      <a:pt x="1860854" y="1888337"/>
                    </a:lnTo>
                    <a:lnTo>
                      <a:pt x="1860854" y="1826323"/>
                    </a:lnTo>
                    <a:lnTo>
                      <a:pt x="1836254" y="1824431"/>
                    </a:lnTo>
                    <a:lnTo>
                      <a:pt x="1786293" y="1812785"/>
                    </a:lnTo>
                    <a:lnTo>
                      <a:pt x="1780781" y="1810600"/>
                    </a:lnTo>
                    <a:lnTo>
                      <a:pt x="1771789" y="1807006"/>
                    </a:lnTo>
                    <a:lnTo>
                      <a:pt x="1738287" y="1793659"/>
                    </a:lnTo>
                    <a:lnTo>
                      <a:pt x="1692922" y="1767281"/>
                    </a:lnTo>
                    <a:lnTo>
                      <a:pt x="1692783" y="1766316"/>
                    </a:lnTo>
                    <a:lnTo>
                      <a:pt x="1692783" y="1998205"/>
                    </a:lnTo>
                    <a:lnTo>
                      <a:pt x="1661083" y="2040737"/>
                    </a:lnTo>
                    <a:lnTo>
                      <a:pt x="1610842" y="2091537"/>
                    </a:lnTo>
                    <a:lnTo>
                      <a:pt x="1585760" y="2103259"/>
                    </a:lnTo>
                    <a:lnTo>
                      <a:pt x="1590954" y="2099462"/>
                    </a:lnTo>
                    <a:lnTo>
                      <a:pt x="1613865" y="2082749"/>
                    </a:lnTo>
                    <a:lnTo>
                      <a:pt x="1648485" y="2051291"/>
                    </a:lnTo>
                    <a:lnTo>
                      <a:pt x="1679994" y="2015959"/>
                    </a:lnTo>
                    <a:lnTo>
                      <a:pt x="1692783" y="1998205"/>
                    </a:lnTo>
                    <a:lnTo>
                      <a:pt x="1692783" y="1766316"/>
                    </a:lnTo>
                    <a:lnTo>
                      <a:pt x="1692541" y="1764626"/>
                    </a:lnTo>
                    <a:lnTo>
                      <a:pt x="1676565" y="1812963"/>
                    </a:lnTo>
                    <a:lnTo>
                      <a:pt x="1656245" y="1858441"/>
                    </a:lnTo>
                    <a:lnTo>
                      <a:pt x="1631886" y="1900783"/>
                    </a:lnTo>
                    <a:lnTo>
                      <a:pt x="1603794" y="1939759"/>
                    </a:lnTo>
                    <a:lnTo>
                      <a:pt x="1577975" y="1968715"/>
                    </a:lnTo>
                    <a:lnTo>
                      <a:pt x="1577975" y="2108949"/>
                    </a:lnTo>
                    <a:lnTo>
                      <a:pt x="1554416" y="2129637"/>
                    </a:lnTo>
                    <a:lnTo>
                      <a:pt x="1524203" y="2142337"/>
                    </a:lnTo>
                    <a:lnTo>
                      <a:pt x="1492846" y="2155037"/>
                    </a:lnTo>
                    <a:lnTo>
                      <a:pt x="1460449" y="2167737"/>
                    </a:lnTo>
                    <a:lnTo>
                      <a:pt x="1433410" y="2167737"/>
                    </a:lnTo>
                    <a:lnTo>
                      <a:pt x="1450568" y="2164638"/>
                    </a:lnTo>
                    <a:lnTo>
                      <a:pt x="1494485" y="2151253"/>
                    </a:lnTo>
                    <a:lnTo>
                      <a:pt x="1536547" y="2132977"/>
                    </a:lnTo>
                    <a:lnTo>
                      <a:pt x="1576451" y="2110067"/>
                    </a:lnTo>
                    <a:lnTo>
                      <a:pt x="1577975" y="2108949"/>
                    </a:lnTo>
                    <a:lnTo>
                      <a:pt x="1577975" y="1968715"/>
                    </a:lnTo>
                    <a:lnTo>
                      <a:pt x="1572285" y="1975091"/>
                    </a:lnTo>
                    <a:lnTo>
                      <a:pt x="1537665" y="2006549"/>
                    </a:lnTo>
                    <a:lnTo>
                      <a:pt x="1500251" y="2033866"/>
                    </a:lnTo>
                    <a:lnTo>
                      <a:pt x="1460347" y="2056777"/>
                    </a:lnTo>
                    <a:lnTo>
                      <a:pt x="1418285" y="2075053"/>
                    </a:lnTo>
                    <a:lnTo>
                      <a:pt x="1374368" y="2088438"/>
                    </a:lnTo>
                    <a:lnTo>
                      <a:pt x="1328902" y="2096655"/>
                    </a:lnTo>
                    <a:lnTo>
                      <a:pt x="1283449" y="2099398"/>
                    </a:lnTo>
                    <a:lnTo>
                      <a:pt x="1283449" y="2167737"/>
                    </a:lnTo>
                    <a:lnTo>
                      <a:pt x="1254721" y="2167737"/>
                    </a:lnTo>
                    <a:lnTo>
                      <a:pt x="1229829" y="2155037"/>
                    </a:lnTo>
                    <a:lnTo>
                      <a:pt x="1222578" y="2151265"/>
                    </a:lnTo>
                    <a:lnTo>
                      <a:pt x="1264793" y="2164321"/>
                    </a:lnTo>
                    <a:lnTo>
                      <a:pt x="1283449" y="2167737"/>
                    </a:lnTo>
                    <a:lnTo>
                      <a:pt x="1283449" y="2099398"/>
                    </a:lnTo>
                    <a:lnTo>
                      <a:pt x="1282204" y="2099462"/>
                    </a:lnTo>
                    <a:lnTo>
                      <a:pt x="1235595" y="2096681"/>
                    </a:lnTo>
                    <a:lnTo>
                      <a:pt x="1189926" y="2088438"/>
                    </a:lnTo>
                    <a:lnTo>
                      <a:pt x="1145832" y="2075014"/>
                    </a:lnTo>
                    <a:lnTo>
                      <a:pt x="1115580" y="2061857"/>
                    </a:lnTo>
                    <a:lnTo>
                      <a:pt x="1115580" y="2092020"/>
                    </a:lnTo>
                    <a:lnTo>
                      <a:pt x="1114780" y="2091537"/>
                    </a:lnTo>
                    <a:lnTo>
                      <a:pt x="1094105" y="2078837"/>
                    </a:lnTo>
                    <a:lnTo>
                      <a:pt x="1083564" y="2065299"/>
                    </a:lnTo>
                    <a:lnTo>
                      <a:pt x="1097838" y="2078697"/>
                    </a:lnTo>
                    <a:lnTo>
                      <a:pt x="1115580" y="2092020"/>
                    </a:lnTo>
                    <a:lnTo>
                      <a:pt x="1115580" y="2061857"/>
                    </a:lnTo>
                    <a:lnTo>
                      <a:pt x="1103388" y="2056549"/>
                    </a:lnTo>
                    <a:lnTo>
                      <a:pt x="1063028" y="2033270"/>
                    </a:lnTo>
                    <a:lnTo>
                      <a:pt x="1033475" y="2011540"/>
                    </a:lnTo>
                    <a:lnTo>
                      <a:pt x="1050658" y="2031669"/>
                    </a:lnTo>
                    <a:lnTo>
                      <a:pt x="1051356" y="2032914"/>
                    </a:lnTo>
                    <a:lnTo>
                      <a:pt x="1052258" y="2033524"/>
                    </a:lnTo>
                    <a:lnTo>
                      <a:pt x="1062304" y="2045284"/>
                    </a:lnTo>
                    <a:lnTo>
                      <a:pt x="1055611" y="2040737"/>
                    </a:lnTo>
                    <a:lnTo>
                      <a:pt x="1051356" y="2032914"/>
                    </a:lnTo>
                    <a:lnTo>
                      <a:pt x="1025105" y="2015337"/>
                    </a:lnTo>
                    <a:lnTo>
                      <a:pt x="1017828" y="2002637"/>
                    </a:lnTo>
                    <a:lnTo>
                      <a:pt x="1030439" y="2028037"/>
                    </a:lnTo>
                    <a:lnTo>
                      <a:pt x="1048499" y="2040737"/>
                    </a:lnTo>
                    <a:lnTo>
                      <a:pt x="1067650" y="2066137"/>
                    </a:lnTo>
                    <a:lnTo>
                      <a:pt x="1087831" y="2078837"/>
                    </a:lnTo>
                    <a:lnTo>
                      <a:pt x="1108964" y="2104237"/>
                    </a:lnTo>
                    <a:lnTo>
                      <a:pt x="1130985" y="2116937"/>
                    </a:lnTo>
                    <a:lnTo>
                      <a:pt x="1153833" y="2129637"/>
                    </a:lnTo>
                    <a:lnTo>
                      <a:pt x="1177442" y="2142337"/>
                    </a:lnTo>
                    <a:lnTo>
                      <a:pt x="1201750" y="2155037"/>
                    </a:lnTo>
                    <a:lnTo>
                      <a:pt x="1226680" y="2167737"/>
                    </a:lnTo>
                    <a:lnTo>
                      <a:pt x="1252169" y="2167737"/>
                    </a:lnTo>
                    <a:lnTo>
                      <a:pt x="1278153" y="2180437"/>
                    </a:lnTo>
                    <a:lnTo>
                      <a:pt x="1331988" y="2180437"/>
                    </a:lnTo>
                    <a:lnTo>
                      <a:pt x="1317002" y="2173160"/>
                    </a:lnTo>
                    <a:lnTo>
                      <a:pt x="1358404" y="2175662"/>
                    </a:lnTo>
                    <a:lnTo>
                      <a:pt x="1405102" y="2172855"/>
                    </a:lnTo>
                    <a:lnTo>
                      <a:pt x="1421269" y="2169934"/>
                    </a:lnTo>
                    <a:lnTo>
                      <a:pt x="1393101" y="2180437"/>
                    </a:lnTo>
                    <a:lnTo>
                      <a:pt x="1428851" y="2180437"/>
                    </a:lnTo>
                    <a:lnTo>
                      <a:pt x="1462963" y="2167737"/>
                    </a:lnTo>
                    <a:lnTo>
                      <a:pt x="1496136" y="2167737"/>
                    </a:lnTo>
                    <a:lnTo>
                      <a:pt x="1528254" y="2142337"/>
                    </a:lnTo>
                    <a:lnTo>
                      <a:pt x="1559166" y="2129637"/>
                    </a:lnTo>
                    <a:lnTo>
                      <a:pt x="1588744" y="2116937"/>
                    </a:lnTo>
                    <a:lnTo>
                      <a:pt x="1599526" y="2104237"/>
                    </a:lnTo>
                    <a:lnTo>
                      <a:pt x="1616875" y="2091537"/>
                    </a:lnTo>
                    <a:lnTo>
                      <a:pt x="1643405" y="2066137"/>
                    </a:lnTo>
                    <a:lnTo>
                      <a:pt x="1668195" y="2040737"/>
                    </a:lnTo>
                    <a:lnTo>
                      <a:pt x="1691144" y="2015337"/>
                    </a:lnTo>
                    <a:lnTo>
                      <a:pt x="1712087" y="1989937"/>
                    </a:lnTo>
                    <a:lnTo>
                      <a:pt x="1730921" y="1951837"/>
                    </a:lnTo>
                    <a:lnTo>
                      <a:pt x="1747481" y="1926437"/>
                    </a:lnTo>
                    <a:lnTo>
                      <a:pt x="1761667" y="1888337"/>
                    </a:lnTo>
                    <a:lnTo>
                      <a:pt x="1770773" y="1850237"/>
                    </a:lnTo>
                    <a:lnTo>
                      <a:pt x="1789036" y="1862937"/>
                    </a:lnTo>
                    <a:lnTo>
                      <a:pt x="1812404" y="1875637"/>
                    </a:lnTo>
                    <a:lnTo>
                      <a:pt x="1836445" y="1888337"/>
                    </a:lnTo>
                    <a:lnTo>
                      <a:pt x="1861070" y="1901037"/>
                    </a:lnTo>
                    <a:lnTo>
                      <a:pt x="1886191" y="1901037"/>
                    </a:lnTo>
                    <a:lnTo>
                      <a:pt x="1911731" y="1913737"/>
                    </a:lnTo>
                    <a:lnTo>
                      <a:pt x="2038337" y="1913737"/>
                    </a:lnTo>
                    <a:lnTo>
                      <a:pt x="2073859" y="1901037"/>
                    </a:lnTo>
                    <a:lnTo>
                      <a:pt x="2107933" y="1888337"/>
                    </a:lnTo>
                    <a:lnTo>
                      <a:pt x="2140356" y="1862937"/>
                    </a:lnTo>
                    <a:lnTo>
                      <a:pt x="2170938" y="1850237"/>
                    </a:lnTo>
                    <a:lnTo>
                      <a:pt x="2199513" y="1824837"/>
                    </a:lnTo>
                    <a:lnTo>
                      <a:pt x="2249881" y="1774037"/>
                    </a:lnTo>
                    <a:lnTo>
                      <a:pt x="2271306" y="1735937"/>
                    </a:lnTo>
                    <a:lnTo>
                      <a:pt x="2289987" y="1710537"/>
                    </a:lnTo>
                    <a:lnTo>
                      <a:pt x="2305735" y="1672437"/>
                    </a:lnTo>
                    <a:lnTo>
                      <a:pt x="2318372" y="1634337"/>
                    </a:lnTo>
                    <a:lnTo>
                      <a:pt x="2327694" y="1596237"/>
                    </a:lnTo>
                    <a:lnTo>
                      <a:pt x="2333548" y="1558137"/>
                    </a:lnTo>
                    <a:lnTo>
                      <a:pt x="2335593" y="1520037"/>
                    </a:lnTo>
                    <a:lnTo>
                      <a:pt x="2370594" y="1507337"/>
                    </a:lnTo>
                    <a:lnTo>
                      <a:pt x="2408669" y="1494637"/>
                    </a:lnTo>
                    <a:lnTo>
                      <a:pt x="2445143" y="1481937"/>
                    </a:lnTo>
                    <a:lnTo>
                      <a:pt x="2479878" y="1456537"/>
                    </a:lnTo>
                    <a:lnTo>
                      <a:pt x="2512695" y="1443837"/>
                    </a:lnTo>
                    <a:lnTo>
                      <a:pt x="2543441" y="1418437"/>
                    </a:lnTo>
                    <a:lnTo>
                      <a:pt x="2571991" y="1380337"/>
                    </a:lnTo>
                    <a:lnTo>
                      <a:pt x="2598166" y="1354937"/>
                    </a:lnTo>
                    <a:lnTo>
                      <a:pt x="2621826" y="1316837"/>
                    </a:lnTo>
                    <a:lnTo>
                      <a:pt x="2642832" y="1291437"/>
                    </a:lnTo>
                    <a:lnTo>
                      <a:pt x="2661018" y="1253337"/>
                    </a:lnTo>
                    <a:lnTo>
                      <a:pt x="2676233" y="1215237"/>
                    </a:lnTo>
                    <a:lnTo>
                      <a:pt x="2688336" y="1177137"/>
                    </a:lnTo>
                    <a:lnTo>
                      <a:pt x="2697162" y="1126337"/>
                    </a:lnTo>
                    <a:lnTo>
                      <a:pt x="2702572" y="1088237"/>
                    </a:lnTo>
                    <a:lnTo>
                      <a:pt x="2704414" y="1050137"/>
                    </a:lnTo>
                    <a:close/>
                  </a:path>
                </a:pathLst>
              </a:custGeom>
              <a:solidFill>
                <a:srgbClr val="80808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22">
                <a:extLst>
                  <a:ext uri="{FF2B5EF4-FFF2-40B4-BE49-F238E27FC236}">
                    <a16:creationId xmlns:a16="http://schemas.microsoft.com/office/drawing/2014/main" id="{FDB3C35F-60BC-10ED-AD26-557B1C0A73AE}"/>
                  </a:ext>
                </a:extLst>
              </p:cNvPr>
              <p:cNvSpPr/>
              <p:nvPr/>
            </p:nvSpPr>
            <p:spPr>
              <a:xfrm>
                <a:off x="1747521" y="1618616"/>
                <a:ext cx="2743200" cy="22098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2209800">
                    <a:moveTo>
                      <a:pt x="1757671" y="1999664"/>
                    </a:moveTo>
                    <a:lnTo>
                      <a:pt x="1045844" y="1999664"/>
                    </a:lnTo>
                    <a:lnTo>
                      <a:pt x="1045100" y="2000098"/>
                    </a:lnTo>
                    <a:lnTo>
                      <a:pt x="1073530" y="2041717"/>
                    </a:lnTo>
                    <a:lnTo>
                      <a:pt x="1105627" y="2079272"/>
                    </a:lnTo>
                    <a:lnTo>
                      <a:pt x="1141005" y="2112522"/>
                    </a:lnTo>
                    <a:lnTo>
                      <a:pt x="1179296" y="2141250"/>
                    </a:lnTo>
                    <a:lnTo>
                      <a:pt x="1220133" y="2165240"/>
                    </a:lnTo>
                    <a:lnTo>
                      <a:pt x="1263146" y="2184276"/>
                    </a:lnTo>
                    <a:lnTo>
                      <a:pt x="1307969" y="2198141"/>
                    </a:lnTo>
                    <a:lnTo>
                      <a:pt x="1354234" y="2206618"/>
                    </a:lnTo>
                    <a:lnTo>
                      <a:pt x="1401572" y="2209492"/>
                    </a:lnTo>
                    <a:lnTo>
                      <a:pt x="1448271" y="2206678"/>
                    </a:lnTo>
                    <a:lnTo>
                      <a:pt x="1493738" y="2198457"/>
                    </a:lnTo>
                    <a:lnTo>
                      <a:pt x="1537660" y="2185082"/>
                    </a:lnTo>
                    <a:lnTo>
                      <a:pt x="1579724" y="2166808"/>
                    </a:lnTo>
                    <a:lnTo>
                      <a:pt x="1619619" y="2143887"/>
                    </a:lnTo>
                    <a:lnTo>
                      <a:pt x="1657032" y="2116573"/>
                    </a:lnTo>
                    <a:lnTo>
                      <a:pt x="1691651" y="2085120"/>
                    </a:lnTo>
                    <a:lnTo>
                      <a:pt x="1723164" y="2049782"/>
                    </a:lnTo>
                    <a:lnTo>
                      <a:pt x="1751258" y="2010812"/>
                    </a:lnTo>
                    <a:lnTo>
                      <a:pt x="1757671" y="1999664"/>
                    </a:lnTo>
                    <a:close/>
                  </a:path>
                  <a:path w="2743200" h="2209800">
                    <a:moveTo>
                      <a:pt x="2281108" y="1803544"/>
                    </a:moveTo>
                    <a:lnTo>
                      <a:pt x="369443" y="1803544"/>
                    </a:lnTo>
                    <a:lnTo>
                      <a:pt x="367943" y="1805558"/>
                    </a:lnTo>
                    <a:lnTo>
                      <a:pt x="393560" y="1849701"/>
                    </a:lnTo>
                    <a:lnTo>
                      <a:pt x="422640" y="1890453"/>
                    </a:lnTo>
                    <a:lnTo>
                      <a:pt x="454881" y="1927669"/>
                    </a:lnTo>
                    <a:lnTo>
                      <a:pt x="490006" y="1961172"/>
                    </a:lnTo>
                    <a:lnTo>
                      <a:pt x="527739" y="1990784"/>
                    </a:lnTo>
                    <a:lnTo>
                      <a:pt x="567802" y="2016327"/>
                    </a:lnTo>
                    <a:lnTo>
                      <a:pt x="609918" y="2037624"/>
                    </a:lnTo>
                    <a:lnTo>
                      <a:pt x="653809" y="2054498"/>
                    </a:lnTo>
                    <a:lnTo>
                      <a:pt x="699200" y="2066770"/>
                    </a:lnTo>
                    <a:lnTo>
                      <a:pt x="745812" y="2074264"/>
                    </a:lnTo>
                    <a:lnTo>
                      <a:pt x="793369" y="2076801"/>
                    </a:lnTo>
                    <a:lnTo>
                      <a:pt x="846448" y="2073582"/>
                    </a:lnTo>
                    <a:lnTo>
                      <a:pt x="898699" y="2064131"/>
                    </a:lnTo>
                    <a:lnTo>
                      <a:pt x="949658" y="2048575"/>
                    </a:lnTo>
                    <a:lnTo>
                      <a:pt x="998861" y="2027044"/>
                    </a:lnTo>
                    <a:lnTo>
                      <a:pt x="1045100" y="2000098"/>
                    </a:lnTo>
                    <a:lnTo>
                      <a:pt x="1045844" y="1999664"/>
                    </a:lnTo>
                    <a:lnTo>
                      <a:pt x="1757671" y="1999664"/>
                    </a:lnTo>
                    <a:lnTo>
                      <a:pt x="1775622" y="1968463"/>
                    </a:lnTo>
                    <a:lnTo>
                      <a:pt x="1795943" y="1922990"/>
                    </a:lnTo>
                    <a:lnTo>
                      <a:pt x="1811909" y="1874646"/>
                    </a:lnTo>
                    <a:lnTo>
                      <a:pt x="2204226" y="1874646"/>
                    </a:lnTo>
                    <a:lnTo>
                      <a:pt x="2215764" y="1866954"/>
                    </a:lnTo>
                    <a:lnTo>
                      <a:pt x="2249788" y="1837769"/>
                    </a:lnTo>
                    <a:lnTo>
                      <a:pt x="2280429" y="1804478"/>
                    </a:lnTo>
                    <a:lnTo>
                      <a:pt x="2281108" y="1803544"/>
                    </a:lnTo>
                    <a:close/>
                  </a:path>
                  <a:path w="2743200" h="2209800">
                    <a:moveTo>
                      <a:pt x="2204226" y="1874646"/>
                    </a:moveTo>
                    <a:lnTo>
                      <a:pt x="1811909" y="1874646"/>
                    </a:lnTo>
                    <a:lnTo>
                      <a:pt x="1812289" y="1877306"/>
                    </a:lnTo>
                    <a:lnTo>
                      <a:pt x="1857656" y="1903682"/>
                    </a:lnTo>
                    <a:lnTo>
                      <a:pt x="1905666" y="1922807"/>
                    </a:lnTo>
                    <a:lnTo>
                      <a:pt x="1955629" y="1934450"/>
                    </a:lnTo>
                    <a:lnTo>
                      <a:pt x="2006853" y="1938383"/>
                    </a:lnTo>
                    <a:lnTo>
                      <a:pt x="2052670" y="1935261"/>
                    </a:lnTo>
                    <a:lnTo>
                      <a:pt x="2096810" y="1926188"/>
                    </a:lnTo>
                    <a:lnTo>
                      <a:pt x="2138934" y="1911533"/>
                    </a:lnTo>
                    <a:lnTo>
                      <a:pt x="2178699" y="1891665"/>
                    </a:lnTo>
                    <a:lnTo>
                      <a:pt x="2204226" y="1874646"/>
                    </a:lnTo>
                    <a:close/>
                  </a:path>
                  <a:path w="2743200" h="2209800">
                    <a:moveTo>
                      <a:pt x="133889" y="1297520"/>
                    </a:moveTo>
                    <a:lnTo>
                      <a:pt x="108800" y="1331721"/>
                    </a:lnTo>
                    <a:lnTo>
                      <a:pt x="87976" y="1370986"/>
                    </a:lnTo>
                    <a:lnTo>
                      <a:pt x="72785" y="1413081"/>
                    </a:lnTo>
                    <a:lnTo>
                      <a:pt x="63482" y="1457282"/>
                    </a:lnTo>
                    <a:lnTo>
                      <a:pt x="60325" y="1502868"/>
                    </a:lnTo>
                    <a:lnTo>
                      <a:pt x="63948" y="1551993"/>
                    </a:lnTo>
                    <a:lnTo>
                      <a:pt x="74439" y="1598593"/>
                    </a:lnTo>
                    <a:lnTo>
                      <a:pt x="91227" y="1642044"/>
                    </a:lnTo>
                    <a:lnTo>
                      <a:pt x="113742" y="1681722"/>
                    </a:lnTo>
                    <a:lnTo>
                      <a:pt x="141414" y="1717006"/>
                    </a:lnTo>
                    <a:lnTo>
                      <a:pt x="173674" y="1747271"/>
                    </a:lnTo>
                    <a:lnTo>
                      <a:pt x="209950" y="1771896"/>
                    </a:lnTo>
                    <a:lnTo>
                      <a:pt x="249674" y="1790256"/>
                    </a:lnTo>
                    <a:lnTo>
                      <a:pt x="292276" y="1801729"/>
                    </a:lnTo>
                    <a:lnTo>
                      <a:pt x="337185" y="1805692"/>
                    </a:lnTo>
                    <a:lnTo>
                      <a:pt x="345207" y="1805558"/>
                    </a:lnTo>
                    <a:lnTo>
                      <a:pt x="353266" y="1805155"/>
                    </a:lnTo>
                    <a:lnTo>
                      <a:pt x="361399" y="1804478"/>
                    </a:lnTo>
                    <a:lnTo>
                      <a:pt x="369443" y="1803544"/>
                    </a:lnTo>
                    <a:lnTo>
                      <a:pt x="2281108" y="1803544"/>
                    </a:lnTo>
                    <a:lnTo>
                      <a:pt x="2307347" y="1767450"/>
                    </a:lnTo>
                    <a:lnTo>
                      <a:pt x="2330200" y="1727056"/>
                    </a:lnTo>
                    <a:lnTo>
                      <a:pt x="2348647" y="1683663"/>
                    </a:lnTo>
                    <a:lnTo>
                      <a:pt x="2362346" y="1637641"/>
                    </a:lnTo>
                    <a:lnTo>
                      <a:pt x="2370957" y="1589359"/>
                    </a:lnTo>
                    <a:lnTo>
                      <a:pt x="2374138" y="1539186"/>
                    </a:lnTo>
                    <a:lnTo>
                      <a:pt x="2373503" y="1538163"/>
                    </a:lnTo>
                    <a:lnTo>
                      <a:pt x="2418026" y="1528548"/>
                    </a:lnTo>
                    <a:lnTo>
                      <a:pt x="2460661" y="1514145"/>
                    </a:lnTo>
                    <a:lnTo>
                      <a:pt x="2501180" y="1495238"/>
                    </a:lnTo>
                    <a:lnTo>
                      <a:pt x="2539359" y="1472110"/>
                    </a:lnTo>
                    <a:lnTo>
                      <a:pt x="2574972" y="1445048"/>
                    </a:lnTo>
                    <a:lnTo>
                      <a:pt x="2607794" y="1414334"/>
                    </a:lnTo>
                    <a:lnTo>
                      <a:pt x="2637599" y="1380254"/>
                    </a:lnTo>
                    <a:lnTo>
                      <a:pt x="2664161" y="1343093"/>
                    </a:lnTo>
                    <a:lnTo>
                      <a:pt x="2687256" y="1303134"/>
                    </a:lnTo>
                    <a:lnTo>
                      <a:pt x="2688923" y="1299484"/>
                    </a:lnTo>
                    <a:lnTo>
                      <a:pt x="136398" y="1299484"/>
                    </a:lnTo>
                    <a:lnTo>
                      <a:pt x="133889" y="1297520"/>
                    </a:lnTo>
                    <a:close/>
                  </a:path>
                  <a:path w="2743200" h="2209800">
                    <a:moveTo>
                      <a:pt x="2690512" y="1296005"/>
                    </a:moveTo>
                    <a:lnTo>
                      <a:pt x="135000" y="1296005"/>
                    </a:lnTo>
                    <a:lnTo>
                      <a:pt x="136398" y="1299484"/>
                    </a:lnTo>
                    <a:lnTo>
                      <a:pt x="2688923" y="1299484"/>
                    </a:lnTo>
                    <a:lnTo>
                      <a:pt x="2690512" y="1296005"/>
                    </a:lnTo>
                    <a:close/>
                  </a:path>
                  <a:path w="2743200" h="2209800">
                    <a:moveTo>
                      <a:pt x="246589" y="734747"/>
                    </a:moveTo>
                    <a:lnTo>
                      <a:pt x="201973" y="743998"/>
                    </a:lnTo>
                    <a:lnTo>
                      <a:pt x="159535" y="761202"/>
                    </a:lnTo>
                    <a:lnTo>
                      <a:pt x="120809" y="785429"/>
                    </a:lnTo>
                    <a:lnTo>
                      <a:pt x="86395" y="815944"/>
                    </a:lnTo>
                    <a:lnTo>
                      <a:pt x="56893" y="852010"/>
                    </a:lnTo>
                    <a:lnTo>
                      <a:pt x="32902" y="892892"/>
                    </a:lnTo>
                    <a:lnTo>
                      <a:pt x="15023" y="937853"/>
                    </a:lnTo>
                    <a:lnTo>
                      <a:pt x="3855" y="986158"/>
                    </a:lnTo>
                    <a:lnTo>
                      <a:pt x="0" y="1037070"/>
                    </a:lnTo>
                    <a:lnTo>
                      <a:pt x="4194" y="1090198"/>
                    </a:lnTo>
                    <a:lnTo>
                      <a:pt x="16538" y="1140956"/>
                    </a:lnTo>
                    <a:lnTo>
                      <a:pt x="36480" y="1188303"/>
                    </a:lnTo>
                    <a:lnTo>
                      <a:pt x="63471" y="1231201"/>
                    </a:lnTo>
                    <a:lnTo>
                      <a:pt x="96960" y="1268607"/>
                    </a:lnTo>
                    <a:lnTo>
                      <a:pt x="133889" y="1297520"/>
                    </a:lnTo>
                    <a:lnTo>
                      <a:pt x="135000" y="1296005"/>
                    </a:lnTo>
                    <a:lnTo>
                      <a:pt x="2690512" y="1296005"/>
                    </a:lnTo>
                    <a:lnTo>
                      <a:pt x="2706657" y="1260663"/>
                    </a:lnTo>
                    <a:lnTo>
                      <a:pt x="2722140" y="1215963"/>
                    </a:lnTo>
                    <a:lnTo>
                      <a:pt x="2733478" y="1169320"/>
                    </a:lnTo>
                    <a:lnTo>
                      <a:pt x="2740446" y="1121019"/>
                    </a:lnTo>
                    <a:lnTo>
                      <a:pt x="2742819" y="1071342"/>
                    </a:lnTo>
                    <a:lnTo>
                      <a:pt x="2740228" y="1019691"/>
                    </a:lnTo>
                    <a:lnTo>
                      <a:pt x="2732550" y="968965"/>
                    </a:lnTo>
                    <a:lnTo>
                      <a:pt x="2719927" y="919598"/>
                    </a:lnTo>
                    <a:lnTo>
                      <a:pt x="2702498" y="872022"/>
                    </a:lnTo>
                    <a:lnTo>
                      <a:pt x="2680406" y="826667"/>
                    </a:lnTo>
                    <a:lnTo>
                      <a:pt x="2653791" y="783967"/>
                    </a:lnTo>
                    <a:lnTo>
                      <a:pt x="2652903" y="783762"/>
                    </a:lnTo>
                    <a:lnTo>
                      <a:pt x="2664797" y="748396"/>
                    </a:lnTo>
                    <a:lnTo>
                      <a:pt x="2667917" y="735167"/>
                    </a:lnTo>
                    <a:lnTo>
                      <a:pt x="246634" y="735167"/>
                    </a:lnTo>
                    <a:lnTo>
                      <a:pt x="246589" y="734747"/>
                    </a:lnTo>
                    <a:close/>
                  </a:path>
                  <a:path w="2743200" h="2209800">
                    <a:moveTo>
                      <a:pt x="2668061" y="734554"/>
                    </a:moveTo>
                    <a:lnTo>
                      <a:pt x="247523" y="734554"/>
                    </a:lnTo>
                    <a:lnTo>
                      <a:pt x="246634" y="735167"/>
                    </a:lnTo>
                    <a:lnTo>
                      <a:pt x="2667917" y="735167"/>
                    </a:lnTo>
                    <a:lnTo>
                      <a:pt x="2668061" y="734554"/>
                    </a:lnTo>
                    <a:close/>
                  </a:path>
                  <a:path w="2743200" h="2209800">
                    <a:moveTo>
                      <a:pt x="671576" y="201745"/>
                    </a:moveTo>
                    <a:lnTo>
                      <a:pt x="624847" y="204503"/>
                    </a:lnTo>
                    <a:lnTo>
                      <a:pt x="579580" y="212587"/>
                    </a:lnTo>
                    <a:lnTo>
                      <a:pt x="536033" y="225709"/>
                    </a:lnTo>
                    <a:lnTo>
                      <a:pt x="494469" y="243582"/>
                    </a:lnTo>
                    <a:lnTo>
                      <a:pt x="455149" y="265921"/>
                    </a:lnTo>
                    <a:lnTo>
                      <a:pt x="418333" y="292439"/>
                    </a:lnTo>
                    <a:lnTo>
                      <a:pt x="384284" y="322848"/>
                    </a:lnTo>
                    <a:lnTo>
                      <a:pt x="353263" y="356863"/>
                    </a:lnTo>
                    <a:lnTo>
                      <a:pt x="325530" y="394197"/>
                    </a:lnTo>
                    <a:lnTo>
                      <a:pt x="301347" y="434563"/>
                    </a:lnTo>
                    <a:lnTo>
                      <a:pt x="280975" y="477674"/>
                    </a:lnTo>
                    <a:lnTo>
                      <a:pt x="264676" y="523244"/>
                    </a:lnTo>
                    <a:lnTo>
                      <a:pt x="252710" y="570986"/>
                    </a:lnTo>
                    <a:lnTo>
                      <a:pt x="245339" y="620613"/>
                    </a:lnTo>
                    <a:lnTo>
                      <a:pt x="242824" y="671840"/>
                    </a:lnTo>
                    <a:lnTo>
                      <a:pt x="243008" y="687719"/>
                    </a:lnTo>
                    <a:lnTo>
                      <a:pt x="243728" y="703580"/>
                    </a:lnTo>
                    <a:lnTo>
                      <a:pt x="244949" y="719402"/>
                    </a:lnTo>
                    <a:lnTo>
                      <a:pt x="246589" y="734747"/>
                    </a:lnTo>
                    <a:lnTo>
                      <a:pt x="247523" y="734554"/>
                    </a:lnTo>
                    <a:lnTo>
                      <a:pt x="2668061" y="734554"/>
                    </a:lnTo>
                    <a:lnTo>
                      <a:pt x="2673381" y="711995"/>
                    </a:lnTo>
                    <a:lnTo>
                      <a:pt x="2678584" y="674826"/>
                    </a:lnTo>
                    <a:lnTo>
                      <a:pt x="2680335" y="637158"/>
                    </a:lnTo>
                    <a:lnTo>
                      <a:pt x="2677321" y="587527"/>
                    </a:lnTo>
                    <a:lnTo>
                      <a:pt x="2668510" y="539629"/>
                    </a:lnTo>
                    <a:lnTo>
                      <a:pt x="2654247" y="493959"/>
                    </a:lnTo>
                    <a:lnTo>
                      <a:pt x="2634875" y="451012"/>
                    </a:lnTo>
                    <a:lnTo>
                      <a:pt x="2610739" y="411281"/>
                    </a:lnTo>
                    <a:lnTo>
                      <a:pt x="2582183" y="375260"/>
                    </a:lnTo>
                    <a:lnTo>
                      <a:pt x="2549552" y="343445"/>
                    </a:lnTo>
                    <a:lnTo>
                      <a:pt x="2513190" y="316328"/>
                    </a:lnTo>
                    <a:lnTo>
                      <a:pt x="2473442" y="294404"/>
                    </a:lnTo>
                    <a:lnTo>
                      <a:pt x="2430653" y="278168"/>
                    </a:lnTo>
                    <a:lnTo>
                      <a:pt x="2431796" y="277451"/>
                    </a:lnTo>
                    <a:lnTo>
                      <a:pt x="2429177" y="266198"/>
                    </a:lnTo>
                    <a:lnTo>
                      <a:pt x="888364" y="266198"/>
                    </a:lnTo>
                    <a:lnTo>
                      <a:pt x="847872" y="243270"/>
                    </a:lnTo>
                    <a:lnTo>
                      <a:pt x="805581" y="225258"/>
                    </a:lnTo>
                    <a:lnTo>
                      <a:pt x="761857" y="212264"/>
                    </a:lnTo>
                    <a:lnTo>
                      <a:pt x="717067" y="204392"/>
                    </a:lnTo>
                    <a:lnTo>
                      <a:pt x="671576" y="201745"/>
                    </a:lnTo>
                    <a:close/>
                  </a:path>
                  <a:path w="2743200" h="2209800">
                    <a:moveTo>
                      <a:pt x="1188466" y="66498"/>
                    </a:moveTo>
                    <a:lnTo>
                      <a:pt x="1142074" y="69963"/>
                    </a:lnTo>
                    <a:lnTo>
                      <a:pt x="1097174" y="80197"/>
                    </a:lnTo>
                    <a:lnTo>
                      <a:pt x="1054308" y="96843"/>
                    </a:lnTo>
                    <a:lnTo>
                      <a:pt x="1014015" y="119543"/>
                    </a:lnTo>
                    <a:lnTo>
                      <a:pt x="976836" y="147941"/>
                    </a:lnTo>
                    <a:lnTo>
                      <a:pt x="943310" y="181678"/>
                    </a:lnTo>
                    <a:lnTo>
                      <a:pt x="913978" y="220398"/>
                    </a:lnTo>
                    <a:lnTo>
                      <a:pt x="889381" y="263743"/>
                    </a:lnTo>
                    <a:lnTo>
                      <a:pt x="888364" y="266198"/>
                    </a:lnTo>
                    <a:lnTo>
                      <a:pt x="2429177" y="266198"/>
                    </a:lnTo>
                    <a:lnTo>
                      <a:pt x="2420907" y="230652"/>
                    </a:lnTo>
                    <a:lnTo>
                      <a:pt x="2404410" y="186918"/>
                    </a:lnTo>
                    <a:lnTo>
                      <a:pt x="2397093" y="173305"/>
                    </a:lnTo>
                    <a:lnTo>
                      <a:pt x="1426083" y="173305"/>
                    </a:lnTo>
                    <a:lnTo>
                      <a:pt x="1385570" y="135876"/>
                    </a:lnTo>
                    <a:lnTo>
                      <a:pt x="1340667" y="106098"/>
                    </a:lnTo>
                    <a:lnTo>
                      <a:pt x="1292260" y="84353"/>
                    </a:lnTo>
                    <a:lnTo>
                      <a:pt x="1241231" y="71026"/>
                    </a:lnTo>
                    <a:lnTo>
                      <a:pt x="1188466" y="66498"/>
                    </a:lnTo>
                    <a:close/>
                  </a:path>
                  <a:path w="2743200" h="2209800">
                    <a:moveTo>
                      <a:pt x="1673098" y="0"/>
                    </a:moveTo>
                    <a:lnTo>
                      <a:pt x="1628747" y="3878"/>
                    </a:lnTo>
                    <a:lnTo>
                      <a:pt x="1586192" y="15279"/>
                    </a:lnTo>
                    <a:lnTo>
                      <a:pt x="1546138" y="33723"/>
                    </a:lnTo>
                    <a:lnTo>
                      <a:pt x="1509292" y="58728"/>
                    </a:lnTo>
                    <a:lnTo>
                      <a:pt x="1476360" y="89812"/>
                    </a:lnTo>
                    <a:lnTo>
                      <a:pt x="1448050" y="126494"/>
                    </a:lnTo>
                    <a:lnTo>
                      <a:pt x="1425067" y="168292"/>
                    </a:lnTo>
                    <a:lnTo>
                      <a:pt x="1426083" y="173305"/>
                    </a:lnTo>
                    <a:lnTo>
                      <a:pt x="2397093" y="173305"/>
                    </a:lnTo>
                    <a:lnTo>
                      <a:pt x="2382787" y="146689"/>
                    </a:lnTo>
                    <a:lnTo>
                      <a:pt x="2363248" y="119697"/>
                    </a:lnTo>
                    <a:lnTo>
                      <a:pt x="1893442" y="119697"/>
                    </a:lnTo>
                    <a:lnTo>
                      <a:pt x="1892935" y="119185"/>
                    </a:lnTo>
                    <a:lnTo>
                      <a:pt x="1858737" y="78256"/>
                    </a:lnTo>
                    <a:lnTo>
                      <a:pt x="1818185" y="44947"/>
                    </a:lnTo>
                    <a:lnTo>
                      <a:pt x="1772952" y="20389"/>
                    </a:lnTo>
                    <a:lnTo>
                      <a:pt x="1724201" y="5200"/>
                    </a:lnTo>
                    <a:lnTo>
                      <a:pt x="1673098" y="0"/>
                    </a:lnTo>
                    <a:close/>
                  </a:path>
                  <a:path w="2743200" h="2209800">
                    <a:moveTo>
                      <a:pt x="2128266" y="0"/>
                    </a:moveTo>
                    <a:lnTo>
                      <a:pt x="2083423" y="3542"/>
                    </a:lnTo>
                    <a:lnTo>
                      <a:pt x="2039991" y="14053"/>
                    </a:lnTo>
                    <a:lnTo>
                      <a:pt x="1998599" y="31202"/>
                    </a:lnTo>
                    <a:lnTo>
                      <a:pt x="1959873" y="54660"/>
                    </a:lnTo>
                    <a:lnTo>
                      <a:pt x="1924442" y="84098"/>
                    </a:lnTo>
                    <a:lnTo>
                      <a:pt x="1892976" y="119139"/>
                    </a:lnTo>
                    <a:lnTo>
                      <a:pt x="1893442" y="119697"/>
                    </a:lnTo>
                    <a:lnTo>
                      <a:pt x="2363248" y="119697"/>
                    </a:lnTo>
                    <a:lnTo>
                      <a:pt x="2356518" y="110401"/>
                    </a:lnTo>
                    <a:lnTo>
                      <a:pt x="2326084" y="78493"/>
                    </a:lnTo>
                    <a:lnTo>
                      <a:pt x="2291965" y="51404"/>
                    </a:lnTo>
                    <a:lnTo>
                      <a:pt x="2254644" y="29572"/>
                    </a:lnTo>
                    <a:lnTo>
                      <a:pt x="2214599" y="13435"/>
                    </a:lnTo>
                    <a:lnTo>
                      <a:pt x="2172313" y="3431"/>
                    </a:lnTo>
                    <a:lnTo>
                      <a:pt x="2128266" y="0"/>
                    </a:lnTo>
                    <a:close/>
                  </a:path>
                </a:pathLst>
              </a:custGeom>
              <a:solidFill>
                <a:srgbClr val="A35D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23">
                <a:extLst>
                  <a:ext uri="{FF2B5EF4-FFF2-40B4-BE49-F238E27FC236}">
                    <a16:creationId xmlns:a16="http://schemas.microsoft.com/office/drawing/2014/main" id="{307DD4E2-4E99-FFE9-3F4B-AF977A075A87}"/>
                  </a:ext>
                </a:extLst>
              </p:cNvPr>
              <p:cNvSpPr/>
              <p:nvPr/>
            </p:nvSpPr>
            <p:spPr>
              <a:xfrm>
                <a:off x="1747521" y="1618616"/>
                <a:ext cx="2743200" cy="22098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2209800">
                    <a:moveTo>
                      <a:pt x="247523" y="734553"/>
                    </a:moveTo>
                    <a:lnTo>
                      <a:pt x="201973" y="743998"/>
                    </a:lnTo>
                    <a:lnTo>
                      <a:pt x="159535" y="761202"/>
                    </a:lnTo>
                    <a:lnTo>
                      <a:pt x="120809" y="785430"/>
                    </a:lnTo>
                    <a:lnTo>
                      <a:pt x="86395" y="815944"/>
                    </a:lnTo>
                    <a:lnTo>
                      <a:pt x="56893" y="852010"/>
                    </a:lnTo>
                    <a:lnTo>
                      <a:pt x="32902" y="892892"/>
                    </a:lnTo>
                    <a:lnTo>
                      <a:pt x="15023" y="937853"/>
                    </a:lnTo>
                    <a:lnTo>
                      <a:pt x="3855" y="986158"/>
                    </a:lnTo>
                    <a:lnTo>
                      <a:pt x="0" y="1037071"/>
                    </a:lnTo>
                    <a:lnTo>
                      <a:pt x="4194" y="1090199"/>
                    </a:lnTo>
                    <a:lnTo>
                      <a:pt x="16538" y="1140956"/>
                    </a:lnTo>
                    <a:lnTo>
                      <a:pt x="36480" y="1188304"/>
                    </a:lnTo>
                    <a:lnTo>
                      <a:pt x="63471" y="1231201"/>
                    </a:lnTo>
                    <a:lnTo>
                      <a:pt x="96960" y="1268608"/>
                    </a:lnTo>
                    <a:lnTo>
                      <a:pt x="136398" y="1299485"/>
                    </a:lnTo>
                    <a:lnTo>
                      <a:pt x="108800" y="1331721"/>
                    </a:lnTo>
                    <a:lnTo>
                      <a:pt x="87976" y="1370987"/>
                    </a:lnTo>
                    <a:lnTo>
                      <a:pt x="72785" y="1413081"/>
                    </a:lnTo>
                    <a:lnTo>
                      <a:pt x="63482" y="1457282"/>
                    </a:lnTo>
                    <a:lnTo>
                      <a:pt x="60325" y="1502869"/>
                    </a:lnTo>
                    <a:lnTo>
                      <a:pt x="63948" y="1551994"/>
                    </a:lnTo>
                    <a:lnTo>
                      <a:pt x="74439" y="1598594"/>
                    </a:lnTo>
                    <a:lnTo>
                      <a:pt x="91227" y="1642044"/>
                    </a:lnTo>
                    <a:lnTo>
                      <a:pt x="113742" y="1681723"/>
                    </a:lnTo>
                    <a:lnTo>
                      <a:pt x="141414" y="1717006"/>
                    </a:lnTo>
                    <a:lnTo>
                      <a:pt x="173674" y="1747272"/>
                    </a:lnTo>
                    <a:lnTo>
                      <a:pt x="209950" y="1771896"/>
                    </a:lnTo>
                    <a:lnTo>
                      <a:pt x="249674" y="1790257"/>
                    </a:lnTo>
                    <a:lnTo>
                      <a:pt x="292276" y="1801730"/>
                    </a:lnTo>
                    <a:lnTo>
                      <a:pt x="337185" y="1805693"/>
                    </a:lnTo>
                    <a:lnTo>
                      <a:pt x="345207" y="1805558"/>
                    </a:lnTo>
                    <a:lnTo>
                      <a:pt x="353266" y="1805156"/>
                    </a:lnTo>
                    <a:lnTo>
                      <a:pt x="361348" y="1804484"/>
                    </a:lnTo>
                    <a:lnTo>
                      <a:pt x="369443" y="1803545"/>
                    </a:lnTo>
                    <a:lnTo>
                      <a:pt x="367919" y="1805591"/>
                    </a:lnTo>
                    <a:lnTo>
                      <a:pt x="393560" y="1849701"/>
                    </a:lnTo>
                    <a:lnTo>
                      <a:pt x="422640" y="1890453"/>
                    </a:lnTo>
                    <a:lnTo>
                      <a:pt x="454881" y="1927669"/>
                    </a:lnTo>
                    <a:lnTo>
                      <a:pt x="490006" y="1961172"/>
                    </a:lnTo>
                    <a:lnTo>
                      <a:pt x="527739" y="1990784"/>
                    </a:lnTo>
                    <a:lnTo>
                      <a:pt x="567802" y="2016328"/>
                    </a:lnTo>
                    <a:lnTo>
                      <a:pt x="609918" y="2037625"/>
                    </a:lnTo>
                    <a:lnTo>
                      <a:pt x="653809" y="2054499"/>
                    </a:lnTo>
                    <a:lnTo>
                      <a:pt x="699200" y="2066771"/>
                    </a:lnTo>
                    <a:lnTo>
                      <a:pt x="745812" y="2074265"/>
                    </a:lnTo>
                    <a:lnTo>
                      <a:pt x="793369" y="2076803"/>
                    </a:lnTo>
                    <a:lnTo>
                      <a:pt x="846448" y="2073582"/>
                    </a:lnTo>
                    <a:lnTo>
                      <a:pt x="898699" y="2064131"/>
                    </a:lnTo>
                    <a:lnTo>
                      <a:pt x="949658" y="2048576"/>
                    </a:lnTo>
                    <a:lnTo>
                      <a:pt x="998861" y="2027044"/>
                    </a:lnTo>
                    <a:lnTo>
                      <a:pt x="1045845" y="1999664"/>
                    </a:lnTo>
                    <a:lnTo>
                      <a:pt x="1073530" y="2041717"/>
                    </a:lnTo>
                    <a:lnTo>
                      <a:pt x="1105627" y="2079272"/>
                    </a:lnTo>
                    <a:lnTo>
                      <a:pt x="1141005" y="2112522"/>
                    </a:lnTo>
                    <a:lnTo>
                      <a:pt x="1179296" y="2141250"/>
                    </a:lnTo>
                    <a:lnTo>
                      <a:pt x="1220133" y="2165240"/>
                    </a:lnTo>
                    <a:lnTo>
                      <a:pt x="1263146" y="2184276"/>
                    </a:lnTo>
                    <a:lnTo>
                      <a:pt x="1307969" y="2198141"/>
                    </a:lnTo>
                    <a:lnTo>
                      <a:pt x="1354234" y="2206619"/>
                    </a:lnTo>
                    <a:lnTo>
                      <a:pt x="1401572" y="2209493"/>
                    </a:lnTo>
                    <a:lnTo>
                      <a:pt x="1448271" y="2206679"/>
                    </a:lnTo>
                    <a:lnTo>
                      <a:pt x="1493738" y="2198458"/>
                    </a:lnTo>
                    <a:lnTo>
                      <a:pt x="1537660" y="2185083"/>
                    </a:lnTo>
                    <a:lnTo>
                      <a:pt x="1579724" y="2166809"/>
                    </a:lnTo>
                    <a:lnTo>
                      <a:pt x="1619619" y="2143888"/>
                    </a:lnTo>
                    <a:lnTo>
                      <a:pt x="1657032" y="2116574"/>
                    </a:lnTo>
                    <a:lnTo>
                      <a:pt x="1691651" y="2085121"/>
                    </a:lnTo>
                    <a:lnTo>
                      <a:pt x="1723164" y="2049782"/>
                    </a:lnTo>
                    <a:lnTo>
                      <a:pt x="1751258" y="2010812"/>
                    </a:lnTo>
                    <a:lnTo>
                      <a:pt x="1775622" y="1968464"/>
                    </a:lnTo>
                    <a:lnTo>
                      <a:pt x="1795943" y="1922991"/>
                    </a:lnTo>
                    <a:lnTo>
                      <a:pt x="1811909" y="1874647"/>
                    </a:lnTo>
                    <a:lnTo>
                      <a:pt x="1812290" y="1877307"/>
                    </a:lnTo>
                    <a:lnTo>
                      <a:pt x="1857656" y="1903682"/>
                    </a:lnTo>
                    <a:lnTo>
                      <a:pt x="1905666" y="1922807"/>
                    </a:lnTo>
                    <a:lnTo>
                      <a:pt x="1955629" y="1934450"/>
                    </a:lnTo>
                    <a:lnTo>
                      <a:pt x="2006854" y="1938383"/>
                    </a:lnTo>
                    <a:lnTo>
                      <a:pt x="2052670" y="1935261"/>
                    </a:lnTo>
                    <a:lnTo>
                      <a:pt x="2096810" y="1926188"/>
                    </a:lnTo>
                    <a:lnTo>
                      <a:pt x="2138934" y="1911533"/>
                    </a:lnTo>
                    <a:lnTo>
                      <a:pt x="2178699" y="1891666"/>
                    </a:lnTo>
                    <a:lnTo>
                      <a:pt x="2215764" y="1866955"/>
                    </a:lnTo>
                    <a:lnTo>
                      <a:pt x="2249788" y="1837769"/>
                    </a:lnTo>
                    <a:lnTo>
                      <a:pt x="2280429" y="1804478"/>
                    </a:lnTo>
                    <a:lnTo>
                      <a:pt x="2307347" y="1767451"/>
                    </a:lnTo>
                    <a:lnTo>
                      <a:pt x="2330200" y="1727056"/>
                    </a:lnTo>
                    <a:lnTo>
                      <a:pt x="2348647" y="1683663"/>
                    </a:lnTo>
                    <a:lnTo>
                      <a:pt x="2362346" y="1637641"/>
                    </a:lnTo>
                    <a:lnTo>
                      <a:pt x="2370957" y="1589359"/>
                    </a:lnTo>
                    <a:lnTo>
                      <a:pt x="2374138" y="1539187"/>
                    </a:lnTo>
                    <a:lnTo>
                      <a:pt x="2373503" y="1538164"/>
                    </a:lnTo>
                    <a:lnTo>
                      <a:pt x="2418026" y="1528549"/>
                    </a:lnTo>
                    <a:lnTo>
                      <a:pt x="2460661" y="1514146"/>
                    </a:lnTo>
                    <a:lnTo>
                      <a:pt x="2501180" y="1495239"/>
                    </a:lnTo>
                    <a:lnTo>
                      <a:pt x="2539359" y="1472111"/>
                    </a:lnTo>
                    <a:lnTo>
                      <a:pt x="2574972" y="1445048"/>
                    </a:lnTo>
                    <a:lnTo>
                      <a:pt x="2607794" y="1414335"/>
                    </a:lnTo>
                    <a:lnTo>
                      <a:pt x="2637599" y="1380255"/>
                    </a:lnTo>
                    <a:lnTo>
                      <a:pt x="2664161" y="1343093"/>
                    </a:lnTo>
                    <a:lnTo>
                      <a:pt x="2687256" y="1303135"/>
                    </a:lnTo>
                    <a:lnTo>
                      <a:pt x="2706657" y="1260663"/>
                    </a:lnTo>
                    <a:lnTo>
                      <a:pt x="2722140" y="1215964"/>
                    </a:lnTo>
                    <a:lnTo>
                      <a:pt x="2733478" y="1169321"/>
                    </a:lnTo>
                    <a:lnTo>
                      <a:pt x="2740446" y="1121020"/>
                    </a:lnTo>
                    <a:lnTo>
                      <a:pt x="2742819" y="1071344"/>
                    </a:lnTo>
                    <a:lnTo>
                      <a:pt x="2740228" y="1019691"/>
                    </a:lnTo>
                    <a:lnTo>
                      <a:pt x="2732550" y="968966"/>
                    </a:lnTo>
                    <a:lnTo>
                      <a:pt x="2719927" y="919599"/>
                    </a:lnTo>
                    <a:lnTo>
                      <a:pt x="2702498" y="872022"/>
                    </a:lnTo>
                    <a:lnTo>
                      <a:pt x="2680406" y="826667"/>
                    </a:lnTo>
                    <a:lnTo>
                      <a:pt x="2653792" y="783967"/>
                    </a:lnTo>
                    <a:lnTo>
                      <a:pt x="2652903" y="783762"/>
                    </a:lnTo>
                    <a:lnTo>
                      <a:pt x="2664797" y="748397"/>
                    </a:lnTo>
                    <a:lnTo>
                      <a:pt x="2673381" y="711995"/>
                    </a:lnTo>
                    <a:lnTo>
                      <a:pt x="2678584" y="674826"/>
                    </a:lnTo>
                    <a:lnTo>
                      <a:pt x="2680335" y="637159"/>
                    </a:lnTo>
                    <a:lnTo>
                      <a:pt x="2677321" y="587527"/>
                    </a:lnTo>
                    <a:lnTo>
                      <a:pt x="2668510" y="539629"/>
                    </a:lnTo>
                    <a:lnTo>
                      <a:pt x="2654247" y="493959"/>
                    </a:lnTo>
                    <a:lnTo>
                      <a:pt x="2634875" y="451012"/>
                    </a:lnTo>
                    <a:lnTo>
                      <a:pt x="2610739" y="411281"/>
                    </a:lnTo>
                    <a:lnTo>
                      <a:pt x="2582183" y="375260"/>
                    </a:lnTo>
                    <a:lnTo>
                      <a:pt x="2549552" y="343445"/>
                    </a:lnTo>
                    <a:lnTo>
                      <a:pt x="2513190" y="316328"/>
                    </a:lnTo>
                    <a:lnTo>
                      <a:pt x="2473442" y="294405"/>
                    </a:lnTo>
                    <a:lnTo>
                      <a:pt x="2430653" y="278168"/>
                    </a:lnTo>
                    <a:lnTo>
                      <a:pt x="2431796" y="277452"/>
                    </a:lnTo>
                    <a:lnTo>
                      <a:pt x="2420907" y="230653"/>
                    </a:lnTo>
                    <a:lnTo>
                      <a:pt x="2404410" y="186919"/>
                    </a:lnTo>
                    <a:lnTo>
                      <a:pt x="2382787" y="146689"/>
                    </a:lnTo>
                    <a:lnTo>
                      <a:pt x="2356518" y="110401"/>
                    </a:lnTo>
                    <a:lnTo>
                      <a:pt x="2326084" y="78493"/>
                    </a:lnTo>
                    <a:lnTo>
                      <a:pt x="2291965" y="51404"/>
                    </a:lnTo>
                    <a:lnTo>
                      <a:pt x="2254644" y="29572"/>
                    </a:lnTo>
                    <a:lnTo>
                      <a:pt x="2214599" y="13435"/>
                    </a:lnTo>
                    <a:lnTo>
                      <a:pt x="2172313" y="3431"/>
                    </a:lnTo>
                    <a:lnTo>
                      <a:pt x="2128266" y="0"/>
                    </a:lnTo>
                    <a:lnTo>
                      <a:pt x="2083423" y="3542"/>
                    </a:lnTo>
                    <a:lnTo>
                      <a:pt x="2039991" y="14053"/>
                    </a:lnTo>
                    <a:lnTo>
                      <a:pt x="1998599" y="31203"/>
                    </a:lnTo>
                    <a:lnTo>
                      <a:pt x="1959873" y="54661"/>
                    </a:lnTo>
                    <a:lnTo>
                      <a:pt x="1924442" y="84098"/>
                    </a:lnTo>
                    <a:lnTo>
                      <a:pt x="1892935" y="119186"/>
                    </a:lnTo>
                    <a:lnTo>
                      <a:pt x="1858737" y="78256"/>
                    </a:lnTo>
                    <a:lnTo>
                      <a:pt x="1818185" y="44947"/>
                    </a:lnTo>
                    <a:lnTo>
                      <a:pt x="1772952" y="20389"/>
                    </a:lnTo>
                    <a:lnTo>
                      <a:pt x="1724201" y="5200"/>
                    </a:lnTo>
                    <a:lnTo>
                      <a:pt x="1673098" y="0"/>
                    </a:lnTo>
                    <a:lnTo>
                      <a:pt x="1628747" y="3878"/>
                    </a:lnTo>
                    <a:lnTo>
                      <a:pt x="1586192" y="15280"/>
                    </a:lnTo>
                    <a:lnTo>
                      <a:pt x="1546138" y="33724"/>
                    </a:lnTo>
                    <a:lnTo>
                      <a:pt x="1509292" y="58728"/>
                    </a:lnTo>
                    <a:lnTo>
                      <a:pt x="1476360" y="89812"/>
                    </a:lnTo>
                    <a:lnTo>
                      <a:pt x="1448050" y="126494"/>
                    </a:lnTo>
                    <a:lnTo>
                      <a:pt x="1425067" y="168292"/>
                    </a:lnTo>
                    <a:lnTo>
                      <a:pt x="1426083" y="173305"/>
                    </a:lnTo>
                    <a:lnTo>
                      <a:pt x="1385570" y="135876"/>
                    </a:lnTo>
                    <a:lnTo>
                      <a:pt x="1340667" y="106098"/>
                    </a:lnTo>
                    <a:lnTo>
                      <a:pt x="1292260" y="84353"/>
                    </a:lnTo>
                    <a:lnTo>
                      <a:pt x="1241231" y="71026"/>
                    </a:lnTo>
                    <a:lnTo>
                      <a:pt x="1188466" y="66498"/>
                    </a:lnTo>
                    <a:lnTo>
                      <a:pt x="1142074" y="69963"/>
                    </a:lnTo>
                    <a:lnTo>
                      <a:pt x="1097174" y="80197"/>
                    </a:lnTo>
                    <a:lnTo>
                      <a:pt x="1054308" y="96843"/>
                    </a:lnTo>
                    <a:lnTo>
                      <a:pt x="1014015" y="119544"/>
                    </a:lnTo>
                    <a:lnTo>
                      <a:pt x="976836" y="147941"/>
                    </a:lnTo>
                    <a:lnTo>
                      <a:pt x="943310" y="181678"/>
                    </a:lnTo>
                    <a:lnTo>
                      <a:pt x="913978" y="220398"/>
                    </a:lnTo>
                    <a:lnTo>
                      <a:pt x="889381" y="263743"/>
                    </a:lnTo>
                    <a:lnTo>
                      <a:pt x="888365" y="266199"/>
                    </a:lnTo>
                    <a:lnTo>
                      <a:pt x="847872" y="243271"/>
                    </a:lnTo>
                    <a:lnTo>
                      <a:pt x="805581" y="225258"/>
                    </a:lnTo>
                    <a:lnTo>
                      <a:pt x="761857" y="212265"/>
                    </a:lnTo>
                    <a:lnTo>
                      <a:pt x="717067" y="204393"/>
                    </a:lnTo>
                    <a:lnTo>
                      <a:pt x="671576" y="201746"/>
                    </a:lnTo>
                    <a:lnTo>
                      <a:pt x="624847" y="204504"/>
                    </a:lnTo>
                    <a:lnTo>
                      <a:pt x="579580" y="212588"/>
                    </a:lnTo>
                    <a:lnTo>
                      <a:pt x="536033" y="225709"/>
                    </a:lnTo>
                    <a:lnTo>
                      <a:pt x="494469" y="243583"/>
                    </a:lnTo>
                    <a:lnTo>
                      <a:pt x="455149" y="265922"/>
                    </a:lnTo>
                    <a:lnTo>
                      <a:pt x="418333" y="292440"/>
                    </a:lnTo>
                    <a:lnTo>
                      <a:pt x="384284" y="322849"/>
                    </a:lnTo>
                    <a:lnTo>
                      <a:pt x="353263" y="356864"/>
                    </a:lnTo>
                    <a:lnTo>
                      <a:pt x="325530" y="394198"/>
                    </a:lnTo>
                    <a:lnTo>
                      <a:pt x="301347" y="434563"/>
                    </a:lnTo>
                    <a:lnTo>
                      <a:pt x="280975" y="477674"/>
                    </a:lnTo>
                    <a:lnTo>
                      <a:pt x="264676" y="523244"/>
                    </a:lnTo>
                    <a:lnTo>
                      <a:pt x="252710" y="570986"/>
                    </a:lnTo>
                    <a:lnTo>
                      <a:pt x="245339" y="620614"/>
                    </a:lnTo>
                    <a:lnTo>
                      <a:pt x="242824" y="671840"/>
                    </a:lnTo>
                    <a:lnTo>
                      <a:pt x="243008" y="687720"/>
                    </a:lnTo>
                    <a:lnTo>
                      <a:pt x="243728" y="703580"/>
                    </a:lnTo>
                    <a:lnTo>
                      <a:pt x="244949" y="719403"/>
                    </a:lnTo>
                    <a:lnTo>
                      <a:pt x="246634" y="735167"/>
                    </a:lnTo>
                    <a:lnTo>
                      <a:pt x="247523" y="734553"/>
                    </a:lnTo>
                    <a:close/>
                  </a:path>
                  <a:path w="2743200" h="2209800">
                    <a:moveTo>
                      <a:pt x="136398" y="1299485"/>
                    </a:moveTo>
                    <a:lnTo>
                      <a:pt x="169134" y="1317530"/>
                    </a:lnTo>
                    <a:lnTo>
                      <a:pt x="203596" y="1330599"/>
                    </a:lnTo>
                    <a:lnTo>
                      <a:pt x="239321" y="1338545"/>
                    </a:lnTo>
                    <a:lnTo>
                      <a:pt x="275844" y="1341226"/>
                    </a:lnTo>
                    <a:lnTo>
                      <a:pt x="282956" y="1341123"/>
                    </a:lnTo>
                    <a:lnTo>
                      <a:pt x="290195" y="1340919"/>
                    </a:lnTo>
                    <a:lnTo>
                      <a:pt x="297307" y="1340305"/>
                    </a:lnTo>
                  </a:path>
                  <a:path w="2743200" h="2209800">
                    <a:moveTo>
                      <a:pt x="369443" y="1803545"/>
                    </a:moveTo>
                    <a:lnTo>
                      <a:pt x="387437" y="1800594"/>
                    </a:lnTo>
                    <a:lnTo>
                      <a:pt x="405193" y="1796358"/>
                    </a:lnTo>
                    <a:lnTo>
                      <a:pt x="422663" y="1790855"/>
                    </a:lnTo>
                    <a:lnTo>
                      <a:pt x="439801" y="1784107"/>
                    </a:lnTo>
                  </a:path>
                  <a:path w="2743200" h="2209800">
                    <a:moveTo>
                      <a:pt x="1002665" y="1911068"/>
                    </a:moveTo>
                    <a:lnTo>
                      <a:pt x="1011614" y="1934211"/>
                    </a:lnTo>
                    <a:lnTo>
                      <a:pt x="1021683" y="1956798"/>
                    </a:lnTo>
                    <a:lnTo>
                      <a:pt x="1032847" y="1978771"/>
                    </a:lnTo>
                    <a:lnTo>
                      <a:pt x="1045083" y="2000074"/>
                    </a:lnTo>
                  </a:path>
                  <a:path w="2743200" h="2209800">
                    <a:moveTo>
                      <a:pt x="1811909" y="1874647"/>
                    </a:moveTo>
                    <a:lnTo>
                      <a:pt x="1817887" y="1850621"/>
                    </a:lnTo>
                    <a:lnTo>
                      <a:pt x="1822688" y="1826307"/>
                    </a:lnTo>
                    <a:lnTo>
                      <a:pt x="1826321" y="1801764"/>
                    </a:lnTo>
                    <a:lnTo>
                      <a:pt x="1828800" y="1777048"/>
                    </a:lnTo>
                  </a:path>
                  <a:path w="2743200" h="2209800">
                    <a:moveTo>
                      <a:pt x="2374138" y="1539187"/>
                    </a:moveTo>
                    <a:lnTo>
                      <a:pt x="2374138" y="1538062"/>
                    </a:lnTo>
                    <a:lnTo>
                      <a:pt x="2374265" y="1537039"/>
                    </a:lnTo>
                    <a:lnTo>
                      <a:pt x="2374265" y="1535913"/>
                    </a:lnTo>
                    <a:lnTo>
                      <a:pt x="2371339" y="1485175"/>
                    </a:lnTo>
                    <a:lnTo>
                      <a:pt x="2362750" y="1435933"/>
                    </a:lnTo>
                    <a:lnTo>
                      <a:pt x="2348780" y="1388676"/>
                    </a:lnTo>
                    <a:lnTo>
                      <a:pt x="2329711" y="1343892"/>
                    </a:lnTo>
                    <a:lnTo>
                      <a:pt x="2305826" y="1302069"/>
                    </a:lnTo>
                    <a:lnTo>
                      <a:pt x="2277406" y="1263697"/>
                    </a:lnTo>
                    <a:lnTo>
                      <a:pt x="2244734" y="1229262"/>
                    </a:lnTo>
                    <a:lnTo>
                      <a:pt x="2208092" y="1199254"/>
                    </a:lnTo>
                    <a:lnTo>
                      <a:pt x="2167763" y="1174161"/>
                    </a:lnTo>
                  </a:path>
                  <a:path w="2743200" h="2209800">
                    <a:moveTo>
                      <a:pt x="2560955" y="920647"/>
                    </a:moveTo>
                    <a:lnTo>
                      <a:pt x="2589234" y="890972"/>
                    </a:lnTo>
                    <a:lnTo>
                      <a:pt x="2614120" y="858036"/>
                    </a:lnTo>
                    <a:lnTo>
                      <a:pt x="2635410" y="822185"/>
                    </a:lnTo>
                    <a:lnTo>
                      <a:pt x="2652903" y="783762"/>
                    </a:lnTo>
                  </a:path>
                  <a:path w="2743200" h="2209800">
                    <a:moveTo>
                      <a:pt x="2436622" y="342109"/>
                    </a:moveTo>
                    <a:lnTo>
                      <a:pt x="2436622" y="340472"/>
                    </a:lnTo>
                    <a:lnTo>
                      <a:pt x="2436749" y="338938"/>
                    </a:lnTo>
                    <a:lnTo>
                      <a:pt x="2436749" y="337301"/>
                    </a:lnTo>
                    <a:lnTo>
                      <a:pt x="2436439" y="322267"/>
                    </a:lnTo>
                    <a:lnTo>
                      <a:pt x="2435510" y="307261"/>
                    </a:lnTo>
                    <a:lnTo>
                      <a:pt x="2433962" y="292314"/>
                    </a:lnTo>
                    <a:lnTo>
                      <a:pt x="2431796" y="277452"/>
                    </a:lnTo>
                  </a:path>
                  <a:path w="2743200" h="2209800">
                    <a:moveTo>
                      <a:pt x="1892935" y="119186"/>
                    </a:moveTo>
                    <a:lnTo>
                      <a:pt x="1879181" y="138357"/>
                    </a:lnTo>
                    <a:lnTo>
                      <a:pt x="1866725" y="158535"/>
                    </a:lnTo>
                    <a:lnTo>
                      <a:pt x="1855626" y="179653"/>
                    </a:lnTo>
                    <a:lnTo>
                      <a:pt x="1845945" y="201644"/>
                    </a:lnTo>
                  </a:path>
                  <a:path w="2743200" h="2209800">
                    <a:moveTo>
                      <a:pt x="1425067" y="168292"/>
                    </a:moveTo>
                    <a:lnTo>
                      <a:pt x="1417851" y="185473"/>
                    </a:lnTo>
                    <a:lnTo>
                      <a:pt x="1411636" y="203076"/>
                    </a:lnTo>
                    <a:lnTo>
                      <a:pt x="1406421" y="221063"/>
                    </a:lnTo>
                    <a:lnTo>
                      <a:pt x="1402207" y="239395"/>
                    </a:lnTo>
                  </a:path>
                  <a:path w="2743200" h="2209800">
                    <a:moveTo>
                      <a:pt x="970915" y="335153"/>
                    </a:moveTo>
                    <a:lnTo>
                      <a:pt x="951730" y="315862"/>
                    </a:lnTo>
                    <a:lnTo>
                      <a:pt x="931545" y="297913"/>
                    </a:lnTo>
                    <a:lnTo>
                      <a:pt x="910407" y="281346"/>
                    </a:lnTo>
                    <a:lnTo>
                      <a:pt x="888365" y="266199"/>
                    </a:lnTo>
                  </a:path>
                  <a:path w="2743200" h="2209800">
                    <a:moveTo>
                      <a:pt x="246634" y="735167"/>
                    </a:moveTo>
                    <a:lnTo>
                      <a:pt x="249253" y="753522"/>
                    </a:lnTo>
                    <a:lnTo>
                      <a:pt x="252539" y="771742"/>
                    </a:lnTo>
                    <a:lnTo>
                      <a:pt x="256492" y="789808"/>
                    </a:lnTo>
                    <a:lnTo>
                      <a:pt x="261112" y="807702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5" name="object 9">
              <a:extLst>
                <a:ext uri="{FF2B5EF4-FFF2-40B4-BE49-F238E27FC236}">
                  <a16:creationId xmlns:a16="http://schemas.microsoft.com/office/drawing/2014/main" id="{0551A37C-FE34-0F32-B158-F0F5883ED9AC}"/>
                </a:ext>
              </a:extLst>
            </p:cNvPr>
            <p:cNvSpPr txBox="1"/>
            <p:nvPr/>
          </p:nvSpPr>
          <p:spPr>
            <a:xfrm flipH="1">
              <a:off x="729082" y="2281779"/>
              <a:ext cx="1893904" cy="1609480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u="sng" dirty="0">
                  <a:solidFill>
                    <a:srgbClr val="FFFFFF"/>
                  </a:solidFill>
                  <a:latin typeface="Garamond" panose="02020404030301010803" pitchFamily="18" charset="0"/>
                  <a:cs typeface="Times New Roman"/>
                </a:rPr>
                <a:t>Entity-Oriented</a:t>
              </a: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u="sng" dirty="0">
                  <a:solidFill>
                    <a:srgbClr val="FFFFFF"/>
                  </a:solidFill>
                  <a:latin typeface="Garamond" panose="02020404030301010803" pitchFamily="18" charset="0"/>
                  <a:cs typeface="Times New Roman"/>
                </a:rPr>
                <a:t>Weights</a:t>
              </a:r>
              <a:endParaRPr lang="he-IL" sz="2000" u="sng" dirty="0">
                <a:solidFill>
                  <a:srgbClr val="FFFFFF"/>
                </a:solidFill>
                <a:latin typeface="Garamond" panose="02020404030301010803" pitchFamily="18" charset="0"/>
                <a:cs typeface="Times New Roman"/>
              </a:endParaRP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dirty="0">
                  <a:solidFill>
                    <a:schemeClr val="bg1"/>
                  </a:solidFill>
                  <a:latin typeface="Garamond" panose="02020404030301010803" pitchFamily="18" charset="0"/>
                  <a:cs typeface="Times New Roman"/>
                </a:rPr>
                <a:t>Title = 0.8</a:t>
              </a: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dirty="0">
                  <a:solidFill>
                    <a:schemeClr val="bg1"/>
                  </a:solidFill>
                  <a:latin typeface="Garamond" panose="02020404030301010803" pitchFamily="18" charset="0"/>
                  <a:cs typeface="Times New Roman"/>
                </a:rPr>
                <a:t>PageRank = 0.1</a:t>
              </a: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dirty="0" err="1">
                  <a:solidFill>
                    <a:schemeClr val="bg1"/>
                  </a:solidFill>
                  <a:latin typeface="Garamond" panose="02020404030301010803" pitchFamily="18" charset="0"/>
                  <a:cs typeface="Times New Roman"/>
                </a:rPr>
                <a:t>PageViews</a:t>
              </a:r>
              <a:r>
                <a:rPr lang="en-US" sz="2000" dirty="0">
                  <a:solidFill>
                    <a:schemeClr val="bg1"/>
                  </a:solidFill>
                  <a:latin typeface="Garamond" panose="02020404030301010803" pitchFamily="18" charset="0"/>
                  <a:cs typeface="Times New Roman"/>
                </a:rPr>
                <a:t> = 0.1</a:t>
              </a:r>
            </a:p>
          </p:txBody>
        </p:sp>
      </p:grpSp>
      <p:grpSp>
        <p:nvGrpSpPr>
          <p:cNvPr id="48" name="קבוצה 47">
            <a:extLst>
              <a:ext uri="{FF2B5EF4-FFF2-40B4-BE49-F238E27FC236}">
                <a16:creationId xmlns:a16="http://schemas.microsoft.com/office/drawing/2014/main" id="{39C95745-6A12-9B46-C013-6393010457FF}"/>
              </a:ext>
            </a:extLst>
          </p:cNvPr>
          <p:cNvGrpSpPr/>
          <p:nvPr/>
        </p:nvGrpSpPr>
        <p:grpSpPr>
          <a:xfrm>
            <a:off x="7166756" y="4485444"/>
            <a:ext cx="2823831" cy="2290621"/>
            <a:chOff x="579236" y="4319005"/>
            <a:chExt cx="2823831" cy="2290621"/>
          </a:xfrm>
        </p:grpSpPr>
        <p:grpSp>
          <p:nvGrpSpPr>
            <p:cNvPr id="31" name="object 19">
              <a:extLst>
                <a:ext uri="{FF2B5EF4-FFF2-40B4-BE49-F238E27FC236}">
                  <a16:creationId xmlns:a16="http://schemas.microsoft.com/office/drawing/2014/main" id="{40F6A0BF-A604-358B-CB22-6DD6C540697F}"/>
                </a:ext>
              </a:extLst>
            </p:cNvPr>
            <p:cNvGrpSpPr/>
            <p:nvPr/>
          </p:nvGrpSpPr>
          <p:grpSpPr>
            <a:xfrm>
              <a:off x="579236" y="4319005"/>
              <a:ext cx="2823831" cy="2290621"/>
              <a:chOff x="1747521" y="1618616"/>
              <a:chExt cx="2823831" cy="2290621"/>
            </a:xfrm>
          </p:grpSpPr>
          <p:sp>
            <p:nvSpPr>
              <p:cNvPr id="32" name="object 21">
                <a:extLst>
                  <a:ext uri="{FF2B5EF4-FFF2-40B4-BE49-F238E27FC236}">
                    <a16:creationId xmlns:a16="http://schemas.microsoft.com/office/drawing/2014/main" id="{44F0AD4B-B4E4-4C4C-6ACA-6EB29FF7A26A}"/>
                  </a:ext>
                </a:extLst>
              </p:cNvPr>
              <p:cNvSpPr/>
              <p:nvPr/>
            </p:nvSpPr>
            <p:spPr>
              <a:xfrm>
                <a:off x="1866887" y="1728647"/>
                <a:ext cx="2704465" cy="2180590"/>
              </a:xfrm>
              <a:custGeom>
                <a:avLst/>
                <a:gdLst/>
                <a:ahLst/>
                <a:cxnLst/>
                <a:rect l="l" t="t" r="r" b="b"/>
                <a:pathLst>
                  <a:path w="2704465" h="2180590">
                    <a:moveTo>
                      <a:pt x="14630" y="1187399"/>
                    </a:moveTo>
                    <a:lnTo>
                      <a:pt x="13322" y="1186281"/>
                    </a:lnTo>
                    <a:lnTo>
                      <a:pt x="0" y="1174864"/>
                    </a:lnTo>
                    <a:lnTo>
                      <a:pt x="8991" y="1189837"/>
                    </a:lnTo>
                    <a:lnTo>
                      <a:pt x="11061" y="1192453"/>
                    </a:lnTo>
                    <a:lnTo>
                      <a:pt x="14300" y="1187856"/>
                    </a:lnTo>
                    <a:lnTo>
                      <a:pt x="14630" y="1187399"/>
                    </a:lnTo>
                    <a:close/>
                  </a:path>
                  <a:path w="2704465" h="2180590">
                    <a:moveTo>
                      <a:pt x="17030" y="1189456"/>
                    </a:moveTo>
                    <a:lnTo>
                      <a:pt x="15633" y="1185976"/>
                    </a:lnTo>
                    <a:lnTo>
                      <a:pt x="14630" y="1187399"/>
                    </a:lnTo>
                    <a:lnTo>
                      <a:pt x="17030" y="1189456"/>
                    </a:lnTo>
                    <a:close/>
                  </a:path>
                  <a:path w="2704465" h="2180590">
                    <a:moveTo>
                      <a:pt x="300266" y="1776222"/>
                    </a:moveTo>
                    <a:lnTo>
                      <a:pt x="297116" y="1771815"/>
                    </a:lnTo>
                    <a:lnTo>
                      <a:pt x="293751" y="1767078"/>
                    </a:lnTo>
                    <a:lnTo>
                      <a:pt x="274193" y="1739671"/>
                    </a:lnTo>
                    <a:lnTo>
                      <a:pt x="248602" y="1695665"/>
                    </a:lnTo>
                    <a:lnTo>
                      <a:pt x="248577" y="1695538"/>
                    </a:lnTo>
                    <a:lnTo>
                      <a:pt x="250075" y="1693519"/>
                    </a:lnTo>
                    <a:lnTo>
                      <a:pt x="241973" y="1694459"/>
                    </a:lnTo>
                    <a:lnTo>
                      <a:pt x="233895" y="1695132"/>
                    </a:lnTo>
                    <a:lnTo>
                      <a:pt x="225831" y="1695538"/>
                    </a:lnTo>
                    <a:lnTo>
                      <a:pt x="217817" y="1695665"/>
                    </a:lnTo>
                    <a:lnTo>
                      <a:pt x="172897" y="1691703"/>
                    </a:lnTo>
                    <a:lnTo>
                      <a:pt x="130302" y="1680235"/>
                    </a:lnTo>
                    <a:lnTo>
                      <a:pt x="90576" y="1661871"/>
                    </a:lnTo>
                    <a:lnTo>
                      <a:pt x="82550" y="1656435"/>
                    </a:lnTo>
                    <a:lnTo>
                      <a:pt x="71221" y="1648739"/>
                    </a:lnTo>
                    <a:lnTo>
                      <a:pt x="94729" y="1686394"/>
                    </a:lnTo>
                    <a:lnTo>
                      <a:pt x="136385" y="1723986"/>
                    </a:lnTo>
                    <a:lnTo>
                      <a:pt x="184251" y="1752396"/>
                    </a:lnTo>
                    <a:lnTo>
                      <a:pt x="237172" y="1770367"/>
                    </a:lnTo>
                    <a:lnTo>
                      <a:pt x="294043" y="1776641"/>
                    </a:lnTo>
                    <a:lnTo>
                      <a:pt x="300266" y="1776222"/>
                    </a:lnTo>
                    <a:close/>
                  </a:path>
                  <a:path w="2704465" h="2180590">
                    <a:moveTo>
                      <a:pt x="926477" y="1889633"/>
                    </a:moveTo>
                    <a:lnTo>
                      <a:pt x="925715" y="1890052"/>
                    </a:lnTo>
                    <a:lnTo>
                      <a:pt x="926477" y="1889633"/>
                    </a:lnTo>
                    <a:close/>
                  </a:path>
                  <a:path w="2704465" h="2180590">
                    <a:moveTo>
                      <a:pt x="993952" y="1976755"/>
                    </a:moveTo>
                    <a:lnTo>
                      <a:pt x="990066" y="1973186"/>
                    </a:lnTo>
                    <a:lnTo>
                      <a:pt x="987082" y="1969795"/>
                    </a:lnTo>
                    <a:lnTo>
                      <a:pt x="984427" y="1966772"/>
                    </a:lnTo>
                    <a:lnTo>
                      <a:pt x="957973" y="1936610"/>
                    </a:lnTo>
                    <a:lnTo>
                      <a:pt x="925715" y="1890064"/>
                    </a:lnTo>
                    <a:lnTo>
                      <a:pt x="867384" y="1922957"/>
                    </a:lnTo>
                    <a:lnTo>
                      <a:pt x="820851" y="1941931"/>
                    </a:lnTo>
                    <a:lnTo>
                      <a:pt x="772858" y="1955622"/>
                    </a:lnTo>
                    <a:lnTo>
                      <a:pt x="723773" y="1963940"/>
                    </a:lnTo>
                    <a:lnTo>
                      <a:pt x="674001" y="1966772"/>
                    </a:lnTo>
                    <a:lnTo>
                      <a:pt x="626440" y="1964245"/>
                    </a:lnTo>
                    <a:lnTo>
                      <a:pt x="579831" y="1956739"/>
                    </a:lnTo>
                    <a:lnTo>
                      <a:pt x="534441" y="1944471"/>
                    </a:lnTo>
                    <a:lnTo>
                      <a:pt x="490550" y="1927593"/>
                    </a:lnTo>
                    <a:lnTo>
                      <a:pt x="448424" y="1906308"/>
                    </a:lnTo>
                    <a:lnTo>
                      <a:pt x="408368" y="1880755"/>
                    </a:lnTo>
                    <a:lnTo>
                      <a:pt x="401586" y="1875434"/>
                    </a:lnTo>
                    <a:lnTo>
                      <a:pt x="383413" y="1861185"/>
                    </a:lnTo>
                    <a:lnTo>
                      <a:pt x="370636" y="1851152"/>
                    </a:lnTo>
                    <a:lnTo>
                      <a:pt x="366915" y="1847596"/>
                    </a:lnTo>
                    <a:lnTo>
                      <a:pt x="377672" y="1862023"/>
                    </a:lnTo>
                    <a:lnTo>
                      <a:pt x="423430" y="1912391"/>
                    </a:lnTo>
                    <a:lnTo>
                      <a:pt x="474586" y="1955622"/>
                    </a:lnTo>
                    <a:lnTo>
                      <a:pt x="530098" y="1991004"/>
                    </a:lnTo>
                    <a:lnTo>
                      <a:pt x="589546" y="2018309"/>
                    </a:lnTo>
                    <a:lnTo>
                      <a:pt x="652119" y="2036965"/>
                    </a:lnTo>
                    <a:lnTo>
                      <a:pt x="717067" y="2046528"/>
                    </a:lnTo>
                    <a:lnTo>
                      <a:pt x="750201" y="2047748"/>
                    </a:lnTo>
                    <a:lnTo>
                      <a:pt x="783805" y="2046452"/>
                    </a:lnTo>
                    <a:lnTo>
                      <a:pt x="840879" y="2038210"/>
                    </a:lnTo>
                    <a:lnTo>
                      <a:pt x="882586" y="2027847"/>
                    </a:lnTo>
                    <a:lnTo>
                      <a:pt x="945616" y="2003463"/>
                    </a:lnTo>
                    <a:lnTo>
                      <a:pt x="975931" y="1987778"/>
                    </a:lnTo>
                    <a:lnTo>
                      <a:pt x="993952" y="1976755"/>
                    </a:lnTo>
                    <a:close/>
                  </a:path>
                  <a:path w="2704465" h="2180590">
                    <a:moveTo>
                      <a:pt x="1774075" y="9677"/>
                    </a:moveTo>
                    <a:lnTo>
                      <a:pt x="1773593" y="9131"/>
                    </a:lnTo>
                    <a:lnTo>
                      <a:pt x="1774075" y="9677"/>
                    </a:lnTo>
                    <a:close/>
                  </a:path>
                  <a:path w="2704465" h="2180590">
                    <a:moveTo>
                      <a:pt x="1776082" y="6540"/>
                    </a:moveTo>
                    <a:lnTo>
                      <a:pt x="1765579" y="0"/>
                    </a:lnTo>
                    <a:lnTo>
                      <a:pt x="1773593" y="9131"/>
                    </a:lnTo>
                    <a:lnTo>
                      <a:pt x="1776082" y="6540"/>
                    </a:lnTo>
                    <a:close/>
                  </a:path>
                  <a:path w="2704465" h="2180590">
                    <a:moveTo>
                      <a:pt x="2383510" y="200621"/>
                    </a:moveTo>
                    <a:lnTo>
                      <a:pt x="2367965" y="156476"/>
                    </a:lnTo>
                    <a:lnTo>
                      <a:pt x="2340572" y="105498"/>
                    </a:lnTo>
                    <a:lnTo>
                      <a:pt x="2305901" y="60845"/>
                    </a:lnTo>
                    <a:lnTo>
                      <a:pt x="2264892" y="23355"/>
                    </a:lnTo>
                    <a:lnTo>
                      <a:pt x="2242439" y="7683"/>
                    </a:lnTo>
                    <a:lnTo>
                      <a:pt x="2259533" y="31305"/>
                    </a:lnTo>
                    <a:lnTo>
                      <a:pt x="2263419" y="36664"/>
                    </a:lnTo>
                    <a:lnTo>
                      <a:pt x="2285034" y="76898"/>
                    </a:lnTo>
                    <a:lnTo>
                      <a:pt x="2301532" y="120624"/>
                    </a:lnTo>
                    <a:lnTo>
                      <a:pt x="2312428" y="167424"/>
                    </a:lnTo>
                    <a:lnTo>
                      <a:pt x="2311285" y="168148"/>
                    </a:lnTo>
                    <a:lnTo>
                      <a:pt x="2354072" y="184378"/>
                    </a:lnTo>
                    <a:lnTo>
                      <a:pt x="2371636" y="194081"/>
                    </a:lnTo>
                    <a:lnTo>
                      <a:pt x="2383510" y="200621"/>
                    </a:lnTo>
                    <a:close/>
                  </a:path>
                  <a:path w="2704465" h="2180590">
                    <a:moveTo>
                      <a:pt x="2704414" y="1050137"/>
                    </a:moveTo>
                    <a:lnTo>
                      <a:pt x="2702941" y="999337"/>
                    </a:lnTo>
                    <a:lnTo>
                      <a:pt x="2698559" y="961237"/>
                    </a:lnTo>
                    <a:lnTo>
                      <a:pt x="2691320" y="923137"/>
                    </a:lnTo>
                    <a:lnTo>
                      <a:pt x="2681313" y="885037"/>
                    </a:lnTo>
                    <a:lnTo>
                      <a:pt x="2668562" y="859637"/>
                    </a:lnTo>
                    <a:lnTo>
                      <a:pt x="2657818" y="833094"/>
                    </a:lnTo>
                    <a:lnTo>
                      <a:pt x="2657818" y="1239227"/>
                    </a:lnTo>
                    <a:lnTo>
                      <a:pt x="2652293" y="1253337"/>
                    </a:lnTo>
                    <a:lnTo>
                      <a:pt x="2649677" y="1257058"/>
                    </a:lnTo>
                    <a:lnTo>
                      <a:pt x="2657818" y="1239227"/>
                    </a:lnTo>
                    <a:lnTo>
                      <a:pt x="2657818" y="833094"/>
                    </a:lnTo>
                    <a:lnTo>
                      <a:pt x="2653144" y="821537"/>
                    </a:lnTo>
                    <a:lnTo>
                      <a:pt x="2635110" y="783437"/>
                    </a:lnTo>
                    <a:lnTo>
                      <a:pt x="2616758" y="759993"/>
                    </a:lnTo>
                    <a:lnTo>
                      <a:pt x="2615323" y="757707"/>
                    </a:lnTo>
                    <a:lnTo>
                      <a:pt x="2626207" y="719937"/>
                    </a:lnTo>
                    <a:lnTo>
                      <a:pt x="2634894" y="681837"/>
                    </a:lnTo>
                    <a:lnTo>
                      <a:pt x="2640165" y="643737"/>
                    </a:lnTo>
                    <a:lnTo>
                      <a:pt x="2641930" y="605637"/>
                    </a:lnTo>
                    <a:lnTo>
                      <a:pt x="2640723" y="580237"/>
                    </a:lnTo>
                    <a:lnTo>
                      <a:pt x="2637193" y="542137"/>
                    </a:lnTo>
                    <a:lnTo>
                      <a:pt x="2631389" y="516737"/>
                    </a:lnTo>
                    <a:lnTo>
                      <a:pt x="2623413" y="491337"/>
                    </a:lnTo>
                    <a:lnTo>
                      <a:pt x="2613355" y="453237"/>
                    </a:lnTo>
                    <a:lnTo>
                      <a:pt x="2587307" y="402437"/>
                    </a:lnTo>
                    <a:lnTo>
                      <a:pt x="2553906" y="351637"/>
                    </a:lnTo>
                    <a:lnTo>
                      <a:pt x="2539619" y="342226"/>
                    </a:lnTo>
                    <a:lnTo>
                      <a:pt x="2539009" y="341439"/>
                    </a:lnTo>
                    <a:lnTo>
                      <a:pt x="2527503" y="330238"/>
                    </a:lnTo>
                    <a:lnTo>
                      <a:pt x="2513825" y="313537"/>
                    </a:lnTo>
                    <a:lnTo>
                      <a:pt x="2504567" y="308279"/>
                    </a:lnTo>
                    <a:lnTo>
                      <a:pt x="2485872" y="294322"/>
                    </a:lnTo>
                    <a:lnTo>
                      <a:pt x="2490355" y="299986"/>
                    </a:lnTo>
                    <a:lnTo>
                      <a:pt x="2474582" y="288137"/>
                    </a:lnTo>
                    <a:lnTo>
                      <a:pt x="2491371" y="313537"/>
                    </a:lnTo>
                    <a:lnTo>
                      <a:pt x="2515501" y="351637"/>
                    </a:lnTo>
                    <a:lnTo>
                      <a:pt x="2494419" y="313537"/>
                    </a:lnTo>
                    <a:lnTo>
                      <a:pt x="2534869" y="383933"/>
                    </a:lnTo>
                    <a:lnTo>
                      <a:pt x="2549144" y="429602"/>
                    </a:lnTo>
                    <a:lnTo>
                      <a:pt x="2557945" y="477507"/>
                    </a:lnTo>
                    <a:lnTo>
                      <a:pt x="2560967" y="527138"/>
                    </a:lnTo>
                    <a:lnTo>
                      <a:pt x="2559215" y="564807"/>
                    </a:lnTo>
                    <a:lnTo>
                      <a:pt x="2554008" y="601967"/>
                    </a:lnTo>
                    <a:lnTo>
                      <a:pt x="2545423" y="638365"/>
                    </a:lnTo>
                    <a:lnTo>
                      <a:pt x="2533535" y="673735"/>
                    </a:lnTo>
                    <a:lnTo>
                      <a:pt x="2534424" y="673938"/>
                    </a:lnTo>
                    <a:lnTo>
                      <a:pt x="2561031" y="716648"/>
                    </a:lnTo>
                    <a:lnTo>
                      <a:pt x="2583129" y="762000"/>
                    </a:lnTo>
                    <a:lnTo>
                      <a:pt x="2590203" y="781329"/>
                    </a:lnTo>
                    <a:lnTo>
                      <a:pt x="2594686" y="793559"/>
                    </a:lnTo>
                    <a:lnTo>
                      <a:pt x="2600553" y="809574"/>
                    </a:lnTo>
                    <a:lnTo>
                      <a:pt x="2613177" y="858939"/>
                    </a:lnTo>
                    <a:lnTo>
                      <a:pt x="2620861" y="909662"/>
                    </a:lnTo>
                    <a:lnTo>
                      <a:pt x="2623451" y="961313"/>
                    </a:lnTo>
                    <a:lnTo>
                      <a:pt x="2621076" y="1010996"/>
                    </a:lnTo>
                    <a:lnTo>
                      <a:pt x="2614104" y="1059294"/>
                    </a:lnTo>
                    <a:lnTo>
                      <a:pt x="2604084" y="1100518"/>
                    </a:lnTo>
                    <a:lnTo>
                      <a:pt x="2604084" y="1332915"/>
                    </a:lnTo>
                    <a:lnTo>
                      <a:pt x="2590685" y="1354937"/>
                    </a:lnTo>
                    <a:lnTo>
                      <a:pt x="2565044" y="1380337"/>
                    </a:lnTo>
                    <a:lnTo>
                      <a:pt x="2556891" y="1387741"/>
                    </a:lnTo>
                    <a:lnTo>
                      <a:pt x="2564625" y="1380515"/>
                    </a:lnTo>
                    <a:lnTo>
                      <a:pt x="2594432" y="1346428"/>
                    </a:lnTo>
                    <a:lnTo>
                      <a:pt x="2604084" y="1332915"/>
                    </a:lnTo>
                    <a:lnTo>
                      <a:pt x="2604084" y="1100518"/>
                    </a:lnTo>
                    <a:lnTo>
                      <a:pt x="2602763" y="1105941"/>
                    </a:lnTo>
                    <a:lnTo>
                      <a:pt x="2587282" y="1150632"/>
                    </a:lnTo>
                    <a:lnTo>
                      <a:pt x="2567889" y="1193114"/>
                    </a:lnTo>
                    <a:lnTo>
                      <a:pt x="2544788" y="1233068"/>
                    </a:lnTo>
                    <a:lnTo>
                      <a:pt x="2519870" y="1267942"/>
                    </a:lnTo>
                    <a:lnTo>
                      <a:pt x="2519870" y="1420291"/>
                    </a:lnTo>
                    <a:lnTo>
                      <a:pt x="2507018" y="1431137"/>
                    </a:lnTo>
                    <a:lnTo>
                      <a:pt x="2474938" y="1456537"/>
                    </a:lnTo>
                    <a:lnTo>
                      <a:pt x="2442210" y="1468793"/>
                    </a:lnTo>
                    <a:lnTo>
                      <a:pt x="2458008" y="1461414"/>
                    </a:lnTo>
                    <a:lnTo>
                      <a:pt x="2496185" y="1438287"/>
                    </a:lnTo>
                    <a:lnTo>
                      <a:pt x="2519870" y="1420291"/>
                    </a:lnTo>
                    <a:lnTo>
                      <a:pt x="2519870" y="1267942"/>
                    </a:lnTo>
                    <a:lnTo>
                      <a:pt x="2518232" y="1270228"/>
                    </a:lnTo>
                    <a:lnTo>
                      <a:pt x="2488425" y="1304315"/>
                    </a:lnTo>
                    <a:lnTo>
                      <a:pt x="2455595" y="1335024"/>
                    </a:lnTo>
                    <a:lnTo>
                      <a:pt x="2419985" y="1362087"/>
                    </a:lnTo>
                    <a:lnTo>
                      <a:pt x="2381808" y="1385214"/>
                    </a:lnTo>
                    <a:lnTo>
                      <a:pt x="2343988" y="1402867"/>
                    </a:lnTo>
                    <a:lnTo>
                      <a:pt x="2343988" y="1501394"/>
                    </a:lnTo>
                    <a:lnTo>
                      <a:pt x="2335784" y="1503692"/>
                    </a:lnTo>
                    <a:lnTo>
                      <a:pt x="2335809" y="1503159"/>
                    </a:lnTo>
                    <a:lnTo>
                      <a:pt x="2343988" y="1501394"/>
                    </a:lnTo>
                    <a:lnTo>
                      <a:pt x="2343988" y="1402867"/>
                    </a:lnTo>
                    <a:lnTo>
                      <a:pt x="2341283" y="1404124"/>
                    </a:lnTo>
                    <a:lnTo>
                      <a:pt x="2325903" y="1409319"/>
                    </a:lnTo>
                    <a:lnTo>
                      <a:pt x="2316835" y="1412379"/>
                    </a:lnTo>
                    <a:lnTo>
                      <a:pt x="2298649" y="1418526"/>
                    </a:lnTo>
                    <a:lnTo>
                      <a:pt x="2265108" y="1425778"/>
                    </a:lnTo>
                    <a:lnTo>
                      <a:pt x="2265108" y="1731987"/>
                    </a:lnTo>
                    <a:lnTo>
                      <a:pt x="2263216" y="1735937"/>
                    </a:lnTo>
                    <a:lnTo>
                      <a:pt x="2257133" y="1743316"/>
                    </a:lnTo>
                    <a:lnTo>
                      <a:pt x="2264181" y="1733626"/>
                    </a:lnTo>
                    <a:lnTo>
                      <a:pt x="2265108" y="1731987"/>
                    </a:lnTo>
                    <a:lnTo>
                      <a:pt x="2265108" y="1425778"/>
                    </a:lnTo>
                    <a:lnTo>
                      <a:pt x="2254135" y="1428140"/>
                    </a:lnTo>
                    <a:lnTo>
                      <a:pt x="2254770" y="1429156"/>
                    </a:lnTo>
                    <a:lnTo>
                      <a:pt x="2251583" y="1479334"/>
                    </a:lnTo>
                    <a:lnTo>
                      <a:pt x="2242972" y="1527619"/>
                    </a:lnTo>
                    <a:lnTo>
                      <a:pt x="2229269" y="1573644"/>
                    </a:lnTo>
                    <a:lnTo>
                      <a:pt x="2210828" y="1617027"/>
                    </a:lnTo>
                    <a:lnTo>
                      <a:pt x="2187981" y="1657426"/>
                    </a:lnTo>
                    <a:lnTo>
                      <a:pt x="2180526" y="1667687"/>
                    </a:lnTo>
                    <a:lnTo>
                      <a:pt x="2180526" y="1826310"/>
                    </a:lnTo>
                    <a:lnTo>
                      <a:pt x="2170544" y="1837537"/>
                    </a:lnTo>
                    <a:lnTo>
                      <a:pt x="2165985" y="1837537"/>
                    </a:lnTo>
                    <a:lnTo>
                      <a:pt x="2172589" y="1833130"/>
                    </a:lnTo>
                    <a:lnTo>
                      <a:pt x="2178151" y="1828355"/>
                    </a:lnTo>
                    <a:lnTo>
                      <a:pt x="2180526" y="1826310"/>
                    </a:lnTo>
                    <a:lnTo>
                      <a:pt x="2180526" y="1667687"/>
                    </a:lnTo>
                    <a:lnTo>
                      <a:pt x="2162822" y="1692033"/>
                    </a:lnTo>
                    <a:lnTo>
                      <a:pt x="2162822" y="1839658"/>
                    </a:lnTo>
                    <a:lnTo>
                      <a:pt x="2135505" y="1862937"/>
                    </a:lnTo>
                    <a:lnTo>
                      <a:pt x="2103945" y="1875637"/>
                    </a:lnTo>
                    <a:lnTo>
                      <a:pt x="2070811" y="1888337"/>
                    </a:lnTo>
                    <a:lnTo>
                      <a:pt x="2036267" y="1901037"/>
                    </a:lnTo>
                    <a:lnTo>
                      <a:pt x="2011400" y="1901037"/>
                    </a:lnTo>
                    <a:lnTo>
                      <a:pt x="2053640" y="1892363"/>
                    </a:lnTo>
                    <a:lnTo>
                      <a:pt x="2095766" y="1877707"/>
                    </a:lnTo>
                    <a:lnTo>
                      <a:pt x="2135530" y="1857844"/>
                    </a:lnTo>
                    <a:lnTo>
                      <a:pt x="2161057" y="1840826"/>
                    </a:lnTo>
                    <a:lnTo>
                      <a:pt x="2162822" y="1839658"/>
                    </a:lnTo>
                    <a:lnTo>
                      <a:pt x="2162822" y="1692033"/>
                    </a:lnTo>
                    <a:lnTo>
                      <a:pt x="2161057" y="1694459"/>
                    </a:lnTo>
                    <a:lnTo>
                      <a:pt x="2130412" y="1727746"/>
                    </a:lnTo>
                    <a:lnTo>
                      <a:pt x="2096389" y="1756930"/>
                    </a:lnTo>
                    <a:lnTo>
                      <a:pt x="2059330" y="1781644"/>
                    </a:lnTo>
                    <a:lnTo>
                      <a:pt x="2019566" y="1801507"/>
                    </a:lnTo>
                    <a:lnTo>
                      <a:pt x="1977440" y="1816163"/>
                    </a:lnTo>
                    <a:lnTo>
                      <a:pt x="1933295" y="1825231"/>
                    </a:lnTo>
                    <a:lnTo>
                      <a:pt x="1917750" y="1826298"/>
                    </a:lnTo>
                    <a:lnTo>
                      <a:pt x="1917750" y="1901037"/>
                    </a:lnTo>
                    <a:lnTo>
                      <a:pt x="1888363" y="1901037"/>
                    </a:lnTo>
                    <a:lnTo>
                      <a:pt x="1867331" y="1890115"/>
                    </a:lnTo>
                    <a:lnTo>
                      <a:pt x="1912454" y="1900631"/>
                    </a:lnTo>
                    <a:lnTo>
                      <a:pt x="1917750" y="1901037"/>
                    </a:lnTo>
                    <a:lnTo>
                      <a:pt x="1917750" y="1826298"/>
                    </a:lnTo>
                    <a:lnTo>
                      <a:pt x="1887486" y="1828355"/>
                    </a:lnTo>
                    <a:lnTo>
                      <a:pt x="1860854" y="1826323"/>
                    </a:lnTo>
                    <a:lnTo>
                      <a:pt x="1860854" y="1888337"/>
                    </a:lnTo>
                    <a:lnTo>
                      <a:pt x="1839963" y="1888337"/>
                    </a:lnTo>
                    <a:lnTo>
                      <a:pt x="1816569" y="1875637"/>
                    </a:lnTo>
                    <a:lnTo>
                      <a:pt x="1793824" y="1862937"/>
                    </a:lnTo>
                    <a:lnTo>
                      <a:pt x="1773516" y="1850237"/>
                    </a:lnTo>
                    <a:lnTo>
                      <a:pt x="1772970" y="1845729"/>
                    </a:lnTo>
                    <a:lnTo>
                      <a:pt x="1814487" y="1869859"/>
                    </a:lnTo>
                    <a:lnTo>
                      <a:pt x="1860854" y="1888337"/>
                    </a:lnTo>
                    <a:lnTo>
                      <a:pt x="1860854" y="1826323"/>
                    </a:lnTo>
                    <a:lnTo>
                      <a:pt x="1836254" y="1824431"/>
                    </a:lnTo>
                    <a:lnTo>
                      <a:pt x="1786293" y="1812785"/>
                    </a:lnTo>
                    <a:lnTo>
                      <a:pt x="1780781" y="1810600"/>
                    </a:lnTo>
                    <a:lnTo>
                      <a:pt x="1771789" y="1807006"/>
                    </a:lnTo>
                    <a:lnTo>
                      <a:pt x="1738287" y="1793659"/>
                    </a:lnTo>
                    <a:lnTo>
                      <a:pt x="1692922" y="1767281"/>
                    </a:lnTo>
                    <a:lnTo>
                      <a:pt x="1692783" y="1766316"/>
                    </a:lnTo>
                    <a:lnTo>
                      <a:pt x="1692783" y="1998205"/>
                    </a:lnTo>
                    <a:lnTo>
                      <a:pt x="1661083" y="2040737"/>
                    </a:lnTo>
                    <a:lnTo>
                      <a:pt x="1610842" y="2091537"/>
                    </a:lnTo>
                    <a:lnTo>
                      <a:pt x="1585760" y="2103259"/>
                    </a:lnTo>
                    <a:lnTo>
                      <a:pt x="1590954" y="2099462"/>
                    </a:lnTo>
                    <a:lnTo>
                      <a:pt x="1613865" y="2082749"/>
                    </a:lnTo>
                    <a:lnTo>
                      <a:pt x="1648485" y="2051291"/>
                    </a:lnTo>
                    <a:lnTo>
                      <a:pt x="1679994" y="2015959"/>
                    </a:lnTo>
                    <a:lnTo>
                      <a:pt x="1692783" y="1998205"/>
                    </a:lnTo>
                    <a:lnTo>
                      <a:pt x="1692783" y="1766316"/>
                    </a:lnTo>
                    <a:lnTo>
                      <a:pt x="1692541" y="1764626"/>
                    </a:lnTo>
                    <a:lnTo>
                      <a:pt x="1676565" y="1812963"/>
                    </a:lnTo>
                    <a:lnTo>
                      <a:pt x="1656245" y="1858441"/>
                    </a:lnTo>
                    <a:lnTo>
                      <a:pt x="1631886" y="1900783"/>
                    </a:lnTo>
                    <a:lnTo>
                      <a:pt x="1603794" y="1939759"/>
                    </a:lnTo>
                    <a:lnTo>
                      <a:pt x="1577975" y="1968715"/>
                    </a:lnTo>
                    <a:lnTo>
                      <a:pt x="1577975" y="2108949"/>
                    </a:lnTo>
                    <a:lnTo>
                      <a:pt x="1554416" y="2129637"/>
                    </a:lnTo>
                    <a:lnTo>
                      <a:pt x="1524203" y="2142337"/>
                    </a:lnTo>
                    <a:lnTo>
                      <a:pt x="1492846" y="2155037"/>
                    </a:lnTo>
                    <a:lnTo>
                      <a:pt x="1460449" y="2167737"/>
                    </a:lnTo>
                    <a:lnTo>
                      <a:pt x="1433410" y="2167737"/>
                    </a:lnTo>
                    <a:lnTo>
                      <a:pt x="1450568" y="2164638"/>
                    </a:lnTo>
                    <a:lnTo>
                      <a:pt x="1494485" y="2151253"/>
                    </a:lnTo>
                    <a:lnTo>
                      <a:pt x="1536547" y="2132977"/>
                    </a:lnTo>
                    <a:lnTo>
                      <a:pt x="1576451" y="2110067"/>
                    </a:lnTo>
                    <a:lnTo>
                      <a:pt x="1577975" y="2108949"/>
                    </a:lnTo>
                    <a:lnTo>
                      <a:pt x="1577975" y="1968715"/>
                    </a:lnTo>
                    <a:lnTo>
                      <a:pt x="1572285" y="1975091"/>
                    </a:lnTo>
                    <a:lnTo>
                      <a:pt x="1537665" y="2006549"/>
                    </a:lnTo>
                    <a:lnTo>
                      <a:pt x="1500251" y="2033866"/>
                    </a:lnTo>
                    <a:lnTo>
                      <a:pt x="1460347" y="2056777"/>
                    </a:lnTo>
                    <a:lnTo>
                      <a:pt x="1418285" y="2075053"/>
                    </a:lnTo>
                    <a:lnTo>
                      <a:pt x="1374368" y="2088438"/>
                    </a:lnTo>
                    <a:lnTo>
                      <a:pt x="1328902" y="2096655"/>
                    </a:lnTo>
                    <a:lnTo>
                      <a:pt x="1283449" y="2099398"/>
                    </a:lnTo>
                    <a:lnTo>
                      <a:pt x="1283449" y="2167737"/>
                    </a:lnTo>
                    <a:lnTo>
                      <a:pt x="1254721" y="2167737"/>
                    </a:lnTo>
                    <a:lnTo>
                      <a:pt x="1229829" y="2155037"/>
                    </a:lnTo>
                    <a:lnTo>
                      <a:pt x="1222578" y="2151265"/>
                    </a:lnTo>
                    <a:lnTo>
                      <a:pt x="1264793" y="2164321"/>
                    </a:lnTo>
                    <a:lnTo>
                      <a:pt x="1283449" y="2167737"/>
                    </a:lnTo>
                    <a:lnTo>
                      <a:pt x="1283449" y="2099398"/>
                    </a:lnTo>
                    <a:lnTo>
                      <a:pt x="1282204" y="2099462"/>
                    </a:lnTo>
                    <a:lnTo>
                      <a:pt x="1235595" y="2096681"/>
                    </a:lnTo>
                    <a:lnTo>
                      <a:pt x="1189926" y="2088438"/>
                    </a:lnTo>
                    <a:lnTo>
                      <a:pt x="1145832" y="2075014"/>
                    </a:lnTo>
                    <a:lnTo>
                      <a:pt x="1115580" y="2061857"/>
                    </a:lnTo>
                    <a:lnTo>
                      <a:pt x="1115580" y="2092020"/>
                    </a:lnTo>
                    <a:lnTo>
                      <a:pt x="1114780" y="2091537"/>
                    </a:lnTo>
                    <a:lnTo>
                      <a:pt x="1094105" y="2078837"/>
                    </a:lnTo>
                    <a:lnTo>
                      <a:pt x="1083564" y="2065299"/>
                    </a:lnTo>
                    <a:lnTo>
                      <a:pt x="1097838" y="2078697"/>
                    </a:lnTo>
                    <a:lnTo>
                      <a:pt x="1115580" y="2092020"/>
                    </a:lnTo>
                    <a:lnTo>
                      <a:pt x="1115580" y="2061857"/>
                    </a:lnTo>
                    <a:lnTo>
                      <a:pt x="1103388" y="2056549"/>
                    </a:lnTo>
                    <a:lnTo>
                      <a:pt x="1063028" y="2033270"/>
                    </a:lnTo>
                    <a:lnTo>
                      <a:pt x="1033475" y="2011540"/>
                    </a:lnTo>
                    <a:lnTo>
                      <a:pt x="1050658" y="2031669"/>
                    </a:lnTo>
                    <a:lnTo>
                      <a:pt x="1051356" y="2032914"/>
                    </a:lnTo>
                    <a:lnTo>
                      <a:pt x="1052258" y="2033524"/>
                    </a:lnTo>
                    <a:lnTo>
                      <a:pt x="1062304" y="2045284"/>
                    </a:lnTo>
                    <a:lnTo>
                      <a:pt x="1055611" y="2040737"/>
                    </a:lnTo>
                    <a:lnTo>
                      <a:pt x="1051356" y="2032914"/>
                    </a:lnTo>
                    <a:lnTo>
                      <a:pt x="1025105" y="2015337"/>
                    </a:lnTo>
                    <a:lnTo>
                      <a:pt x="1017828" y="2002637"/>
                    </a:lnTo>
                    <a:lnTo>
                      <a:pt x="1030439" y="2028037"/>
                    </a:lnTo>
                    <a:lnTo>
                      <a:pt x="1048499" y="2040737"/>
                    </a:lnTo>
                    <a:lnTo>
                      <a:pt x="1067650" y="2066137"/>
                    </a:lnTo>
                    <a:lnTo>
                      <a:pt x="1087831" y="2078837"/>
                    </a:lnTo>
                    <a:lnTo>
                      <a:pt x="1108964" y="2104237"/>
                    </a:lnTo>
                    <a:lnTo>
                      <a:pt x="1130985" y="2116937"/>
                    </a:lnTo>
                    <a:lnTo>
                      <a:pt x="1153833" y="2129637"/>
                    </a:lnTo>
                    <a:lnTo>
                      <a:pt x="1177442" y="2142337"/>
                    </a:lnTo>
                    <a:lnTo>
                      <a:pt x="1201750" y="2155037"/>
                    </a:lnTo>
                    <a:lnTo>
                      <a:pt x="1226680" y="2167737"/>
                    </a:lnTo>
                    <a:lnTo>
                      <a:pt x="1252169" y="2167737"/>
                    </a:lnTo>
                    <a:lnTo>
                      <a:pt x="1278153" y="2180437"/>
                    </a:lnTo>
                    <a:lnTo>
                      <a:pt x="1331988" y="2180437"/>
                    </a:lnTo>
                    <a:lnTo>
                      <a:pt x="1317002" y="2173160"/>
                    </a:lnTo>
                    <a:lnTo>
                      <a:pt x="1358404" y="2175662"/>
                    </a:lnTo>
                    <a:lnTo>
                      <a:pt x="1405102" y="2172855"/>
                    </a:lnTo>
                    <a:lnTo>
                      <a:pt x="1421269" y="2169934"/>
                    </a:lnTo>
                    <a:lnTo>
                      <a:pt x="1393101" y="2180437"/>
                    </a:lnTo>
                    <a:lnTo>
                      <a:pt x="1428851" y="2180437"/>
                    </a:lnTo>
                    <a:lnTo>
                      <a:pt x="1462963" y="2167737"/>
                    </a:lnTo>
                    <a:lnTo>
                      <a:pt x="1496136" y="2167737"/>
                    </a:lnTo>
                    <a:lnTo>
                      <a:pt x="1528254" y="2142337"/>
                    </a:lnTo>
                    <a:lnTo>
                      <a:pt x="1559166" y="2129637"/>
                    </a:lnTo>
                    <a:lnTo>
                      <a:pt x="1588744" y="2116937"/>
                    </a:lnTo>
                    <a:lnTo>
                      <a:pt x="1599526" y="2104237"/>
                    </a:lnTo>
                    <a:lnTo>
                      <a:pt x="1616875" y="2091537"/>
                    </a:lnTo>
                    <a:lnTo>
                      <a:pt x="1643405" y="2066137"/>
                    </a:lnTo>
                    <a:lnTo>
                      <a:pt x="1668195" y="2040737"/>
                    </a:lnTo>
                    <a:lnTo>
                      <a:pt x="1691144" y="2015337"/>
                    </a:lnTo>
                    <a:lnTo>
                      <a:pt x="1712087" y="1989937"/>
                    </a:lnTo>
                    <a:lnTo>
                      <a:pt x="1730921" y="1951837"/>
                    </a:lnTo>
                    <a:lnTo>
                      <a:pt x="1747481" y="1926437"/>
                    </a:lnTo>
                    <a:lnTo>
                      <a:pt x="1761667" y="1888337"/>
                    </a:lnTo>
                    <a:lnTo>
                      <a:pt x="1770773" y="1850237"/>
                    </a:lnTo>
                    <a:lnTo>
                      <a:pt x="1789036" y="1862937"/>
                    </a:lnTo>
                    <a:lnTo>
                      <a:pt x="1812404" y="1875637"/>
                    </a:lnTo>
                    <a:lnTo>
                      <a:pt x="1836445" y="1888337"/>
                    </a:lnTo>
                    <a:lnTo>
                      <a:pt x="1861070" y="1901037"/>
                    </a:lnTo>
                    <a:lnTo>
                      <a:pt x="1886191" y="1901037"/>
                    </a:lnTo>
                    <a:lnTo>
                      <a:pt x="1911731" y="1913737"/>
                    </a:lnTo>
                    <a:lnTo>
                      <a:pt x="2038337" y="1913737"/>
                    </a:lnTo>
                    <a:lnTo>
                      <a:pt x="2073859" y="1901037"/>
                    </a:lnTo>
                    <a:lnTo>
                      <a:pt x="2107933" y="1888337"/>
                    </a:lnTo>
                    <a:lnTo>
                      <a:pt x="2140356" y="1862937"/>
                    </a:lnTo>
                    <a:lnTo>
                      <a:pt x="2170938" y="1850237"/>
                    </a:lnTo>
                    <a:lnTo>
                      <a:pt x="2199513" y="1824837"/>
                    </a:lnTo>
                    <a:lnTo>
                      <a:pt x="2249881" y="1774037"/>
                    </a:lnTo>
                    <a:lnTo>
                      <a:pt x="2271306" y="1735937"/>
                    </a:lnTo>
                    <a:lnTo>
                      <a:pt x="2289987" y="1710537"/>
                    </a:lnTo>
                    <a:lnTo>
                      <a:pt x="2305735" y="1672437"/>
                    </a:lnTo>
                    <a:lnTo>
                      <a:pt x="2318372" y="1634337"/>
                    </a:lnTo>
                    <a:lnTo>
                      <a:pt x="2327694" y="1596237"/>
                    </a:lnTo>
                    <a:lnTo>
                      <a:pt x="2333548" y="1558137"/>
                    </a:lnTo>
                    <a:lnTo>
                      <a:pt x="2335593" y="1520037"/>
                    </a:lnTo>
                    <a:lnTo>
                      <a:pt x="2370594" y="1507337"/>
                    </a:lnTo>
                    <a:lnTo>
                      <a:pt x="2408669" y="1494637"/>
                    </a:lnTo>
                    <a:lnTo>
                      <a:pt x="2445143" y="1481937"/>
                    </a:lnTo>
                    <a:lnTo>
                      <a:pt x="2479878" y="1456537"/>
                    </a:lnTo>
                    <a:lnTo>
                      <a:pt x="2512695" y="1443837"/>
                    </a:lnTo>
                    <a:lnTo>
                      <a:pt x="2543441" y="1418437"/>
                    </a:lnTo>
                    <a:lnTo>
                      <a:pt x="2571991" y="1380337"/>
                    </a:lnTo>
                    <a:lnTo>
                      <a:pt x="2598166" y="1354937"/>
                    </a:lnTo>
                    <a:lnTo>
                      <a:pt x="2621826" y="1316837"/>
                    </a:lnTo>
                    <a:lnTo>
                      <a:pt x="2642832" y="1291437"/>
                    </a:lnTo>
                    <a:lnTo>
                      <a:pt x="2661018" y="1253337"/>
                    </a:lnTo>
                    <a:lnTo>
                      <a:pt x="2676233" y="1215237"/>
                    </a:lnTo>
                    <a:lnTo>
                      <a:pt x="2688336" y="1177137"/>
                    </a:lnTo>
                    <a:lnTo>
                      <a:pt x="2697162" y="1126337"/>
                    </a:lnTo>
                    <a:lnTo>
                      <a:pt x="2702572" y="1088237"/>
                    </a:lnTo>
                    <a:lnTo>
                      <a:pt x="2704414" y="1050137"/>
                    </a:lnTo>
                    <a:close/>
                  </a:path>
                </a:pathLst>
              </a:custGeom>
              <a:solidFill>
                <a:srgbClr val="80808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22">
                <a:extLst>
                  <a:ext uri="{FF2B5EF4-FFF2-40B4-BE49-F238E27FC236}">
                    <a16:creationId xmlns:a16="http://schemas.microsoft.com/office/drawing/2014/main" id="{40925B9F-23DB-587D-F1EA-316E96166D26}"/>
                  </a:ext>
                </a:extLst>
              </p:cNvPr>
              <p:cNvSpPr/>
              <p:nvPr/>
            </p:nvSpPr>
            <p:spPr>
              <a:xfrm>
                <a:off x="1747521" y="1618616"/>
                <a:ext cx="2743200" cy="22098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2209800">
                    <a:moveTo>
                      <a:pt x="1757671" y="1999664"/>
                    </a:moveTo>
                    <a:lnTo>
                      <a:pt x="1045844" y="1999664"/>
                    </a:lnTo>
                    <a:lnTo>
                      <a:pt x="1045100" y="2000098"/>
                    </a:lnTo>
                    <a:lnTo>
                      <a:pt x="1073530" y="2041717"/>
                    </a:lnTo>
                    <a:lnTo>
                      <a:pt x="1105627" y="2079272"/>
                    </a:lnTo>
                    <a:lnTo>
                      <a:pt x="1141005" y="2112522"/>
                    </a:lnTo>
                    <a:lnTo>
                      <a:pt x="1179296" y="2141250"/>
                    </a:lnTo>
                    <a:lnTo>
                      <a:pt x="1220133" y="2165240"/>
                    </a:lnTo>
                    <a:lnTo>
                      <a:pt x="1263146" y="2184276"/>
                    </a:lnTo>
                    <a:lnTo>
                      <a:pt x="1307969" y="2198141"/>
                    </a:lnTo>
                    <a:lnTo>
                      <a:pt x="1354234" y="2206618"/>
                    </a:lnTo>
                    <a:lnTo>
                      <a:pt x="1401572" y="2209492"/>
                    </a:lnTo>
                    <a:lnTo>
                      <a:pt x="1448271" y="2206678"/>
                    </a:lnTo>
                    <a:lnTo>
                      <a:pt x="1493738" y="2198457"/>
                    </a:lnTo>
                    <a:lnTo>
                      <a:pt x="1537660" y="2185082"/>
                    </a:lnTo>
                    <a:lnTo>
                      <a:pt x="1579724" y="2166808"/>
                    </a:lnTo>
                    <a:lnTo>
                      <a:pt x="1619619" y="2143887"/>
                    </a:lnTo>
                    <a:lnTo>
                      <a:pt x="1657032" y="2116573"/>
                    </a:lnTo>
                    <a:lnTo>
                      <a:pt x="1691651" y="2085120"/>
                    </a:lnTo>
                    <a:lnTo>
                      <a:pt x="1723164" y="2049782"/>
                    </a:lnTo>
                    <a:lnTo>
                      <a:pt x="1751258" y="2010812"/>
                    </a:lnTo>
                    <a:lnTo>
                      <a:pt x="1757671" y="1999664"/>
                    </a:lnTo>
                    <a:close/>
                  </a:path>
                  <a:path w="2743200" h="2209800">
                    <a:moveTo>
                      <a:pt x="2281108" y="1803544"/>
                    </a:moveTo>
                    <a:lnTo>
                      <a:pt x="369443" y="1803544"/>
                    </a:lnTo>
                    <a:lnTo>
                      <a:pt x="367943" y="1805558"/>
                    </a:lnTo>
                    <a:lnTo>
                      <a:pt x="393560" y="1849701"/>
                    </a:lnTo>
                    <a:lnTo>
                      <a:pt x="422640" y="1890453"/>
                    </a:lnTo>
                    <a:lnTo>
                      <a:pt x="454881" y="1927669"/>
                    </a:lnTo>
                    <a:lnTo>
                      <a:pt x="490006" y="1961172"/>
                    </a:lnTo>
                    <a:lnTo>
                      <a:pt x="527739" y="1990784"/>
                    </a:lnTo>
                    <a:lnTo>
                      <a:pt x="567802" y="2016327"/>
                    </a:lnTo>
                    <a:lnTo>
                      <a:pt x="609918" y="2037624"/>
                    </a:lnTo>
                    <a:lnTo>
                      <a:pt x="653809" y="2054498"/>
                    </a:lnTo>
                    <a:lnTo>
                      <a:pt x="699200" y="2066770"/>
                    </a:lnTo>
                    <a:lnTo>
                      <a:pt x="745812" y="2074264"/>
                    </a:lnTo>
                    <a:lnTo>
                      <a:pt x="793369" y="2076801"/>
                    </a:lnTo>
                    <a:lnTo>
                      <a:pt x="846448" y="2073582"/>
                    </a:lnTo>
                    <a:lnTo>
                      <a:pt x="898699" y="2064131"/>
                    </a:lnTo>
                    <a:lnTo>
                      <a:pt x="949658" y="2048575"/>
                    </a:lnTo>
                    <a:lnTo>
                      <a:pt x="998861" y="2027044"/>
                    </a:lnTo>
                    <a:lnTo>
                      <a:pt x="1045100" y="2000098"/>
                    </a:lnTo>
                    <a:lnTo>
                      <a:pt x="1045844" y="1999664"/>
                    </a:lnTo>
                    <a:lnTo>
                      <a:pt x="1757671" y="1999664"/>
                    </a:lnTo>
                    <a:lnTo>
                      <a:pt x="1775622" y="1968463"/>
                    </a:lnTo>
                    <a:lnTo>
                      <a:pt x="1795943" y="1922990"/>
                    </a:lnTo>
                    <a:lnTo>
                      <a:pt x="1811909" y="1874646"/>
                    </a:lnTo>
                    <a:lnTo>
                      <a:pt x="2204226" y="1874646"/>
                    </a:lnTo>
                    <a:lnTo>
                      <a:pt x="2215764" y="1866954"/>
                    </a:lnTo>
                    <a:lnTo>
                      <a:pt x="2249788" y="1837769"/>
                    </a:lnTo>
                    <a:lnTo>
                      <a:pt x="2280429" y="1804478"/>
                    </a:lnTo>
                    <a:lnTo>
                      <a:pt x="2281108" y="1803544"/>
                    </a:lnTo>
                    <a:close/>
                  </a:path>
                  <a:path w="2743200" h="2209800">
                    <a:moveTo>
                      <a:pt x="2204226" y="1874646"/>
                    </a:moveTo>
                    <a:lnTo>
                      <a:pt x="1811909" y="1874646"/>
                    </a:lnTo>
                    <a:lnTo>
                      <a:pt x="1812289" y="1877306"/>
                    </a:lnTo>
                    <a:lnTo>
                      <a:pt x="1857656" y="1903682"/>
                    </a:lnTo>
                    <a:lnTo>
                      <a:pt x="1905666" y="1922807"/>
                    </a:lnTo>
                    <a:lnTo>
                      <a:pt x="1955629" y="1934450"/>
                    </a:lnTo>
                    <a:lnTo>
                      <a:pt x="2006853" y="1938383"/>
                    </a:lnTo>
                    <a:lnTo>
                      <a:pt x="2052670" y="1935261"/>
                    </a:lnTo>
                    <a:lnTo>
                      <a:pt x="2096810" y="1926188"/>
                    </a:lnTo>
                    <a:lnTo>
                      <a:pt x="2138934" y="1911533"/>
                    </a:lnTo>
                    <a:lnTo>
                      <a:pt x="2178699" y="1891665"/>
                    </a:lnTo>
                    <a:lnTo>
                      <a:pt x="2204226" y="1874646"/>
                    </a:lnTo>
                    <a:close/>
                  </a:path>
                  <a:path w="2743200" h="2209800">
                    <a:moveTo>
                      <a:pt x="133889" y="1297520"/>
                    </a:moveTo>
                    <a:lnTo>
                      <a:pt x="108800" y="1331721"/>
                    </a:lnTo>
                    <a:lnTo>
                      <a:pt x="87976" y="1370986"/>
                    </a:lnTo>
                    <a:lnTo>
                      <a:pt x="72785" y="1413081"/>
                    </a:lnTo>
                    <a:lnTo>
                      <a:pt x="63482" y="1457282"/>
                    </a:lnTo>
                    <a:lnTo>
                      <a:pt x="60325" y="1502868"/>
                    </a:lnTo>
                    <a:lnTo>
                      <a:pt x="63948" y="1551993"/>
                    </a:lnTo>
                    <a:lnTo>
                      <a:pt x="74439" y="1598593"/>
                    </a:lnTo>
                    <a:lnTo>
                      <a:pt x="91227" y="1642044"/>
                    </a:lnTo>
                    <a:lnTo>
                      <a:pt x="113742" y="1681722"/>
                    </a:lnTo>
                    <a:lnTo>
                      <a:pt x="141414" y="1717006"/>
                    </a:lnTo>
                    <a:lnTo>
                      <a:pt x="173674" y="1747271"/>
                    </a:lnTo>
                    <a:lnTo>
                      <a:pt x="209950" y="1771896"/>
                    </a:lnTo>
                    <a:lnTo>
                      <a:pt x="249674" y="1790256"/>
                    </a:lnTo>
                    <a:lnTo>
                      <a:pt x="292276" y="1801729"/>
                    </a:lnTo>
                    <a:lnTo>
                      <a:pt x="337185" y="1805692"/>
                    </a:lnTo>
                    <a:lnTo>
                      <a:pt x="345207" y="1805558"/>
                    </a:lnTo>
                    <a:lnTo>
                      <a:pt x="353266" y="1805155"/>
                    </a:lnTo>
                    <a:lnTo>
                      <a:pt x="361399" y="1804478"/>
                    </a:lnTo>
                    <a:lnTo>
                      <a:pt x="369443" y="1803544"/>
                    </a:lnTo>
                    <a:lnTo>
                      <a:pt x="2281108" y="1803544"/>
                    </a:lnTo>
                    <a:lnTo>
                      <a:pt x="2307347" y="1767450"/>
                    </a:lnTo>
                    <a:lnTo>
                      <a:pt x="2330200" y="1727056"/>
                    </a:lnTo>
                    <a:lnTo>
                      <a:pt x="2348647" y="1683663"/>
                    </a:lnTo>
                    <a:lnTo>
                      <a:pt x="2362346" y="1637641"/>
                    </a:lnTo>
                    <a:lnTo>
                      <a:pt x="2370957" y="1589359"/>
                    </a:lnTo>
                    <a:lnTo>
                      <a:pt x="2374138" y="1539186"/>
                    </a:lnTo>
                    <a:lnTo>
                      <a:pt x="2373503" y="1538163"/>
                    </a:lnTo>
                    <a:lnTo>
                      <a:pt x="2418026" y="1528548"/>
                    </a:lnTo>
                    <a:lnTo>
                      <a:pt x="2460661" y="1514145"/>
                    </a:lnTo>
                    <a:lnTo>
                      <a:pt x="2501180" y="1495238"/>
                    </a:lnTo>
                    <a:lnTo>
                      <a:pt x="2539359" y="1472110"/>
                    </a:lnTo>
                    <a:lnTo>
                      <a:pt x="2574972" y="1445048"/>
                    </a:lnTo>
                    <a:lnTo>
                      <a:pt x="2607794" y="1414334"/>
                    </a:lnTo>
                    <a:lnTo>
                      <a:pt x="2637599" y="1380254"/>
                    </a:lnTo>
                    <a:lnTo>
                      <a:pt x="2664161" y="1343093"/>
                    </a:lnTo>
                    <a:lnTo>
                      <a:pt x="2687256" y="1303134"/>
                    </a:lnTo>
                    <a:lnTo>
                      <a:pt x="2688923" y="1299484"/>
                    </a:lnTo>
                    <a:lnTo>
                      <a:pt x="136398" y="1299484"/>
                    </a:lnTo>
                    <a:lnTo>
                      <a:pt x="133889" y="1297520"/>
                    </a:lnTo>
                    <a:close/>
                  </a:path>
                  <a:path w="2743200" h="2209800">
                    <a:moveTo>
                      <a:pt x="2690512" y="1296005"/>
                    </a:moveTo>
                    <a:lnTo>
                      <a:pt x="135000" y="1296005"/>
                    </a:lnTo>
                    <a:lnTo>
                      <a:pt x="136398" y="1299484"/>
                    </a:lnTo>
                    <a:lnTo>
                      <a:pt x="2688923" y="1299484"/>
                    </a:lnTo>
                    <a:lnTo>
                      <a:pt x="2690512" y="1296005"/>
                    </a:lnTo>
                    <a:close/>
                  </a:path>
                  <a:path w="2743200" h="2209800">
                    <a:moveTo>
                      <a:pt x="246589" y="734747"/>
                    </a:moveTo>
                    <a:lnTo>
                      <a:pt x="201973" y="743998"/>
                    </a:lnTo>
                    <a:lnTo>
                      <a:pt x="159535" y="761202"/>
                    </a:lnTo>
                    <a:lnTo>
                      <a:pt x="120809" y="785429"/>
                    </a:lnTo>
                    <a:lnTo>
                      <a:pt x="86395" y="815944"/>
                    </a:lnTo>
                    <a:lnTo>
                      <a:pt x="56893" y="852010"/>
                    </a:lnTo>
                    <a:lnTo>
                      <a:pt x="32902" y="892892"/>
                    </a:lnTo>
                    <a:lnTo>
                      <a:pt x="15023" y="937853"/>
                    </a:lnTo>
                    <a:lnTo>
                      <a:pt x="3855" y="986158"/>
                    </a:lnTo>
                    <a:lnTo>
                      <a:pt x="0" y="1037070"/>
                    </a:lnTo>
                    <a:lnTo>
                      <a:pt x="4194" y="1090198"/>
                    </a:lnTo>
                    <a:lnTo>
                      <a:pt x="16538" y="1140956"/>
                    </a:lnTo>
                    <a:lnTo>
                      <a:pt x="36480" y="1188303"/>
                    </a:lnTo>
                    <a:lnTo>
                      <a:pt x="63471" y="1231201"/>
                    </a:lnTo>
                    <a:lnTo>
                      <a:pt x="96960" y="1268607"/>
                    </a:lnTo>
                    <a:lnTo>
                      <a:pt x="133889" y="1297520"/>
                    </a:lnTo>
                    <a:lnTo>
                      <a:pt x="135000" y="1296005"/>
                    </a:lnTo>
                    <a:lnTo>
                      <a:pt x="2690512" y="1296005"/>
                    </a:lnTo>
                    <a:lnTo>
                      <a:pt x="2706657" y="1260663"/>
                    </a:lnTo>
                    <a:lnTo>
                      <a:pt x="2722140" y="1215963"/>
                    </a:lnTo>
                    <a:lnTo>
                      <a:pt x="2733478" y="1169320"/>
                    </a:lnTo>
                    <a:lnTo>
                      <a:pt x="2740446" y="1121019"/>
                    </a:lnTo>
                    <a:lnTo>
                      <a:pt x="2742819" y="1071342"/>
                    </a:lnTo>
                    <a:lnTo>
                      <a:pt x="2740228" y="1019691"/>
                    </a:lnTo>
                    <a:lnTo>
                      <a:pt x="2732550" y="968965"/>
                    </a:lnTo>
                    <a:lnTo>
                      <a:pt x="2719927" y="919598"/>
                    </a:lnTo>
                    <a:lnTo>
                      <a:pt x="2702498" y="872022"/>
                    </a:lnTo>
                    <a:lnTo>
                      <a:pt x="2680406" y="826667"/>
                    </a:lnTo>
                    <a:lnTo>
                      <a:pt x="2653791" y="783967"/>
                    </a:lnTo>
                    <a:lnTo>
                      <a:pt x="2652903" y="783762"/>
                    </a:lnTo>
                    <a:lnTo>
                      <a:pt x="2664797" y="748396"/>
                    </a:lnTo>
                    <a:lnTo>
                      <a:pt x="2667917" y="735167"/>
                    </a:lnTo>
                    <a:lnTo>
                      <a:pt x="246634" y="735167"/>
                    </a:lnTo>
                    <a:lnTo>
                      <a:pt x="246589" y="734747"/>
                    </a:lnTo>
                    <a:close/>
                  </a:path>
                  <a:path w="2743200" h="2209800">
                    <a:moveTo>
                      <a:pt x="2668061" y="734554"/>
                    </a:moveTo>
                    <a:lnTo>
                      <a:pt x="247523" y="734554"/>
                    </a:lnTo>
                    <a:lnTo>
                      <a:pt x="246634" y="735167"/>
                    </a:lnTo>
                    <a:lnTo>
                      <a:pt x="2667917" y="735167"/>
                    </a:lnTo>
                    <a:lnTo>
                      <a:pt x="2668061" y="734554"/>
                    </a:lnTo>
                    <a:close/>
                  </a:path>
                  <a:path w="2743200" h="2209800">
                    <a:moveTo>
                      <a:pt x="671576" y="201745"/>
                    </a:moveTo>
                    <a:lnTo>
                      <a:pt x="624847" y="204503"/>
                    </a:lnTo>
                    <a:lnTo>
                      <a:pt x="579580" y="212587"/>
                    </a:lnTo>
                    <a:lnTo>
                      <a:pt x="536033" y="225709"/>
                    </a:lnTo>
                    <a:lnTo>
                      <a:pt x="494469" y="243582"/>
                    </a:lnTo>
                    <a:lnTo>
                      <a:pt x="455149" y="265921"/>
                    </a:lnTo>
                    <a:lnTo>
                      <a:pt x="418333" y="292439"/>
                    </a:lnTo>
                    <a:lnTo>
                      <a:pt x="384284" y="322848"/>
                    </a:lnTo>
                    <a:lnTo>
                      <a:pt x="353263" y="356863"/>
                    </a:lnTo>
                    <a:lnTo>
                      <a:pt x="325530" y="394197"/>
                    </a:lnTo>
                    <a:lnTo>
                      <a:pt x="301347" y="434563"/>
                    </a:lnTo>
                    <a:lnTo>
                      <a:pt x="280975" y="477674"/>
                    </a:lnTo>
                    <a:lnTo>
                      <a:pt x="264676" y="523244"/>
                    </a:lnTo>
                    <a:lnTo>
                      <a:pt x="252710" y="570986"/>
                    </a:lnTo>
                    <a:lnTo>
                      <a:pt x="245339" y="620613"/>
                    </a:lnTo>
                    <a:lnTo>
                      <a:pt x="242824" y="671840"/>
                    </a:lnTo>
                    <a:lnTo>
                      <a:pt x="243008" y="687719"/>
                    </a:lnTo>
                    <a:lnTo>
                      <a:pt x="243728" y="703580"/>
                    </a:lnTo>
                    <a:lnTo>
                      <a:pt x="244949" y="719402"/>
                    </a:lnTo>
                    <a:lnTo>
                      <a:pt x="246589" y="734747"/>
                    </a:lnTo>
                    <a:lnTo>
                      <a:pt x="247523" y="734554"/>
                    </a:lnTo>
                    <a:lnTo>
                      <a:pt x="2668061" y="734554"/>
                    </a:lnTo>
                    <a:lnTo>
                      <a:pt x="2673381" y="711995"/>
                    </a:lnTo>
                    <a:lnTo>
                      <a:pt x="2678584" y="674826"/>
                    </a:lnTo>
                    <a:lnTo>
                      <a:pt x="2680335" y="637158"/>
                    </a:lnTo>
                    <a:lnTo>
                      <a:pt x="2677321" y="587527"/>
                    </a:lnTo>
                    <a:lnTo>
                      <a:pt x="2668510" y="539629"/>
                    </a:lnTo>
                    <a:lnTo>
                      <a:pt x="2654247" y="493959"/>
                    </a:lnTo>
                    <a:lnTo>
                      <a:pt x="2634875" y="451012"/>
                    </a:lnTo>
                    <a:lnTo>
                      <a:pt x="2610739" y="411281"/>
                    </a:lnTo>
                    <a:lnTo>
                      <a:pt x="2582183" y="375260"/>
                    </a:lnTo>
                    <a:lnTo>
                      <a:pt x="2549552" y="343445"/>
                    </a:lnTo>
                    <a:lnTo>
                      <a:pt x="2513190" y="316328"/>
                    </a:lnTo>
                    <a:lnTo>
                      <a:pt x="2473442" y="294404"/>
                    </a:lnTo>
                    <a:lnTo>
                      <a:pt x="2430653" y="278168"/>
                    </a:lnTo>
                    <a:lnTo>
                      <a:pt x="2431796" y="277451"/>
                    </a:lnTo>
                    <a:lnTo>
                      <a:pt x="2429177" y="266198"/>
                    </a:lnTo>
                    <a:lnTo>
                      <a:pt x="888364" y="266198"/>
                    </a:lnTo>
                    <a:lnTo>
                      <a:pt x="847872" y="243270"/>
                    </a:lnTo>
                    <a:lnTo>
                      <a:pt x="805581" y="225258"/>
                    </a:lnTo>
                    <a:lnTo>
                      <a:pt x="761857" y="212264"/>
                    </a:lnTo>
                    <a:lnTo>
                      <a:pt x="717067" y="204392"/>
                    </a:lnTo>
                    <a:lnTo>
                      <a:pt x="671576" y="201745"/>
                    </a:lnTo>
                    <a:close/>
                  </a:path>
                  <a:path w="2743200" h="2209800">
                    <a:moveTo>
                      <a:pt x="1188466" y="66498"/>
                    </a:moveTo>
                    <a:lnTo>
                      <a:pt x="1142074" y="69963"/>
                    </a:lnTo>
                    <a:lnTo>
                      <a:pt x="1097174" y="80197"/>
                    </a:lnTo>
                    <a:lnTo>
                      <a:pt x="1054308" y="96843"/>
                    </a:lnTo>
                    <a:lnTo>
                      <a:pt x="1014015" y="119543"/>
                    </a:lnTo>
                    <a:lnTo>
                      <a:pt x="976836" y="147941"/>
                    </a:lnTo>
                    <a:lnTo>
                      <a:pt x="943310" y="181678"/>
                    </a:lnTo>
                    <a:lnTo>
                      <a:pt x="913978" y="220398"/>
                    </a:lnTo>
                    <a:lnTo>
                      <a:pt x="889381" y="263743"/>
                    </a:lnTo>
                    <a:lnTo>
                      <a:pt x="888364" y="266198"/>
                    </a:lnTo>
                    <a:lnTo>
                      <a:pt x="2429177" y="266198"/>
                    </a:lnTo>
                    <a:lnTo>
                      <a:pt x="2420907" y="230652"/>
                    </a:lnTo>
                    <a:lnTo>
                      <a:pt x="2404410" y="186918"/>
                    </a:lnTo>
                    <a:lnTo>
                      <a:pt x="2397093" y="173305"/>
                    </a:lnTo>
                    <a:lnTo>
                      <a:pt x="1426083" y="173305"/>
                    </a:lnTo>
                    <a:lnTo>
                      <a:pt x="1385570" y="135876"/>
                    </a:lnTo>
                    <a:lnTo>
                      <a:pt x="1340667" y="106098"/>
                    </a:lnTo>
                    <a:lnTo>
                      <a:pt x="1292260" y="84353"/>
                    </a:lnTo>
                    <a:lnTo>
                      <a:pt x="1241231" y="71026"/>
                    </a:lnTo>
                    <a:lnTo>
                      <a:pt x="1188466" y="66498"/>
                    </a:lnTo>
                    <a:close/>
                  </a:path>
                  <a:path w="2743200" h="2209800">
                    <a:moveTo>
                      <a:pt x="1673098" y="0"/>
                    </a:moveTo>
                    <a:lnTo>
                      <a:pt x="1628747" y="3878"/>
                    </a:lnTo>
                    <a:lnTo>
                      <a:pt x="1586192" y="15279"/>
                    </a:lnTo>
                    <a:lnTo>
                      <a:pt x="1546138" y="33723"/>
                    </a:lnTo>
                    <a:lnTo>
                      <a:pt x="1509292" y="58728"/>
                    </a:lnTo>
                    <a:lnTo>
                      <a:pt x="1476360" y="89812"/>
                    </a:lnTo>
                    <a:lnTo>
                      <a:pt x="1448050" y="126494"/>
                    </a:lnTo>
                    <a:lnTo>
                      <a:pt x="1425067" y="168292"/>
                    </a:lnTo>
                    <a:lnTo>
                      <a:pt x="1426083" y="173305"/>
                    </a:lnTo>
                    <a:lnTo>
                      <a:pt x="2397093" y="173305"/>
                    </a:lnTo>
                    <a:lnTo>
                      <a:pt x="2382787" y="146689"/>
                    </a:lnTo>
                    <a:lnTo>
                      <a:pt x="2363248" y="119697"/>
                    </a:lnTo>
                    <a:lnTo>
                      <a:pt x="1893442" y="119697"/>
                    </a:lnTo>
                    <a:lnTo>
                      <a:pt x="1892935" y="119185"/>
                    </a:lnTo>
                    <a:lnTo>
                      <a:pt x="1858737" y="78256"/>
                    </a:lnTo>
                    <a:lnTo>
                      <a:pt x="1818185" y="44947"/>
                    </a:lnTo>
                    <a:lnTo>
                      <a:pt x="1772952" y="20389"/>
                    </a:lnTo>
                    <a:lnTo>
                      <a:pt x="1724201" y="5200"/>
                    </a:lnTo>
                    <a:lnTo>
                      <a:pt x="1673098" y="0"/>
                    </a:lnTo>
                    <a:close/>
                  </a:path>
                  <a:path w="2743200" h="2209800">
                    <a:moveTo>
                      <a:pt x="2128266" y="0"/>
                    </a:moveTo>
                    <a:lnTo>
                      <a:pt x="2083423" y="3542"/>
                    </a:lnTo>
                    <a:lnTo>
                      <a:pt x="2039991" y="14053"/>
                    </a:lnTo>
                    <a:lnTo>
                      <a:pt x="1998599" y="31202"/>
                    </a:lnTo>
                    <a:lnTo>
                      <a:pt x="1959873" y="54660"/>
                    </a:lnTo>
                    <a:lnTo>
                      <a:pt x="1924442" y="84098"/>
                    </a:lnTo>
                    <a:lnTo>
                      <a:pt x="1892976" y="119139"/>
                    </a:lnTo>
                    <a:lnTo>
                      <a:pt x="1893442" y="119697"/>
                    </a:lnTo>
                    <a:lnTo>
                      <a:pt x="2363248" y="119697"/>
                    </a:lnTo>
                    <a:lnTo>
                      <a:pt x="2356518" y="110401"/>
                    </a:lnTo>
                    <a:lnTo>
                      <a:pt x="2326084" y="78493"/>
                    </a:lnTo>
                    <a:lnTo>
                      <a:pt x="2291965" y="51404"/>
                    </a:lnTo>
                    <a:lnTo>
                      <a:pt x="2254644" y="29572"/>
                    </a:lnTo>
                    <a:lnTo>
                      <a:pt x="2214599" y="13435"/>
                    </a:lnTo>
                    <a:lnTo>
                      <a:pt x="2172313" y="3431"/>
                    </a:lnTo>
                    <a:lnTo>
                      <a:pt x="2128266" y="0"/>
                    </a:lnTo>
                    <a:close/>
                  </a:path>
                </a:pathLst>
              </a:custGeom>
              <a:solidFill>
                <a:srgbClr val="A35D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23">
                <a:extLst>
                  <a:ext uri="{FF2B5EF4-FFF2-40B4-BE49-F238E27FC236}">
                    <a16:creationId xmlns:a16="http://schemas.microsoft.com/office/drawing/2014/main" id="{B10FD72A-4982-D6F6-F51F-5EF26D56B430}"/>
                  </a:ext>
                </a:extLst>
              </p:cNvPr>
              <p:cNvSpPr/>
              <p:nvPr/>
            </p:nvSpPr>
            <p:spPr>
              <a:xfrm>
                <a:off x="1747521" y="1618616"/>
                <a:ext cx="2743200" cy="22098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2209800">
                    <a:moveTo>
                      <a:pt x="247523" y="734553"/>
                    </a:moveTo>
                    <a:lnTo>
                      <a:pt x="201973" y="743998"/>
                    </a:lnTo>
                    <a:lnTo>
                      <a:pt x="159535" y="761202"/>
                    </a:lnTo>
                    <a:lnTo>
                      <a:pt x="120809" y="785430"/>
                    </a:lnTo>
                    <a:lnTo>
                      <a:pt x="86395" y="815944"/>
                    </a:lnTo>
                    <a:lnTo>
                      <a:pt x="56893" y="852010"/>
                    </a:lnTo>
                    <a:lnTo>
                      <a:pt x="32902" y="892892"/>
                    </a:lnTo>
                    <a:lnTo>
                      <a:pt x="15023" y="937853"/>
                    </a:lnTo>
                    <a:lnTo>
                      <a:pt x="3855" y="986158"/>
                    </a:lnTo>
                    <a:lnTo>
                      <a:pt x="0" y="1037071"/>
                    </a:lnTo>
                    <a:lnTo>
                      <a:pt x="4194" y="1090199"/>
                    </a:lnTo>
                    <a:lnTo>
                      <a:pt x="16538" y="1140956"/>
                    </a:lnTo>
                    <a:lnTo>
                      <a:pt x="36480" y="1188304"/>
                    </a:lnTo>
                    <a:lnTo>
                      <a:pt x="63471" y="1231201"/>
                    </a:lnTo>
                    <a:lnTo>
                      <a:pt x="96960" y="1268608"/>
                    </a:lnTo>
                    <a:lnTo>
                      <a:pt x="136398" y="1299485"/>
                    </a:lnTo>
                    <a:lnTo>
                      <a:pt x="108800" y="1331721"/>
                    </a:lnTo>
                    <a:lnTo>
                      <a:pt x="87976" y="1370987"/>
                    </a:lnTo>
                    <a:lnTo>
                      <a:pt x="72785" y="1413081"/>
                    </a:lnTo>
                    <a:lnTo>
                      <a:pt x="63482" y="1457282"/>
                    </a:lnTo>
                    <a:lnTo>
                      <a:pt x="60325" y="1502869"/>
                    </a:lnTo>
                    <a:lnTo>
                      <a:pt x="63948" y="1551994"/>
                    </a:lnTo>
                    <a:lnTo>
                      <a:pt x="74439" y="1598594"/>
                    </a:lnTo>
                    <a:lnTo>
                      <a:pt x="91227" y="1642044"/>
                    </a:lnTo>
                    <a:lnTo>
                      <a:pt x="113742" y="1681723"/>
                    </a:lnTo>
                    <a:lnTo>
                      <a:pt x="141414" y="1717006"/>
                    </a:lnTo>
                    <a:lnTo>
                      <a:pt x="173674" y="1747272"/>
                    </a:lnTo>
                    <a:lnTo>
                      <a:pt x="209950" y="1771896"/>
                    </a:lnTo>
                    <a:lnTo>
                      <a:pt x="249674" y="1790257"/>
                    </a:lnTo>
                    <a:lnTo>
                      <a:pt x="292276" y="1801730"/>
                    </a:lnTo>
                    <a:lnTo>
                      <a:pt x="337185" y="1805693"/>
                    </a:lnTo>
                    <a:lnTo>
                      <a:pt x="345207" y="1805558"/>
                    </a:lnTo>
                    <a:lnTo>
                      <a:pt x="353266" y="1805156"/>
                    </a:lnTo>
                    <a:lnTo>
                      <a:pt x="361348" y="1804484"/>
                    </a:lnTo>
                    <a:lnTo>
                      <a:pt x="369443" y="1803545"/>
                    </a:lnTo>
                    <a:lnTo>
                      <a:pt x="367919" y="1805591"/>
                    </a:lnTo>
                    <a:lnTo>
                      <a:pt x="393560" y="1849701"/>
                    </a:lnTo>
                    <a:lnTo>
                      <a:pt x="422640" y="1890453"/>
                    </a:lnTo>
                    <a:lnTo>
                      <a:pt x="454881" y="1927669"/>
                    </a:lnTo>
                    <a:lnTo>
                      <a:pt x="490006" y="1961172"/>
                    </a:lnTo>
                    <a:lnTo>
                      <a:pt x="527739" y="1990784"/>
                    </a:lnTo>
                    <a:lnTo>
                      <a:pt x="567802" y="2016328"/>
                    </a:lnTo>
                    <a:lnTo>
                      <a:pt x="609918" y="2037625"/>
                    </a:lnTo>
                    <a:lnTo>
                      <a:pt x="653809" y="2054499"/>
                    </a:lnTo>
                    <a:lnTo>
                      <a:pt x="699200" y="2066771"/>
                    </a:lnTo>
                    <a:lnTo>
                      <a:pt x="745812" y="2074265"/>
                    </a:lnTo>
                    <a:lnTo>
                      <a:pt x="793369" y="2076803"/>
                    </a:lnTo>
                    <a:lnTo>
                      <a:pt x="846448" y="2073582"/>
                    </a:lnTo>
                    <a:lnTo>
                      <a:pt x="898699" y="2064131"/>
                    </a:lnTo>
                    <a:lnTo>
                      <a:pt x="949658" y="2048576"/>
                    </a:lnTo>
                    <a:lnTo>
                      <a:pt x="998861" y="2027044"/>
                    </a:lnTo>
                    <a:lnTo>
                      <a:pt x="1045845" y="1999664"/>
                    </a:lnTo>
                    <a:lnTo>
                      <a:pt x="1073530" y="2041717"/>
                    </a:lnTo>
                    <a:lnTo>
                      <a:pt x="1105627" y="2079272"/>
                    </a:lnTo>
                    <a:lnTo>
                      <a:pt x="1141005" y="2112522"/>
                    </a:lnTo>
                    <a:lnTo>
                      <a:pt x="1179296" y="2141250"/>
                    </a:lnTo>
                    <a:lnTo>
                      <a:pt x="1220133" y="2165240"/>
                    </a:lnTo>
                    <a:lnTo>
                      <a:pt x="1263146" y="2184276"/>
                    </a:lnTo>
                    <a:lnTo>
                      <a:pt x="1307969" y="2198141"/>
                    </a:lnTo>
                    <a:lnTo>
                      <a:pt x="1354234" y="2206619"/>
                    </a:lnTo>
                    <a:lnTo>
                      <a:pt x="1401572" y="2209493"/>
                    </a:lnTo>
                    <a:lnTo>
                      <a:pt x="1448271" y="2206679"/>
                    </a:lnTo>
                    <a:lnTo>
                      <a:pt x="1493738" y="2198458"/>
                    </a:lnTo>
                    <a:lnTo>
                      <a:pt x="1537660" y="2185083"/>
                    </a:lnTo>
                    <a:lnTo>
                      <a:pt x="1579724" y="2166809"/>
                    </a:lnTo>
                    <a:lnTo>
                      <a:pt x="1619619" y="2143888"/>
                    </a:lnTo>
                    <a:lnTo>
                      <a:pt x="1657032" y="2116574"/>
                    </a:lnTo>
                    <a:lnTo>
                      <a:pt x="1691651" y="2085121"/>
                    </a:lnTo>
                    <a:lnTo>
                      <a:pt x="1723164" y="2049782"/>
                    </a:lnTo>
                    <a:lnTo>
                      <a:pt x="1751258" y="2010812"/>
                    </a:lnTo>
                    <a:lnTo>
                      <a:pt x="1775622" y="1968464"/>
                    </a:lnTo>
                    <a:lnTo>
                      <a:pt x="1795943" y="1922991"/>
                    </a:lnTo>
                    <a:lnTo>
                      <a:pt x="1811909" y="1874647"/>
                    </a:lnTo>
                    <a:lnTo>
                      <a:pt x="1812290" y="1877307"/>
                    </a:lnTo>
                    <a:lnTo>
                      <a:pt x="1857656" y="1903682"/>
                    </a:lnTo>
                    <a:lnTo>
                      <a:pt x="1905666" y="1922807"/>
                    </a:lnTo>
                    <a:lnTo>
                      <a:pt x="1955629" y="1934450"/>
                    </a:lnTo>
                    <a:lnTo>
                      <a:pt x="2006854" y="1938383"/>
                    </a:lnTo>
                    <a:lnTo>
                      <a:pt x="2052670" y="1935261"/>
                    </a:lnTo>
                    <a:lnTo>
                      <a:pt x="2096810" y="1926188"/>
                    </a:lnTo>
                    <a:lnTo>
                      <a:pt x="2138934" y="1911533"/>
                    </a:lnTo>
                    <a:lnTo>
                      <a:pt x="2178699" y="1891666"/>
                    </a:lnTo>
                    <a:lnTo>
                      <a:pt x="2215764" y="1866955"/>
                    </a:lnTo>
                    <a:lnTo>
                      <a:pt x="2249788" y="1837769"/>
                    </a:lnTo>
                    <a:lnTo>
                      <a:pt x="2280429" y="1804478"/>
                    </a:lnTo>
                    <a:lnTo>
                      <a:pt x="2307347" y="1767451"/>
                    </a:lnTo>
                    <a:lnTo>
                      <a:pt x="2330200" y="1727056"/>
                    </a:lnTo>
                    <a:lnTo>
                      <a:pt x="2348647" y="1683663"/>
                    </a:lnTo>
                    <a:lnTo>
                      <a:pt x="2362346" y="1637641"/>
                    </a:lnTo>
                    <a:lnTo>
                      <a:pt x="2370957" y="1589359"/>
                    </a:lnTo>
                    <a:lnTo>
                      <a:pt x="2374138" y="1539187"/>
                    </a:lnTo>
                    <a:lnTo>
                      <a:pt x="2373503" y="1538164"/>
                    </a:lnTo>
                    <a:lnTo>
                      <a:pt x="2418026" y="1528549"/>
                    </a:lnTo>
                    <a:lnTo>
                      <a:pt x="2460661" y="1514146"/>
                    </a:lnTo>
                    <a:lnTo>
                      <a:pt x="2501180" y="1495239"/>
                    </a:lnTo>
                    <a:lnTo>
                      <a:pt x="2539359" y="1472111"/>
                    </a:lnTo>
                    <a:lnTo>
                      <a:pt x="2574972" y="1445048"/>
                    </a:lnTo>
                    <a:lnTo>
                      <a:pt x="2607794" y="1414335"/>
                    </a:lnTo>
                    <a:lnTo>
                      <a:pt x="2637599" y="1380255"/>
                    </a:lnTo>
                    <a:lnTo>
                      <a:pt x="2664161" y="1343093"/>
                    </a:lnTo>
                    <a:lnTo>
                      <a:pt x="2687256" y="1303135"/>
                    </a:lnTo>
                    <a:lnTo>
                      <a:pt x="2706657" y="1260663"/>
                    </a:lnTo>
                    <a:lnTo>
                      <a:pt x="2722140" y="1215964"/>
                    </a:lnTo>
                    <a:lnTo>
                      <a:pt x="2733478" y="1169321"/>
                    </a:lnTo>
                    <a:lnTo>
                      <a:pt x="2740446" y="1121020"/>
                    </a:lnTo>
                    <a:lnTo>
                      <a:pt x="2742819" y="1071344"/>
                    </a:lnTo>
                    <a:lnTo>
                      <a:pt x="2740228" y="1019691"/>
                    </a:lnTo>
                    <a:lnTo>
                      <a:pt x="2732550" y="968966"/>
                    </a:lnTo>
                    <a:lnTo>
                      <a:pt x="2719927" y="919599"/>
                    </a:lnTo>
                    <a:lnTo>
                      <a:pt x="2702498" y="872022"/>
                    </a:lnTo>
                    <a:lnTo>
                      <a:pt x="2680406" y="826667"/>
                    </a:lnTo>
                    <a:lnTo>
                      <a:pt x="2653792" y="783967"/>
                    </a:lnTo>
                    <a:lnTo>
                      <a:pt x="2652903" y="783762"/>
                    </a:lnTo>
                    <a:lnTo>
                      <a:pt x="2664797" y="748397"/>
                    </a:lnTo>
                    <a:lnTo>
                      <a:pt x="2673381" y="711995"/>
                    </a:lnTo>
                    <a:lnTo>
                      <a:pt x="2678584" y="674826"/>
                    </a:lnTo>
                    <a:lnTo>
                      <a:pt x="2680335" y="637159"/>
                    </a:lnTo>
                    <a:lnTo>
                      <a:pt x="2677321" y="587527"/>
                    </a:lnTo>
                    <a:lnTo>
                      <a:pt x="2668510" y="539629"/>
                    </a:lnTo>
                    <a:lnTo>
                      <a:pt x="2654247" y="493959"/>
                    </a:lnTo>
                    <a:lnTo>
                      <a:pt x="2634875" y="451012"/>
                    </a:lnTo>
                    <a:lnTo>
                      <a:pt x="2610739" y="411281"/>
                    </a:lnTo>
                    <a:lnTo>
                      <a:pt x="2582183" y="375260"/>
                    </a:lnTo>
                    <a:lnTo>
                      <a:pt x="2549552" y="343445"/>
                    </a:lnTo>
                    <a:lnTo>
                      <a:pt x="2513190" y="316328"/>
                    </a:lnTo>
                    <a:lnTo>
                      <a:pt x="2473442" y="294405"/>
                    </a:lnTo>
                    <a:lnTo>
                      <a:pt x="2430653" y="278168"/>
                    </a:lnTo>
                    <a:lnTo>
                      <a:pt x="2431796" y="277452"/>
                    </a:lnTo>
                    <a:lnTo>
                      <a:pt x="2420907" y="230653"/>
                    </a:lnTo>
                    <a:lnTo>
                      <a:pt x="2404410" y="186919"/>
                    </a:lnTo>
                    <a:lnTo>
                      <a:pt x="2382787" y="146689"/>
                    </a:lnTo>
                    <a:lnTo>
                      <a:pt x="2356518" y="110401"/>
                    </a:lnTo>
                    <a:lnTo>
                      <a:pt x="2326084" y="78493"/>
                    </a:lnTo>
                    <a:lnTo>
                      <a:pt x="2291965" y="51404"/>
                    </a:lnTo>
                    <a:lnTo>
                      <a:pt x="2254644" y="29572"/>
                    </a:lnTo>
                    <a:lnTo>
                      <a:pt x="2214599" y="13435"/>
                    </a:lnTo>
                    <a:lnTo>
                      <a:pt x="2172313" y="3431"/>
                    </a:lnTo>
                    <a:lnTo>
                      <a:pt x="2128266" y="0"/>
                    </a:lnTo>
                    <a:lnTo>
                      <a:pt x="2083423" y="3542"/>
                    </a:lnTo>
                    <a:lnTo>
                      <a:pt x="2039991" y="14053"/>
                    </a:lnTo>
                    <a:lnTo>
                      <a:pt x="1998599" y="31203"/>
                    </a:lnTo>
                    <a:lnTo>
                      <a:pt x="1959873" y="54661"/>
                    </a:lnTo>
                    <a:lnTo>
                      <a:pt x="1924442" y="84098"/>
                    </a:lnTo>
                    <a:lnTo>
                      <a:pt x="1892935" y="119186"/>
                    </a:lnTo>
                    <a:lnTo>
                      <a:pt x="1858737" y="78256"/>
                    </a:lnTo>
                    <a:lnTo>
                      <a:pt x="1818185" y="44947"/>
                    </a:lnTo>
                    <a:lnTo>
                      <a:pt x="1772952" y="20389"/>
                    </a:lnTo>
                    <a:lnTo>
                      <a:pt x="1724201" y="5200"/>
                    </a:lnTo>
                    <a:lnTo>
                      <a:pt x="1673098" y="0"/>
                    </a:lnTo>
                    <a:lnTo>
                      <a:pt x="1628747" y="3878"/>
                    </a:lnTo>
                    <a:lnTo>
                      <a:pt x="1586192" y="15280"/>
                    </a:lnTo>
                    <a:lnTo>
                      <a:pt x="1546138" y="33724"/>
                    </a:lnTo>
                    <a:lnTo>
                      <a:pt x="1509292" y="58728"/>
                    </a:lnTo>
                    <a:lnTo>
                      <a:pt x="1476360" y="89812"/>
                    </a:lnTo>
                    <a:lnTo>
                      <a:pt x="1448050" y="126494"/>
                    </a:lnTo>
                    <a:lnTo>
                      <a:pt x="1425067" y="168292"/>
                    </a:lnTo>
                    <a:lnTo>
                      <a:pt x="1426083" y="173305"/>
                    </a:lnTo>
                    <a:lnTo>
                      <a:pt x="1385570" y="135876"/>
                    </a:lnTo>
                    <a:lnTo>
                      <a:pt x="1340667" y="106098"/>
                    </a:lnTo>
                    <a:lnTo>
                      <a:pt x="1292260" y="84353"/>
                    </a:lnTo>
                    <a:lnTo>
                      <a:pt x="1241231" y="71026"/>
                    </a:lnTo>
                    <a:lnTo>
                      <a:pt x="1188466" y="66498"/>
                    </a:lnTo>
                    <a:lnTo>
                      <a:pt x="1142074" y="69963"/>
                    </a:lnTo>
                    <a:lnTo>
                      <a:pt x="1097174" y="80197"/>
                    </a:lnTo>
                    <a:lnTo>
                      <a:pt x="1054308" y="96843"/>
                    </a:lnTo>
                    <a:lnTo>
                      <a:pt x="1014015" y="119544"/>
                    </a:lnTo>
                    <a:lnTo>
                      <a:pt x="976836" y="147941"/>
                    </a:lnTo>
                    <a:lnTo>
                      <a:pt x="943310" y="181678"/>
                    </a:lnTo>
                    <a:lnTo>
                      <a:pt x="913978" y="220398"/>
                    </a:lnTo>
                    <a:lnTo>
                      <a:pt x="889381" y="263743"/>
                    </a:lnTo>
                    <a:lnTo>
                      <a:pt x="888365" y="266199"/>
                    </a:lnTo>
                    <a:lnTo>
                      <a:pt x="847872" y="243271"/>
                    </a:lnTo>
                    <a:lnTo>
                      <a:pt x="805581" y="225258"/>
                    </a:lnTo>
                    <a:lnTo>
                      <a:pt x="761857" y="212265"/>
                    </a:lnTo>
                    <a:lnTo>
                      <a:pt x="717067" y="204393"/>
                    </a:lnTo>
                    <a:lnTo>
                      <a:pt x="671576" y="201746"/>
                    </a:lnTo>
                    <a:lnTo>
                      <a:pt x="624847" y="204504"/>
                    </a:lnTo>
                    <a:lnTo>
                      <a:pt x="579580" y="212588"/>
                    </a:lnTo>
                    <a:lnTo>
                      <a:pt x="536033" y="225709"/>
                    </a:lnTo>
                    <a:lnTo>
                      <a:pt x="494469" y="243583"/>
                    </a:lnTo>
                    <a:lnTo>
                      <a:pt x="455149" y="265922"/>
                    </a:lnTo>
                    <a:lnTo>
                      <a:pt x="418333" y="292440"/>
                    </a:lnTo>
                    <a:lnTo>
                      <a:pt x="384284" y="322849"/>
                    </a:lnTo>
                    <a:lnTo>
                      <a:pt x="353263" y="356864"/>
                    </a:lnTo>
                    <a:lnTo>
                      <a:pt x="325530" y="394198"/>
                    </a:lnTo>
                    <a:lnTo>
                      <a:pt x="301347" y="434563"/>
                    </a:lnTo>
                    <a:lnTo>
                      <a:pt x="280975" y="477674"/>
                    </a:lnTo>
                    <a:lnTo>
                      <a:pt x="264676" y="523244"/>
                    </a:lnTo>
                    <a:lnTo>
                      <a:pt x="252710" y="570986"/>
                    </a:lnTo>
                    <a:lnTo>
                      <a:pt x="245339" y="620614"/>
                    </a:lnTo>
                    <a:lnTo>
                      <a:pt x="242824" y="671840"/>
                    </a:lnTo>
                    <a:lnTo>
                      <a:pt x="243008" y="687720"/>
                    </a:lnTo>
                    <a:lnTo>
                      <a:pt x="243728" y="703580"/>
                    </a:lnTo>
                    <a:lnTo>
                      <a:pt x="244949" y="719403"/>
                    </a:lnTo>
                    <a:lnTo>
                      <a:pt x="246634" y="735167"/>
                    </a:lnTo>
                    <a:lnTo>
                      <a:pt x="247523" y="734553"/>
                    </a:lnTo>
                    <a:close/>
                  </a:path>
                  <a:path w="2743200" h="2209800">
                    <a:moveTo>
                      <a:pt x="136398" y="1299485"/>
                    </a:moveTo>
                    <a:lnTo>
                      <a:pt x="169134" y="1317530"/>
                    </a:lnTo>
                    <a:lnTo>
                      <a:pt x="203596" y="1330599"/>
                    </a:lnTo>
                    <a:lnTo>
                      <a:pt x="239321" y="1338545"/>
                    </a:lnTo>
                    <a:lnTo>
                      <a:pt x="275844" y="1341226"/>
                    </a:lnTo>
                    <a:lnTo>
                      <a:pt x="282956" y="1341123"/>
                    </a:lnTo>
                    <a:lnTo>
                      <a:pt x="290195" y="1340919"/>
                    </a:lnTo>
                    <a:lnTo>
                      <a:pt x="297307" y="1340305"/>
                    </a:lnTo>
                  </a:path>
                  <a:path w="2743200" h="2209800">
                    <a:moveTo>
                      <a:pt x="369443" y="1803545"/>
                    </a:moveTo>
                    <a:lnTo>
                      <a:pt x="387437" y="1800594"/>
                    </a:lnTo>
                    <a:lnTo>
                      <a:pt x="405193" y="1796358"/>
                    </a:lnTo>
                    <a:lnTo>
                      <a:pt x="422663" y="1790855"/>
                    </a:lnTo>
                    <a:lnTo>
                      <a:pt x="439801" y="1784107"/>
                    </a:lnTo>
                  </a:path>
                  <a:path w="2743200" h="2209800">
                    <a:moveTo>
                      <a:pt x="1002665" y="1911068"/>
                    </a:moveTo>
                    <a:lnTo>
                      <a:pt x="1011614" y="1934211"/>
                    </a:lnTo>
                    <a:lnTo>
                      <a:pt x="1021683" y="1956798"/>
                    </a:lnTo>
                    <a:lnTo>
                      <a:pt x="1032847" y="1978771"/>
                    </a:lnTo>
                    <a:lnTo>
                      <a:pt x="1045083" y="2000074"/>
                    </a:lnTo>
                  </a:path>
                  <a:path w="2743200" h="2209800">
                    <a:moveTo>
                      <a:pt x="1811909" y="1874647"/>
                    </a:moveTo>
                    <a:lnTo>
                      <a:pt x="1817887" y="1850621"/>
                    </a:lnTo>
                    <a:lnTo>
                      <a:pt x="1822688" y="1826307"/>
                    </a:lnTo>
                    <a:lnTo>
                      <a:pt x="1826321" y="1801764"/>
                    </a:lnTo>
                    <a:lnTo>
                      <a:pt x="1828800" y="1777048"/>
                    </a:lnTo>
                  </a:path>
                  <a:path w="2743200" h="2209800">
                    <a:moveTo>
                      <a:pt x="2374138" y="1539187"/>
                    </a:moveTo>
                    <a:lnTo>
                      <a:pt x="2374138" y="1538062"/>
                    </a:lnTo>
                    <a:lnTo>
                      <a:pt x="2374265" y="1537039"/>
                    </a:lnTo>
                    <a:lnTo>
                      <a:pt x="2374265" y="1535913"/>
                    </a:lnTo>
                    <a:lnTo>
                      <a:pt x="2371339" y="1485175"/>
                    </a:lnTo>
                    <a:lnTo>
                      <a:pt x="2362750" y="1435933"/>
                    </a:lnTo>
                    <a:lnTo>
                      <a:pt x="2348780" y="1388676"/>
                    </a:lnTo>
                    <a:lnTo>
                      <a:pt x="2329711" y="1343892"/>
                    </a:lnTo>
                    <a:lnTo>
                      <a:pt x="2305826" y="1302069"/>
                    </a:lnTo>
                    <a:lnTo>
                      <a:pt x="2277406" y="1263697"/>
                    </a:lnTo>
                    <a:lnTo>
                      <a:pt x="2244734" y="1229262"/>
                    </a:lnTo>
                    <a:lnTo>
                      <a:pt x="2208092" y="1199254"/>
                    </a:lnTo>
                    <a:lnTo>
                      <a:pt x="2167763" y="1174161"/>
                    </a:lnTo>
                  </a:path>
                  <a:path w="2743200" h="2209800">
                    <a:moveTo>
                      <a:pt x="2560955" y="920647"/>
                    </a:moveTo>
                    <a:lnTo>
                      <a:pt x="2589234" y="890972"/>
                    </a:lnTo>
                    <a:lnTo>
                      <a:pt x="2614120" y="858036"/>
                    </a:lnTo>
                    <a:lnTo>
                      <a:pt x="2635410" y="822185"/>
                    </a:lnTo>
                    <a:lnTo>
                      <a:pt x="2652903" y="783762"/>
                    </a:lnTo>
                  </a:path>
                  <a:path w="2743200" h="2209800">
                    <a:moveTo>
                      <a:pt x="2436622" y="342109"/>
                    </a:moveTo>
                    <a:lnTo>
                      <a:pt x="2436622" y="340472"/>
                    </a:lnTo>
                    <a:lnTo>
                      <a:pt x="2436749" y="338938"/>
                    </a:lnTo>
                    <a:lnTo>
                      <a:pt x="2436749" y="337301"/>
                    </a:lnTo>
                    <a:lnTo>
                      <a:pt x="2436439" y="322267"/>
                    </a:lnTo>
                    <a:lnTo>
                      <a:pt x="2435510" y="307261"/>
                    </a:lnTo>
                    <a:lnTo>
                      <a:pt x="2433962" y="292314"/>
                    </a:lnTo>
                    <a:lnTo>
                      <a:pt x="2431796" y="277452"/>
                    </a:lnTo>
                  </a:path>
                  <a:path w="2743200" h="2209800">
                    <a:moveTo>
                      <a:pt x="1892935" y="119186"/>
                    </a:moveTo>
                    <a:lnTo>
                      <a:pt x="1879181" y="138357"/>
                    </a:lnTo>
                    <a:lnTo>
                      <a:pt x="1866725" y="158535"/>
                    </a:lnTo>
                    <a:lnTo>
                      <a:pt x="1855626" y="179653"/>
                    </a:lnTo>
                    <a:lnTo>
                      <a:pt x="1845945" y="201644"/>
                    </a:lnTo>
                  </a:path>
                  <a:path w="2743200" h="2209800">
                    <a:moveTo>
                      <a:pt x="1425067" y="168292"/>
                    </a:moveTo>
                    <a:lnTo>
                      <a:pt x="1417851" y="185473"/>
                    </a:lnTo>
                    <a:lnTo>
                      <a:pt x="1411636" y="203076"/>
                    </a:lnTo>
                    <a:lnTo>
                      <a:pt x="1406421" y="221063"/>
                    </a:lnTo>
                    <a:lnTo>
                      <a:pt x="1402207" y="239395"/>
                    </a:lnTo>
                  </a:path>
                  <a:path w="2743200" h="2209800">
                    <a:moveTo>
                      <a:pt x="970915" y="335153"/>
                    </a:moveTo>
                    <a:lnTo>
                      <a:pt x="951730" y="315862"/>
                    </a:lnTo>
                    <a:lnTo>
                      <a:pt x="931545" y="297913"/>
                    </a:lnTo>
                    <a:lnTo>
                      <a:pt x="910407" y="281346"/>
                    </a:lnTo>
                    <a:lnTo>
                      <a:pt x="888365" y="266199"/>
                    </a:lnTo>
                  </a:path>
                  <a:path w="2743200" h="2209800">
                    <a:moveTo>
                      <a:pt x="246634" y="735167"/>
                    </a:moveTo>
                    <a:lnTo>
                      <a:pt x="249253" y="753522"/>
                    </a:lnTo>
                    <a:lnTo>
                      <a:pt x="252539" y="771742"/>
                    </a:lnTo>
                    <a:lnTo>
                      <a:pt x="256492" y="789808"/>
                    </a:lnTo>
                    <a:lnTo>
                      <a:pt x="261112" y="807702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72E1F19A-6B37-23C8-AFEE-340AF05A11D8}"/>
                </a:ext>
              </a:extLst>
            </p:cNvPr>
            <p:cNvSpPr txBox="1"/>
            <p:nvPr/>
          </p:nvSpPr>
          <p:spPr>
            <a:xfrm flipH="1">
              <a:off x="891479" y="4563215"/>
              <a:ext cx="2220066" cy="1609480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u="sng" dirty="0">
                  <a:solidFill>
                    <a:srgbClr val="FFFFFF"/>
                  </a:solidFill>
                  <a:latin typeface="Garamond" panose="02020404030301010803" pitchFamily="18" charset="0"/>
                  <a:cs typeface="Times New Roman"/>
                </a:rPr>
                <a:t>Explanation-Oriented</a:t>
              </a: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u="sng" dirty="0">
                  <a:solidFill>
                    <a:srgbClr val="FFFFFF"/>
                  </a:solidFill>
                  <a:latin typeface="Garamond" panose="02020404030301010803" pitchFamily="18" charset="0"/>
                  <a:cs typeface="Times New Roman"/>
                </a:rPr>
                <a:t>Weights</a:t>
              </a:r>
              <a:endParaRPr lang="he-IL" sz="2000" u="sng" dirty="0">
                <a:solidFill>
                  <a:srgbClr val="FFFFFF"/>
                </a:solidFill>
                <a:latin typeface="Garamond" panose="02020404030301010803" pitchFamily="18" charset="0"/>
                <a:cs typeface="Times New Roman"/>
              </a:endParaRP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dirty="0">
                  <a:solidFill>
                    <a:schemeClr val="bg1"/>
                  </a:solidFill>
                  <a:latin typeface="Garamond" panose="02020404030301010803" pitchFamily="18" charset="0"/>
                  <a:cs typeface="Times New Roman"/>
                </a:rPr>
                <a:t>Body = 0.8</a:t>
              </a: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dirty="0">
                  <a:solidFill>
                    <a:schemeClr val="bg1"/>
                  </a:solidFill>
                  <a:latin typeface="Garamond" panose="02020404030301010803" pitchFamily="18" charset="0"/>
                  <a:cs typeface="Times New Roman"/>
                </a:rPr>
                <a:t>PageRank = 0.1</a:t>
              </a: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dirty="0" err="1">
                  <a:solidFill>
                    <a:schemeClr val="bg1"/>
                  </a:solidFill>
                  <a:latin typeface="Garamond" panose="02020404030301010803" pitchFamily="18" charset="0"/>
                  <a:cs typeface="Times New Roman"/>
                </a:rPr>
                <a:t>PageViews</a:t>
              </a:r>
              <a:r>
                <a:rPr lang="en-US" sz="2000" dirty="0">
                  <a:solidFill>
                    <a:schemeClr val="bg1"/>
                  </a:solidFill>
                  <a:latin typeface="Garamond" panose="02020404030301010803" pitchFamily="18" charset="0"/>
                  <a:cs typeface="Times New Roman"/>
                </a:rPr>
                <a:t> = 0.1</a:t>
              </a:r>
            </a:p>
          </p:txBody>
        </p:sp>
      </p:grpSp>
      <p:sp>
        <p:nvSpPr>
          <p:cNvPr id="50" name="object 8">
            <a:extLst>
              <a:ext uri="{FF2B5EF4-FFF2-40B4-BE49-F238E27FC236}">
                <a16:creationId xmlns:a16="http://schemas.microsoft.com/office/drawing/2014/main" id="{32550F0D-FB84-3970-94A1-955C560BC148}"/>
              </a:ext>
            </a:extLst>
          </p:cNvPr>
          <p:cNvSpPr/>
          <p:nvPr/>
        </p:nvSpPr>
        <p:spPr>
          <a:xfrm>
            <a:off x="7428678" y="2123673"/>
            <a:ext cx="4061744" cy="2151797"/>
          </a:xfrm>
          <a:custGeom>
            <a:avLst/>
            <a:gdLst/>
            <a:ahLst/>
            <a:cxnLst/>
            <a:rect l="l" t="t" r="r" b="b"/>
            <a:pathLst>
              <a:path w="1295400" h="1097279">
                <a:moveTo>
                  <a:pt x="539750" y="914400"/>
                </a:moveTo>
                <a:lnTo>
                  <a:pt x="215900" y="914400"/>
                </a:lnTo>
                <a:lnTo>
                  <a:pt x="80962" y="1097280"/>
                </a:lnTo>
                <a:lnTo>
                  <a:pt x="539750" y="914400"/>
                </a:lnTo>
                <a:close/>
              </a:path>
              <a:path w="1295400" h="1097279">
                <a:moveTo>
                  <a:pt x="1142997" y="0"/>
                </a:moveTo>
                <a:lnTo>
                  <a:pt x="152402" y="0"/>
                </a:lnTo>
                <a:lnTo>
                  <a:pt x="104231" y="7769"/>
                </a:lnTo>
                <a:lnTo>
                  <a:pt x="62395" y="29404"/>
                </a:lnTo>
                <a:lnTo>
                  <a:pt x="29404" y="62395"/>
                </a:lnTo>
                <a:lnTo>
                  <a:pt x="7769" y="104231"/>
                </a:lnTo>
                <a:lnTo>
                  <a:pt x="0" y="152402"/>
                </a:lnTo>
                <a:lnTo>
                  <a:pt x="0" y="762000"/>
                </a:lnTo>
                <a:lnTo>
                  <a:pt x="7769" y="810168"/>
                </a:lnTo>
                <a:lnTo>
                  <a:pt x="29404" y="852004"/>
                </a:lnTo>
                <a:lnTo>
                  <a:pt x="62395" y="884995"/>
                </a:lnTo>
                <a:lnTo>
                  <a:pt x="104231" y="906630"/>
                </a:lnTo>
                <a:lnTo>
                  <a:pt x="152402" y="914400"/>
                </a:lnTo>
                <a:lnTo>
                  <a:pt x="1142997" y="914400"/>
                </a:lnTo>
                <a:lnTo>
                  <a:pt x="1191168" y="906630"/>
                </a:lnTo>
                <a:lnTo>
                  <a:pt x="1233004" y="884995"/>
                </a:lnTo>
                <a:lnTo>
                  <a:pt x="1265995" y="852004"/>
                </a:lnTo>
                <a:lnTo>
                  <a:pt x="1287630" y="810168"/>
                </a:lnTo>
                <a:lnTo>
                  <a:pt x="1295399" y="762000"/>
                </a:lnTo>
                <a:lnTo>
                  <a:pt x="1295400" y="152402"/>
                </a:lnTo>
                <a:lnTo>
                  <a:pt x="1287630" y="104231"/>
                </a:lnTo>
                <a:lnTo>
                  <a:pt x="1265995" y="62395"/>
                </a:lnTo>
                <a:lnTo>
                  <a:pt x="1233004" y="29404"/>
                </a:lnTo>
                <a:lnTo>
                  <a:pt x="1191168" y="7769"/>
                </a:lnTo>
                <a:lnTo>
                  <a:pt x="1142997" y="0"/>
                </a:lnTo>
                <a:close/>
              </a:path>
            </a:pathLst>
          </a:custGeom>
          <a:solidFill>
            <a:srgbClr val="4BC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7391F5AF-40B5-FE36-D26D-84E7445F2708}"/>
              </a:ext>
            </a:extLst>
          </p:cNvPr>
          <p:cNvSpPr txBox="1"/>
          <p:nvPr/>
        </p:nvSpPr>
        <p:spPr>
          <a:xfrm flipH="1">
            <a:off x="7617916" y="2313948"/>
            <a:ext cx="3758756" cy="11333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75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Length of Query &gt; 4</a:t>
            </a:r>
          </a:p>
          <a:p>
            <a:pPr marL="12700" marR="5080" algn="ctr">
              <a:lnSpc>
                <a:spcPct val="100800"/>
              </a:lnSpc>
              <a:spcBef>
                <a:spcPts val="75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</a:p>
          <a:p>
            <a:pPr marL="12700" marR="5080" algn="ctr">
              <a:lnSpc>
                <a:spcPct val="100800"/>
              </a:lnSpc>
              <a:spcBef>
                <a:spcPts val="75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Ends with a question mark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07323" y="646281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4">
                <a:moveTo>
                  <a:pt x="187451" y="0"/>
                </a:moveTo>
                <a:lnTo>
                  <a:pt x="137619" y="6695"/>
                </a:lnTo>
                <a:lnTo>
                  <a:pt x="92840" y="25592"/>
                </a:lnTo>
                <a:lnTo>
                  <a:pt x="54903" y="54903"/>
                </a:lnTo>
                <a:lnTo>
                  <a:pt x="25592" y="92841"/>
                </a:lnTo>
                <a:lnTo>
                  <a:pt x="6695" y="137619"/>
                </a:lnTo>
                <a:lnTo>
                  <a:pt x="0" y="187451"/>
                </a:lnTo>
                <a:lnTo>
                  <a:pt x="6695" y="237284"/>
                </a:lnTo>
                <a:lnTo>
                  <a:pt x="25592" y="282062"/>
                </a:lnTo>
                <a:lnTo>
                  <a:pt x="54903" y="320000"/>
                </a:lnTo>
                <a:lnTo>
                  <a:pt x="92840" y="349311"/>
                </a:lnTo>
                <a:lnTo>
                  <a:pt x="137619" y="368208"/>
                </a:lnTo>
                <a:lnTo>
                  <a:pt x="187451" y="374904"/>
                </a:lnTo>
                <a:lnTo>
                  <a:pt x="237284" y="368208"/>
                </a:lnTo>
                <a:lnTo>
                  <a:pt x="282062" y="349311"/>
                </a:lnTo>
                <a:lnTo>
                  <a:pt x="320000" y="320000"/>
                </a:lnTo>
                <a:lnTo>
                  <a:pt x="349311" y="282062"/>
                </a:lnTo>
                <a:lnTo>
                  <a:pt x="368208" y="237284"/>
                </a:lnTo>
                <a:lnTo>
                  <a:pt x="374903" y="187451"/>
                </a:lnTo>
                <a:lnTo>
                  <a:pt x="368208" y="137619"/>
                </a:lnTo>
                <a:lnTo>
                  <a:pt x="349311" y="92841"/>
                </a:lnTo>
                <a:lnTo>
                  <a:pt x="320000" y="54903"/>
                </a:lnTo>
                <a:lnTo>
                  <a:pt x="282062" y="25592"/>
                </a:lnTo>
                <a:lnTo>
                  <a:pt x="237284" y="6695"/>
                </a:lnTo>
                <a:lnTo>
                  <a:pt x="187451" y="0"/>
                </a:lnTo>
                <a:close/>
              </a:path>
            </a:pathLst>
          </a:custGeom>
          <a:solidFill>
            <a:srgbClr val="767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11867774" y="6496024"/>
            <a:ext cx="254000" cy="2889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sz="1400" spc="-190" dirty="0">
                <a:solidFill>
                  <a:srgbClr val="1B2739"/>
                </a:solidFill>
                <a:latin typeface="Verdana"/>
                <a:cs typeface="Verdana"/>
              </a:rPr>
              <a:t>43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8" name="object 5">
            <a:extLst>
              <a:ext uri="{FF2B5EF4-FFF2-40B4-BE49-F238E27FC236}">
                <a16:creationId xmlns:a16="http://schemas.microsoft.com/office/drawing/2014/main" id="{6AAC04BE-C1B0-9AFA-8F5E-E44D85335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71" y="-54099"/>
            <a:ext cx="10805160" cy="1654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ts val="6375"/>
              </a:lnSpc>
              <a:spcBef>
                <a:spcPts val="100"/>
              </a:spcBef>
            </a:pP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Title-Oriented Search (Entity / Event) Weights Optimization</a:t>
            </a:r>
            <a:endParaRPr lang="he-IL" u="heavy" spc="-330" dirty="0">
              <a:uFill>
                <a:solidFill>
                  <a:srgbClr val="01CEAF"/>
                </a:solidFill>
              </a:uFill>
              <a:latin typeface="Garamond" panose="02020404030301010803" pitchFamily="18" charset="0"/>
            </a:endParaRPr>
          </a:p>
        </p:txBody>
      </p:sp>
      <p:pic>
        <p:nvPicPr>
          <p:cNvPr id="110" name="תמונה 109">
            <a:extLst>
              <a:ext uri="{FF2B5EF4-FFF2-40B4-BE49-F238E27FC236}">
                <a16:creationId xmlns:a16="http://schemas.microsoft.com/office/drawing/2014/main" id="{4220B622-E413-C1D3-2137-109CCED88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" y="1752600"/>
            <a:ext cx="1187767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07323" y="646281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4">
                <a:moveTo>
                  <a:pt x="187451" y="0"/>
                </a:moveTo>
                <a:lnTo>
                  <a:pt x="137619" y="6695"/>
                </a:lnTo>
                <a:lnTo>
                  <a:pt x="92840" y="25592"/>
                </a:lnTo>
                <a:lnTo>
                  <a:pt x="54903" y="54903"/>
                </a:lnTo>
                <a:lnTo>
                  <a:pt x="25592" y="92841"/>
                </a:lnTo>
                <a:lnTo>
                  <a:pt x="6695" y="137619"/>
                </a:lnTo>
                <a:lnTo>
                  <a:pt x="0" y="187451"/>
                </a:lnTo>
                <a:lnTo>
                  <a:pt x="6695" y="237284"/>
                </a:lnTo>
                <a:lnTo>
                  <a:pt x="25592" y="282062"/>
                </a:lnTo>
                <a:lnTo>
                  <a:pt x="54903" y="320000"/>
                </a:lnTo>
                <a:lnTo>
                  <a:pt x="92840" y="349311"/>
                </a:lnTo>
                <a:lnTo>
                  <a:pt x="137619" y="368208"/>
                </a:lnTo>
                <a:lnTo>
                  <a:pt x="187451" y="374904"/>
                </a:lnTo>
                <a:lnTo>
                  <a:pt x="237284" y="368208"/>
                </a:lnTo>
                <a:lnTo>
                  <a:pt x="282062" y="349311"/>
                </a:lnTo>
                <a:lnTo>
                  <a:pt x="320000" y="320000"/>
                </a:lnTo>
                <a:lnTo>
                  <a:pt x="349311" y="282062"/>
                </a:lnTo>
                <a:lnTo>
                  <a:pt x="368208" y="237284"/>
                </a:lnTo>
                <a:lnTo>
                  <a:pt x="374903" y="187451"/>
                </a:lnTo>
                <a:lnTo>
                  <a:pt x="368208" y="137619"/>
                </a:lnTo>
                <a:lnTo>
                  <a:pt x="349311" y="92841"/>
                </a:lnTo>
                <a:lnTo>
                  <a:pt x="320000" y="54903"/>
                </a:lnTo>
                <a:lnTo>
                  <a:pt x="282062" y="25592"/>
                </a:lnTo>
                <a:lnTo>
                  <a:pt x="237284" y="6695"/>
                </a:lnTo>
                <a:lnTo>
                  <a:pt x="187451" y="0"/>
                </a:lnTo>
                <a:close/>
              </a:path>
            </a:pathLst>
          </a:custGeom>
          <a:solidFill>
            <a:srgbClr val="767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11867774" y="6496024"/>
            <a:ext cx="254000" cy="2889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sz="1400" spc="-190" dirty="0">
                <a:solidFill>
                  <a:srgbClr val="1B2739"/>
                </a:solidFill>
                <a:latin typeface="Verdana"/>
                <a:cs typeface="Verdana"/>
              </a:rPr>
              <a:t>43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8" name="object 5">
            <a:extLst>
              <a:ext uri="{FF2B5EF4-FFF2-40B4-BE49-F238E27FC236}">
                <a16:creationId xmlns:a16="http://schemas.microsoft.com/office/drawing/2014/main" id="{6AAC04BE-C1B0-9AFA-8F5E-E44D85335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71" y="-54099"/>
            <a:ext cx="10805160" cy="1654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ts val="6375"/>
              </a:lnSpc>
              <a:spcBef>
                <a:spcPts val="100"/>
              </a:spcBef>
            </a:pP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Body-Oriented Search (Explanation) Weights Optimization</a:t>
            </a:r>
            <a:endParaRPr lang="he-IL" u="heavy" spc="-330" dirty="0">
              <a:uFill>
                <a:solidFill>
                  <a:srgbClr val="01CEAF"/>
                </a:solidFill>
              </a:uFill>
              <a:latin typeface="Garamond" panose="02020404030301010803" pitchFamily="18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21B0AB1-0353-8B24-10C5-20778431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57350"/>
            <a:ext cx="11887200" cy="47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07323" y="646281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4">
                <a:moveTo>
                  <a:pt x="187451" y="0"/>
                </a:moveTo>
                <a:lnTo>
                  <a:pt x="137619" y="6695"/>
                </a:lnTo>
                <a:lnTo>
                  <a:pt x="92840" y="25592"/>
                </a:lnTo>
                <a:lnTo>
                  <a:pt x="54903" y="54903"/>
                </a:lnTo>
                <a:lnTo>
                  <a:pt x="25592" y="92841"/>
                </a:lnTo>
                <a:lnTo>
                  <a:pt x="6695" y="137619"/>
                </a:lnTo>
                <a:lnTo>
                  <a:pt x="0" y="187451"/>
                </a:lnTo>
                <a:lnTo>
                  <a:pt x="6695" y="237284"/>
                </a:lnTo>
                <a:lnTo>
                  <a:pt x="25592" y="282062"/>
                </a:lnTo>
                <a:lnTo>
                  <a:pt x="54903" y="320000"/>
                </a:lnTo>
                <a:lnTo>
                  <a:pt x="92840" y="349311"/>
                </a:lnTo>
                <a:lnTo>
                  <a:pt x="137619" y="368208"/>
                </a:lnTo>
                <a:lnTo>
                  <a:pt x="187451" y="374904"/>
                </a:lnTo>
                <a:lnTo>
                  <a:pt x="237284" y="368208"/>
                </a:lnTo>
                <a:lnTo>
                  <a:pt x="282062" y="349311"/>
                </a:lnTo>
                <a:lnTo>
                  <a:pt x="320000" y="320000"/>
                </a:lnTo>
                <a:lnTo>
                  <a:pt x="349311" y="282062"/>
                </a:lnTo>
                <a:lnTo>
                  <a:pt x="368208" y="237284"/>
                </a:lnTo>
                <a:lnTo>
                  <a:pt x="374903" y="187451"/>
                </a:lnTo>
                <a:lnTo>
                  <a:pt x="368208" y="137619"/>
                </a:lnTo>
                <a:lnTo>
                  <a:pt x="349311" y="92841"/>
                </a:lnTo>
                <a:lnTo>
                  <a:pt x="320000" y="54903"/>
                </a:lnTo>
                <a:lnTo>
                  <a:pt x="282062" y="25592"/>
                </a:lnTo>
                <a:lnTo>
                  <a:pt x="237284" y="6695"/>
                </a:lnTo>
                <a:lnTo>
                  <a:pt x="187451" y="0"/>
                </a:lnTo>
                <a:close/>
              </a:path>
            </a:pathLst>
          </a:custGeom>
          <a:solidFill>
            <a:srgbClr val="767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11867774" y="6496024"/>
            <a:ext cx="254000" cy="2889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sz="1400" spc="-190" dirty="0">
                <a:solidFill>
                  <a:srgbClr val="1B2739"/>
                </a:solidFill>
                <a:latin typeface="Verdana"/>
                <a:cs typeface="Verdana"/>
              </a:rPr>
              <a:t>43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8" name="object 5">
            <a:extLst>
              <a:ext uri="{FF2B5EF4-FFF2-40B4-BE49-F238E27FC236}">
                <a16:creationId xmlns:a16="http://schemas.microsoft.com/office/drawing/2014/main" id="{6AAC04BE-C1B0-9AFA-8F5E-E44D85335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71" y="-54099"/>
            <a:ext cx="10805160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ts val="6375"/>
              </a:lnSpc>
              <a:spcBef>
                <a:spcPts val="100"/>
              </a:spcBef>
            </a:pP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Runtime Optimization</a:t>
            </a:r>
            <a:endParaRPr lang="he-IL" u="heavy" spc="-330" dirty="0">
              <a:uFill>
                <a:solidFill>
                  <a:srgbClr val="01CEAF"/>
                </a:solidFill>
              </a:uFill>
              <a:latin typeface="Garamond" panose="02020404030301010803" pitchFamily="18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299BF23-11D0-E990-DFC6-24B521A9C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309687"/>
            <a:ext cx="11772900" cy="50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7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187</Words>
  <Application>Microsoft Office PowerPoint</Application>
  <PresentationFormat>מסך רחב</PresentationFormat>
  <Paragraphs>58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4" baseType="lpstr">
      <vt:lpstr>Calibri</vt:lpstr>
      <vt:lpstr>Garamond</vt:lpstr>
      <vt:lpstr>Tahoma</vt:lpstr>
      <vt:lpstr>Times New Roman</vt:lpstr>
      <vt:lpstr>Trebuchet MS</vt:lpstr>
      <vt:lpstr>Verdana</vt:lpstr>
      <vt:lpstr>Office Theme</vt:lpstr>
      <vt:lpstr>Information Retrieval Final Project Building a Search Engine for English Wikipedia!</vt:lpstr>
      <vt:lpstr>Main Takes</vt:lpstr>
      <vt:lpstr>Main Takes (for real)</vt:lpstr>
      <vt:lpstr>Title-Oriented Search (Entity / Event) Vs.  Body-Oriented Search (Explanation)</vt:lpstr>
      <vt:lpstr>Title-Oriented Search (Entity / Event) Weights Optimization</vt:lpstr>
      <vt:lpstr>Body-Oriented Search (Explanation) Weights Optimization</vt:lpstr>
      <vt:lpstr>Runtime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Final Project Building a Search Engine for English Wikipedia!</dc:title>
  <cp:lastModifiedBy>Ido Paretsky</cp:lastModifiedBy>
  <cp:revision>7</cp:revision>
  <dcterms:created xsi:type="dcterms:W3CDTF">2023-01-15T18:41:58Z</dcterms:created>
  <dcterms:modified xsi:type="dcterms:W3CDTF">2023-01-15T20:35:27Z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2022-10-24T00:00:00Z</vt:filetime>
  </property>
  <property fmtid="{D5CDD505-2E9C-101B-9397-08002B2CF9AE}" pid="3" name="LastSaved">
    <vt:filetime>2023-01-15T00:00:00Z</vt:filetime>
  </property>
</Properties>
</file>