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7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1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9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8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5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0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2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0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דרייברים על </a:t>
            </a:r>
            <a:r>
              <a:rPr lang="he-IL" smtClean="0"/>
              <a:t>קצה המזל</a:t>
            </a:r>
            <a:r>
              <a:rPr lang="he-IL"/>
              <a:t>ג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מי נגד מי ולמה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נעשה היום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נכתוב את ה</a:t>
            </a:r>
            <a:r>
              <a:rPr lang="en-US" smtClean="0"/>
              <a:t>Mini-filter</a:t>
            </a:r>
            <a:r>
              <a:rPr lang="he-IL" dirty="0" smtClean="0"/>
              <a:t> הראשון שלנו!</a:t>
            </a:r>
          </a:p>
          <a:p>
            <a:pPr marL="0" indent="0" algn="r" rtl="1">
              <a:buNone/>
            </a:pPr>
            <a:r>
              <a:rPr lang="he-IL" dirty="0" smtClean="0"/>
              <a:t>ברגע שהוא יזהה שמישהו רוצה לפתוח קובץ שקוראים לו </a:t>
            </a:r>
            <a:r>
              <a:rPr lang="en-US" dirty="0" smtClean="0"/>
              <a:t>virus.exe</a:t>
            </a:r>
            <a:r>
              <a:rPr lang="he-IL" dirty="0" smtClean="0"/>
              <a:t> הוא יחסום את הבקשה של המשתמש!</a:t>
            </a:r>
          </a:p>
        </p:txBody>
      </p:sp>
    </p:spTree>
    <p:extLst>
      <p:ext uri="{BB962C8B-B14F-4D97-AF65-F5344CB8AC3E}">
        <p14:creationId xmlns:p14="http://schemas.microsoft.com/office/powerpoint/2010/main" val="24396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זה בכלל 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קוד, כמו כל תוכנה אחרת שקיימת בעולם</a:t>
            </a:r>
          </a:p>
          <a:p>
            <a:pPr algn="r" rtl="1"/>
            <a:r>
              <a:rPr lang="he-IL" dirty="0" smtClean="0"/>
              <a:t>רץ במרחב של מערכת ההפעלה, ה</a:t>
            </a:r>
            <a:r>
              <a:rPr lang="en-US" dirty="0" smtClean="0"/>
              <a:t>kernel</a:t>
            </a:r>
            <a:r>
              <a:rPr lang="he-IL" dirty="0" smtClean="0"/>
              <a:t> (</a:t>
            </a:r>
            <a:r>
              <a:rPr lang="en-US" dirty="0" smtClean="0"/>
              <a:t>ring 0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יודע לקשר בין חומרה לתוכנה</a:t>
            </a:r>
          </a:p>
          <a:p>
            <a:pPr lvl="1" algn="r" rtl="1"/>
            <a:r>
              <a:rPr lang="he-IL" dirty="0" smtClean="0"/>
              <a:t>לפעמים אין קשר ישיר, אל הדרייבר הוא חלק מ</a:t>
            </a:r>
            <a:r>
              <a:rPr lang="en-US" dirty="0" smtClean="0"/>
              <a:t>stack</a:t>
            </a:r>
            <a:r>
              <a:rPr lang="he-IL" dirty="0" smtClean="0"/>
              <a:t> של בקשה בין תוכנה לחומרה</a:t>
            </a:r>
          </a:p>
          <a:p>
            <a:pPr algn="r" rtl="1"/>
            <a:r>
              <a:rPr lang="he-IL" dirty="0" smtClean="0"/>
              <a:t>יש גם דרייברים שלא קשורים לחומרה (</a:t>
            </a:r>
            <a:r>
              <a:rPr lang="en-US" dirty="0" smtClean="0"/>
              <a:t>software drivers</a:t>
            </a:r>
            <a:r>
              <a:rPr lang="he-I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563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אפשר לעשות בדרייברים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פעולות על קבצים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פעולות </a:t>
            </a:r>
            <a:r>
              <a:rPr lang="en-US" dirty="0" smtClean="0"/>
              <a:t>registry</a:t>
            </a:r>
            <a:endParaRPr lang="he-IL" dirty="0" smtClean="0"/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יצירת </a:t>
            </a:r>
            <a:r>
              <a:rPr lang="en-US" dirty="0" smtClean="0"/>
              <a:t>process</a:t>
            </a:r>
            <a:r>
              <a:rPr lang="he-IL" dirty="0" smtClean="0"/>
              <a:t>ים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להסניף ולהוציא פקטות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הכל</a:t>
            </a:r>
          </a:p>
        </p:txBody>
      </p:sp>
    </p:spTree>
    <p:extLst>
      <p:ext uri="{BB962C8B-B14F-4D97-AF65-F5344CB8AC3E}">
        <p14:creationId xmlns:p14="http://schemas.microsoft.com/office/powerpoint/2010/main" val="3346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למה לא לעשות הכל בדרייבר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מותר לנו לעשות הכל </a:t>
            </a:r>
            <a:r>
              <a:rPr lang="he-IL" dirty="0" smtClean="0"/>
              <a:t>אבל</a:t>
            </a:r>
            <a:endParaRPr lang="he-IL" dirty="0" smtClean="0"/>
          </a:p>
          <a:p>
            <a:pPr lvl="1" algn="r" rtl="1"/>
            <a:r>
              <a:rPr lang="he-IL" dirty="0" smtClean="0"/>
              <a:t>מערכת ההפעלה לא מגנה עלינו מלעשות טעויות ולהרוס לעצמנו את המחשב</a:t>
            </a:r>
          </a:p>
          <a:p>
            <a:pPr lvl="1" algn="r" rtl="1"/>
            <a:r>
              <a:rPr lang="he-IL" dirty="0" smtClean="0"/>
              <a:t>מערכת ההפעלה לא מגנה עלינו מטעיוות ולכן אנחנו יכולים לגרום ל</a:t>
            </a:r>
            <a:r>
              <a:rPr lang="en-US" dirty="0" smtClean="0"/>
              <a:t>BSOD</a:t>
            </a:r>
            <a:endParaRPr lang="he-IL" dirty="0" smtClean="0"/>
          </a:p>
          <a:p>
            <a:pPr lvl="1" algn="r" rtl="1"/>
            <a:r>
              <a:rPr lang="he-IL" dirty="0" smtClean="0"/>
              <a:t>אם אנחנו מספיק מוכשרים אפשר לגרום לו לקרוס בכל פעם שהוא עולה וככה להרוס לעצמנו את המחשב</a:t>
            </a:r>
          </a:p>
        </p:txBody>
      </p:sp>
    </p:spTree>
    <p:extLst>
      <p:ext uri="{BB962C8B-B14F-4D97-AF65-F5344CB8AC3E}">
        <p14:creationId xmlns:p14="http://schemas.microsoft.com/office/powerpoint/2010/main" val="3152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עבודה עם קבצים בדרייבר</a:t>
            </a:r>
            <a:endParaRPr lang="en-US" dirty="0"/>
          </a:p>
        </p:txBody>
      </p:sp>
      <p:pic>
        <p:nvPicPr>
          <p:cNvPr id="1026" name="Picture 2" descr="diagram illustrating a simplified i/o stack with the filter manager and three minifilter driv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46" y="2001329"/>
            <a:ext cx="4523306" cy="469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5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קבצים בדרייבר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algn="r" rtl="1"/>
            <a:r>
              <a:rPr lang="he-IL" dirty="0" smtClean="0"/>
              <a:t>בקשה של המשתמש</a:t>
            </a:r>
          </a:p>
          <a:p>
            <a:pPr algn="r" rtl="1"/>
            <a:r>
              <a:rPr lang="he-IL" dirty="0" smtClean="0"/>
              <a:t>קוד של מערכת ההפעלה שמבין שמדובר בפעולת </a:t>
            </a:r>
            <a:r>
              <a:rPr lang="en-US" dirty="0" smtClean="0"/>
              <a:t>I/O</a:t>
            </a:r>
          </a:p>
          <a:p>
            <a:pPr algn="r" rtl="1"/>
            <a:r>
              <a:rPr lang="he-IL" dirty="0" smtClean="0"/>
              <a:t>ממשק של </a:t>
            </a:r>
            <a:r>
              <a:rPr lang="en-US" dirty="0" smtClean="0"/>
              <a:t>Filter Manager</a:t>
            </a:r>
            <a:r>
              <a:rPr lang="he-IL" dirty="0" smtClean="0"/>
              <a:t> – מנהל את כל ה</a:t>
            </a:r>
            <a:r>
              <a:rPr lang="en-US" dirty="0" smtClean="0"/>
              <a:t>mini filters</a:t>
            </a:r>
            <a:r>
              <a:rPr lang="he-IL" dirty="0" smtClean="0"/>
              <a:t> שיודעים לבצע פעולות על קבצים</a:t>
            </a:r>
          </a:p>
          <a:p>
            <a:pPr lvl="1" algn="r" rtl="1"/>
            <a:r>
              <a:rPr lang="he-IL" dirty="0" smtClean="0"/>
              <a:t>מעביר את הבקשה דרך ה</a:t>
            </a:r>
            <a:r>
              <a:rPr lang="en-US" dirty="0" smtClean="0"/>
              <a:t>mini filters</a:t>
            </a:r>
            <a:r>
              <a:rPr lang="he-IL" dirty="0" smtClean="0"/>
              <a:t> הרלוונטים</a:t>
            </a:r>
          </a:p>
          <a:p>
            <a:pPr algn="r" rtl="1"/>
            <a:r>
              <a:rPr lang="he-IL" dirty="0" smtClean="0"/>
              <a:t>המשך בקשה לדרייבר שקשור לחומרה</a:t>
            </a:r>
          </a:p>
        </p:txBody>
      </p:sp>
    </p:spTree>
    <p:extLst>
      <p:ext uri="{BB962C8B-B14F-4D97-AF65-F5344CB8AC3E}">
        <p14:creationId xmlns:p14="http://schemas.microsoft.com/office/powerpoint/2010/main" val="18320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</a:t>
            </a:r>
            <a:r>
              <a:rPr lang="en-US" dirty="0" smtClean="0"/>
              <a:t>mini-filter</a:t>
            </a:r>
            <a:r>
              <a:rPr lang="he-IL" dirty="0" smtClean="0"/>
              <a:t> עובד?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כותבים דרייבר שמייצג אובייקט של </a:t>
            </a:r>
            <a:r>
              <a:rPr lang="en-US" dirty="0" smtClean="0"/>
              <a:t>mini filter</a:t>
            </a:r>
            <a:r>
              <a:rPr lang="he-IL" dirty="0" smtClean="0"/>
              <a:t> </a:t>
            </a:r>
            <a:endParaRPr lang="en-US" dirty="0" smtClean="0"/>
          </a:p>
          <a:p>
            <a:pPr lvl="1" algn="r" rtl="1">
              <a:buFont typeface="+mj-lt"/>
              <a:buAutoNum type="arabicPeriod"/>
            </a:pPr>
            <a:r>
              <a:rPr lang="he-IL" dirty="0" smtClean="0"/>
              <a:t>מגדירים לו על אילו פונקציות הוא פועל</a:t>
            </a:r>
          </a:p>
          <a:p>
            <a:pPr lvl="1" algn="r" rtl="1">
              <a:buFont typeface="+mj-lt"/>
              <a:buAutoNum type="arabicPeriod"/>
            </a:pPr>
            <a:r>
              <a:rPr lang="he-IL" dirty="0" smtClean="0"/>
              <a:t>רושמים אותו ל</a:t>
            </a:r>
            <a:r>
              <a:rPr lang="en-US" dirty="0" smtClean="0"/>
              <a:t>filter manager</a:t>
            </a:r>
            <a:endParaRPr lang="he-IL" dirty="0" smtClean="0"/>
          </a:p>
          <a:p>
            <a:pPr lvl="1" algn="r" rtl="1">
              <a:buFont typeface="+mj-lt"/>
              <a:buAutoNum type="arabicPeriod"/>
            </a:pPr>
            <a:r>
              <a:rPr lang="he-IL" dirty="0" smtClean="0"/>
              <a:t>מתחילים לפלטר</a:t>
            </a:r>
          </a:p>
        </p:txBody>
      </p:sp>
    </p:spTree>
    <p:extLst>
      <p:ext uri="{BB962C8B-B14F-4D97-AF65-F5344CB8AC3E}">
        <p14:creationId xmlns:p14="http://schemas.microsoft.com/office/powerpoint/2010/main" val="255114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</a:t>
            </a:r>
            <a:r>
              <a:rPr lang="en-US" dirty="0" smtClean="0"/>
              <a:t>mini-filter</a:t>
            </a:r>
            <a:r>
              <a:rPr lang="he-IL" dirty="0" smtClean="0"/>
              <a:t> עובד?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ה</a:t>
            </a:r>
            <a:r>
              <a:rPr lang="en-US" dirty="0" smtClean="0"/>
              <a:t>mini-filter</a:t>
            </a:r>
            <a:r>
              <a:rPr lang="he-IL" dirty="0" smtClean="0"/>
              <a:t> יכול לפעול על כל פעולת קבצים </a:t>
            </a:r>
            <a:r>
              <a:rPr lang="he-IL" smtClean="0"/>
              <a:t>שניתן </a:t>
            </a:r>
            <a:r>
              <a:rPr lang="he-IL" smtClean="0"/>
              <a:t>לדמיין.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רישום לפעולה הוא למעשה רישום של </a:t>
            </a:r>
            <a:r>
              <a:rPr lang="en-US" dirty="0" smtClean="0"/>
              <a:t>callback</a:t>
            </a:r>
            <a:r>
              <a:rPr lang="he-IL" dirty="0" smtClean="0"/>
              <a:t> שיקרא כאשר פעולה על קובץ מתבעצת.</a:t>
            </a:r>
          </a:p>
          <a:p>
            <a:pPr marL="0" indent="0" algn="r" rtl="1">
              <a:buNone/>
            </a:pPr>
            <a:r>
              <a:rPr lang="he-IL" dirty="0" smtClean="0"/>
              <a:t>ה</a:t>
            </a:r>
            <a:r>
              <a:rPr lang="en-US" dirty="0" smtClean="0"/>
              <a:t>callback</a:t>
            </a:r>
            <a:r>
              <a:rPr lang="he-IL" dirty="0" smtClean="0"/>
              <a:t> יכול לשנות את המידע/ לחסום את הפעולה/ להעביר אותה הלאה וכו'.</a:t>
            </a:r>
          </a:p>
        </p:txBody>
      </p:sp>
    </p:spTree>
    <p:extLst>
      <p:ext uri="{BB962C8B-B14F-4D97-AF65-F5344CB8AC3E}">
        <p14:creationId xmlns:p14="http://schemas.microsoft.com/office/powerpoint/2010/main" val="214457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נקודות חשובות לפיתוח דרייברים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תמיד </a:t>
            </a:r>
            <a:r>
              <a:rPr lang="he-IL" b="1" dirty="0" smtClean="0"/>
              <a:t>אבל תמיד</a:t>
            </a:r>
            <a:r>
              <a:rPr lang="he-IL" dirty="0" smtClean="0"/>
              <a:t> לבדוק על מכונה וירטואלית </a:t>
            </a:r>
          </a:p>
          <a:p>
            <a:pPr lvl="1" algn="r" rtl="1"/>
            <a:r>
              <a:rPr lang="he-IL" dirty="0" smtClean="0"/>
              <a:t>לא היינו רוצים לדפוק לעצמנו את המחשב </a:t>
            </a:r>
            <a:r>
              <a:rPr lang="he-IL" dirty="0" smtClean="0">
                <a:sym typeface="Wingdings" panose="05000000000000000000" pitchFamily="2" charset="2"/>
              </a:rPr>
              <a:t>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מומלץ להיות מחוברים עם </a:t>
            </a:r>
            <a:r>
              <a:rPr lang="en-US" dirty="0" smtClean="0">
                <a:sym typeface="Wingdings" panose="05000000000000000000" pitchFamily="2" charset="2"/>
              </a:rPr>
              <a:t>kernel debugger</a:t>
            </a:r>
            <a:r>
              <a:rPr lang="he-IL" dirty="0" smtClean="0">
                <a:sym typeface="Wingdings" panose="05000000000000000000" pitchFamily="2" charset="2"/>
              </a:rPr>
              <a:t> </a:t>
            </a:r>
          </a:p>
          <a:p>
            <a:pPr lvl="1" algn="r" rtl="1"/>
            <a:r>
              <a:rPr lang="he-IL" dirty="0" smtClean="0">
                <a:sym typeface="Wingdings" panose="05000000000000000000" pitchFamily="2" charset="2"/>
              </a:rPr>
              <a:t>באג בדרייבר = קריסה של המחשב. להיות מחוברים עם </a:t>
            </a:r>
            <a:r>
              <a:rPr lang="en-US" dirty="0" smtClean="0">
                <a:sym typeface="Wingdings" panose="05000000000000000000" pitchFamily="2" charset="2"/>
              </a:rPr>
              <a:t>kernel debugger</a:t>
            </a:r>
            <a:r>
              <a:rPr lang="he-IL" dirty="0" smtClean="0">
                <a:sym typeface="Wingdings" panose="05000000000000000000" pitchFamily="2" charset="2"/>
              </a:rPr>
              <a:t> עוזר לנו לתפוס את הבאג רגע לפני שהמחשב קורס.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גם </a:t>
            </a:r>
            <a:r>
              <a:rPr lang="en-US" dirty="0" smtClean="0">
                <a:sym typeface="Wingdings" panose="05000000000000000000" pitchFamily="2" charset="2"/>
              </a:rPr>
              <a:t>print</a:t>
            </a:r>
            <a:r>
              <a:rPr lang="he-IL" dirty="0" smtClean="0">
                <a:sym typeface="Wingdings" panose="05000000000000000000" pitchFamily="2" charset="2"/>
              </a:rPr>
              <a:t>ים תמיד עוזרים</a:t>
            </a:r>
          </a:p>
          <a:p>
            <a:pPr lvl="1" algn="r" rtl="1"/>
            <a:r>
              <a:rPr lang="he-IL" dirty="0" smtClean="0">
                <a:sym typeface="Wingdings" panose="05000000000000000000" pitchFamily="2" charset="2"/>
              </a:rPr>
              <a:t>משתמשים בפונקצייה </a:t>
            </a:r>
            <a:r>
              <a:rPr lang="en-US" dirty="0" err="1" smtClean="0">
                <a:sym typeface="Wingdings" panose="05000000000000000000" pitchFamily="2" charset="2"/>
              </a:rPr>
              <a:t>DbgPrint</a:t>
            </a:r>
            <a:r>
              <a:rPr lang="he-IL" dirty="0" smtClean="0">
                <a:sym typeface="Wingdings" panose="05000000000000000000" pitchFamily="2" charset="2"/>
              </a:rPr>
              <a:t> בדרייברים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קוראים מלא באינטרנט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903259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79</TotalTime>
  <Words>339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Gisha</vt:lpstr>
      <vt:lpstr>Wingdings</vt:lpstr>
      <vt:lpstr>Wingdings 2</vt:lpstr>
      <vt:lpstr>Quotable</vt:lpstr>
      <vt:lpstr>דרייברים על קצה המזלג</vt:lpstr>
      <vt:lpstr>מה זה בכלל דרייבר</vt:lpstr>
      <vt:lpstr>מה אפשר לעשות בדרייברים</vt:lpstr>
      <vt:lpstr>למה לא לעשות הכל בדרייבר</vt:lpstr>
      <vt:lpstr>עבודה עם קבצים בדרייבר</vt:lpstr>
      <vt:lpstr>עבודה עם קבצים בדרייבר</vt:lpstr>
      <vt:lpstr>איך mini-filter עובד?</vt:lpstr>
      <vt:lpstr>איך mini-filter עובד?</vt:lpstr>
      <vt:lpstr>נקודות חשובות לפיתוח דרייברים</vt:lpstr>
      <vt:lpstr>מה נעשה היום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דרייברים על קצה המזל</dc:title>
  <dc:creator>zohar</dc:creator>
  <cp:lastModifiedBy>zohar</cp:lastModifiedBy>
  <cp:revision>35</cp:revision>
  <dcterms:created xsi:type="dcterms:W3CDTF">2018-04-10T21:43:57Z</dcterms:created>
  <dcterms:modified xsi:type="dcterms:W3CDTF">2018-08-01T19:39:49Z</dcterms:modified>
</cp:coreProperties>
</file>