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דרייברים על </a:t>
            </a:r>
            <a:r>
              <a:rPr lang="he-IL" smtClean="0"/>
              <a:t>קצה המזל</a:t>
            </a:r>
            <a:r>
              <a:rPr lang="he-IL"/>
              <a:t>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 נגד מי ולמה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נעשה היום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נכתוב את ה</a:t>
            </a:r>
            <a:r>
              <a:rPr lang="en-US" dirty="0" err="1" smtClean="0"/>
              <a:t>Minifilter</a:t>
            </a:r>
            <a:r>
              <a:rPr lang="he-IL" dirty="0" smtClean="0"/>
              <a:t> הראשון שלנו!</a:t>
            </a:r>
          </a:p>
          <a:p>
            <a:pPr marL="0" indent="0" algn="r" rtl="1">
              <a:buNone/>
            </a:pPr>
            <a:r>
              <a:rPr lang="he-IL" dirty="0" smtClean="0"/>
              <a:t>ברגע שהוא יזהה שמישהו רוצה </a:t>
            </a:r>
            <a:r>
              <a:rPr lang="he-IL" smtClean="0"/>
              <a:t>לפתוח קובץ </a:t>
            </a:r>
            <a:r>
              <a:rPr lang="he-IL" dirty="0" smtClean="0"/>
              <a:t>שקוראים לו </a:t>
            </a:r>
            <a:r>
              <a:rPr lang="en-US" dirty="0" smtClean="0"/>
              <a:t>virus.exe</a:t>
            </a:r>
            <a:r>
              <a:rPr lang="he-IL" dirty="0" smtClean="0"/>
              <a:t> הוא יחסום את הבקשה של המשתמש!</a:t>
            </a:r>
          </a:p>
        </p:txBody>
      </p:sp>
    </p:spTree>
    <p:extLst>
      <p:ext uri="{BB962C8B-B14F-4D97-AF65-F5344CB8AC3E}">
        <p14:creationId xmlns:p14="http://schemas.microsoft.com/office/powerpoint/2010/main" val="243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זה בכלל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קוד שרץ בקרנל, כלומר איפה שהקוד של מערכת ההפעלה רץ</a:t>
            </a:r>
          </a:p>
          <a:p>
            <a:pPr algn="r" rtl="1"/>
            <a:r>
              <a:rPr lang="he-IL" dirty="0" smtClean="0"/>
              <a:t>יש לו הרשאות לעשות כמעט הכל</a:t>
            </a:r>
            <a:endParaRPr lang="he-IL" dirty="0"/>
          </a:p>
          <a:p>
            <a:pPr algn="r" rtl="1"/>
            <a:r>
              <a:rPr lang="he-IL" dirty="0" smtClean="0"/>
              <a:t>כמו </a:t>
            </a:r>
            <a:r>
              <a:rPr lang="en-US" dirty="0" smtClean="0"/>
              <a:t>kernel module</a:t>
            </a:r>
            <a:r>
              <a:rPr lang="he-IL" dirty="0" smtClean="0"/>
              <a:t> בלינוקס</a:t>
            </a:r>
          </a:p>
        </p:txBody>
      </p:sp>
    </p:spTree>
    <p:extLst>
      <p:ext uri="{BB962C8B-B14F-4D97-AF65-F5344CB8AC3E}">
        <p14:creationId xmlns:p14="http://schemas.microsoft.com/office/powerpoint/2010/main" val="21356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למה לא לעשות הכל בדרייבר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בגלל שיש לנו הרשאות לעשות הכל – מערכת ההפעלה לא מגנה עלינו מלעשות טעויות ולהרוס לעצמנו את המחשב</a:t>
            </a:r>
          </a:p>
          <a:p>
            <a:pPr algn="r" rtl="1"/>
            <a:r>
              <a:rPr lang="he-IL" dirty="0" smtClean="0"/>
              <a:t>אם אנחנו עושים באגים בדרייבר זה גורם לקריסה של המחשב – </a:t>
            </a:r>
            <a:r>
              <a:rPr lang="en-US" dirty="0" smtClean="0"/>
              <a:t>BSOD</a:t>
            </a:r>
            <a:endParaRPr lang="he-IL" dirty="0" smtClean="0"/>
          </a:p>
          <a:p>
            <a:pPr lvl="1" algn="r" rtl="1"/>
            <a:r>
              <a:rPr lang="he-IL" dirty="0" smtClean="0"/>
              <a:t>אם אנחנו מספיק מוכשרים אפשר לגרום לו לקרוס בכל פעם שהוא עולה וככה להרוס לעצמנו את המחשב</a:t>
            </a:r>
          </a:p>
        </p:txBody>
      </p:sp>
    </p:spTree>
    <p:extLst>
      <p:ext uri="{BB962C8B-B14F-4D97-AF65-F5344CB8AC3E}">
        <p14:creationId xmlns:p14="http://schemas.microsoft.com/office/powerpoint/2010/main" val="3152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אפשר לעשות בדרייברים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על קבצים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</a:t>
            </a:r>
            <a:r>
              <a:rPr lang="en-US" dirty="0" smtClean="0"/>
              <a:t>registry</a:t>
            </a:r>
            <a:endParaRPr lang="he-IL" dirty="0" smtClean="0"/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יצירת </a:t>
            </a:r>
            <a:r>
              <a:rPr lang="en-US" dirty="0" smtClean="0"/>
              <a:t>process</a:t>
            </a:r>
            <a:r>
              <a:rPr lang="he-IL" dirty="0" smtClean="0"/>
              <a:t>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להסניף ולהוציא פקטות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הכל</a:t>
            </a:r>
          </a:p>
        </p:txBody>
      </p:sp>
    </p:spTree>
    <p:extLst>
      <p:ext uri="{BB962C8B-B14F-4D97-AF65-F5344CB8AC3E}">
        <p14:creationId xmlns:p14="http://schemas.microsoft.com/office/powerpoint/2010/main" val="33461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פעם היה ממשק ישן של </a:t>
            </a:r>
            <a:r>
              <a:rPr lang="en-US" dirty="0" err="1" smtClean="0"/>
              <a:t>FSFilter</a:t>
            </a:r>
            <a:r>
              <a:rPr lang="he-IL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היה צריך לממש המון המון פונקציות (למעשה כל הפונקציות האפשריות שיש לקבצים) על מנת לייצר דרייבר כזה, ומצד שני היה אפשר להיות באמצע כל תהליך שקשור לפעולה על קובץ.</a:t>
            </a:r>
          </a:p>
          <a:p>
            <a:pPr marL="0" indent="0" algn="r" rtl="1">
              <a:buNone/>
            </a:pPr>
            <a:r>
              <a:rPr lang="he-IL" dirty="0" smtClean="0"/>
              <a:t>פעולות קיימות לדוגמה: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פתיחה, קריאה, כתיבה, סגירה, תשאול מידע על הקובץ ועוד</a:t>
            </a:r>
          </a:p>
        </p:txBody>
      </p:sp>
    </p:spTree>
    <p:extLst>
      <p:ext uri="{BB962C8B-B14F-4D97-AF65-F5344CB8AC3E}">
        <p14:creationId xmlns:p14="http://schemas.microsoft.com/office/powerpoint/2010/main" val="38996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קבצים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מייקרוסו</a:t>
            </a:r>
            <a:r>
              <a:rPr lang="he-IL" dirty="0"/>
              <a:t>פ</a:t>
            </a:r>
            <a:r>
              <a:rPr lang="he-IL" dirty="0" smtClean="0"/>
              <a:t>ט </a:t>
            </a:r>
            <a:r>
              <a:rPr lang="he-IL" dirty="0" smtClean="0"/>
              <a:t>חשפו ממשק שקוראים לו </a:t>
            </a:r>
            <a:r>
              <a:rPr lang="en-US" dirty="0" err="1" smtClean="0"/>
              <a:t>MiniFilter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לא חייבים לממש את כל הפונקציות – רק את אלו שמעניינות אותנו.</a:t>
            </a:r>
          </a:p>
        </p:txBody>
      </p:sp>
    </p:spTree>
    <p:extLst>
      <p:ext uri="{BB962C8B-B14F-4D97-AF65-F5344CB8AC3E}">
        <p14:creationId xmlns:p14="http://schemas.microsoft.com/office/powerpoint/2010/main" val="18320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פונקציות </a:t>
            </a:r>
            <a:r>
              <a:rPr lang="en-US" dirty="0" err="1" smtClean="0"/>
              <a:t>Cllback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זאת גם פונקציה, כמו כל הפונקציות שקיימות בעולם</a:t>
            </a:r>
          </a:p>
          <a:p>
            <a:pPr marL="0" indent="0" algn="r" rtl="1">
              <a:buNone/>
            </a:pPr>
            <a:r>
              <a:rPr lang="he-IL" dirty="0" smtClean="0"/>
              <a:t>נניח שיש לי תלות ב</a:t>
            </a:r>
            <a:r>
              <a:rPr lang="en-US" dirty="0" smtClean="0"/>
              <a:t>event</a:t>
            </a:r>
            <a:r>
              <a:rPr lang="he-IL" dirty="0" smtClean="0"/>
              <a:t> מסויים ברכיב מסויים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אפשר </a:t>
            </a:r>
            <a:r>
              <a:rPr lang="he-IL" dirty="0" smtClean="0"/>
              <a:t>לתשאל כל כמות זמן מסויימת את הרכיב </a:t>
            </a:r>
            <a:r>
              <a:rPr lang="he-IL" dirty="0" smtClean="0"/>
              <a:t>"תגיד, ה</a:t>
            </a:r>
            <a:r>
              <a:rPr lang="en-US" dirty="0" smtClean="0"/>
              <a:t>event</a:t>
            </a:r>
            <a:r>
              <a:rPr lang="he-IL" dirty="0" smtClean="0"/>
              <a:t> כבר קרה?"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וכאשר הוא יאמר כן ואני אריץ את הפונקציה</a:t>
            </a:r>
          </a:p>
          <a:p>
            <a:pPr marL="0" indent="0" algn="r" rtl="1">
              <a:buNone/>
            </a:pPr>
            <a:r>
              <a:rPr lang="he-IL" dirty="0" smtClean="0"/>
              <a:t>במקום זה – נבקש ממנו "שמע, כשה</a:t>
            </a:r>
            <a:r>
              <a:rPr lang="en-US" dirty="0" smtClean="0"/>
              <a:t>event</a:t>
            </a:r>
            <a:r>
              <a:rPr lang="he-IL" dirty="0" smtClean="0"/>
              <a:t> מתקיים – תוכל להריץ את הפונקצייה שלי?"</a:t>
            </a:r>
          </a:p>
          <a:p>
            <a:pPr marL="0" indent="0" algn="r" rtl="1">
              <a:buNone/>
            </a:pPr>
            <a:r>
              <a:rPr lang="he-IL" dirty="0" smtClean="0"/>
              <a:t>והוא אח על מלא, אז הוא יזרום איתנו.</a:t>
            </a:r>
          </a:p>
        </p:txBody>
      </p:sp>
    </p:spTree>
    <p:extLst>
      <p:ext uri="{BB962C8B-B14F-4D97-AF65-F5344CB8AC3E}">
        <p14:creationId xmlns:p14="http://schemas.microsoft.com/office/powerpoint/2010/main" val="26717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אז איך </a:t>
            </a:r>
            <a:r>
              <a:rPr lang="en-US" dirty="0" err="1" smtClean="0"/>
              <a:t>minifilter</a:t>
            </a:r>
            <a:r>
              <a:rPr lang="he-IL" dirty="0" smtClean="0"/>
              <a:t> 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אני ארשום </a:t>
            </a:r>
            <a:r>
              <a:rPr lang="en-US" dirty="0" err="1" smtClean="0"/>
              <a:t>minifilter</a:t>
            </a:r>
            <a:r>
              <a:rPr lang="he-IL" dirty="0" smtClean="0"/>
              <a:t> משל עצמי, ועבור כל פונקצייה שמעניינת אותי אני ארשום </a:t>
            </a:r>
            <a:r>
              <a:rPr lang="en-US" dirty="0" smtClean="0"/>
              <a:t>callback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העבודה עם </a:t>
            </a:r>
            <a:r>
              <a:rPr lang="en-US" dirty="0" smtClean="0"/>
              <a:t>callback</a:t>
            </a:r>
            <a:r>
              <a:rPr lang="he-IL" dirty="0" smtClean="0"/>
              <a:t>ים מאוד נפוצה בעולם הדרייברים של ווינדוס.</a:t>
            </a:r>
          </a:p>
        </p:txBody>
      </p:sp>
    </p:spTree>
    <p:extLst>
      <p:ext uri="{BB962C8B-B14F-4D97-AF65-F5344CB8AC3E}">
        <p14:creationId xmlns:p14="http://schemas.microsoft.com/office/powerpoint/2010/main" val="255114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מפתחים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תמיד </a:t>
            </a:r>
            <a:r>
              <a:rPr lang="he-IL" b="1" dirty="0" smtClean="0"/>
              <a:t>אבל תמיד</a:t>
            </a:r>
            <a:r>
              <a:rPr lang="he-IL" dirty="0" smtClean="0"/>
              <a:t> לבדוק על מכונה וירטואלית </a:t>
            </a:r>
          </a:p>
          <a:p>
            <a:pPr lvl="1" algn="r" rtl="1"/>
            <a:r>
              <a:rPr lang="he-IL" dirty="0" smtClean="0"/>
              <a:t>לא היינו רוצים לדפוק לעצמנו את המחשב </a:t>
            </a:r>
            <a:r>
              <a:rPr lang="he-IL" dirty="0" smtClean="0">
                <a:sym typeface="Wingdings" panose="05000000000000000000" pitchFamily="2" charset="2"/>
              </a:rPr>
              <a:t>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מומלץ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באג בדרייבר = קריסה של המחשב.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עוזר לנו לתפוס את הבאג רגע לפני שהמחשב קורס.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גם </a:t>
            </a:r>
            <a:r>
              <a:rPr lang="en-US" dirty="0" smtClean="0">
                <a:sym typeface="Wingdings" panose="05000000000000000000" pitchFamily="2" charset="2"/>
              </a:rPr>
              <a:t>print</a:t>
            </a:r>
            <a:r>
              <a:rPr lang="he-IL" dirty="0" smtClean="0">
                <a:sym typeface="Wingdings" panose="05000000000000000000" pitchFamily="2" charset="2"/>
              </a:rPr>
              <a:t>ים תמיד עוזרים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משתמשים בפונקצייה </a:t>
            </a:r>
            <a:r>
              <a:rPr lang="en-US" dirty="0" err="1" smtClean="0">
                <a:sym typeface="Wingdings" panose="05000000000000000000" pitchFamily="2" charset="2"/>
              </a:rPr>
              <a:t>DbgPrint</a:t>
            </a:r>
            <a:r>
              <a:rPr lang="he-IL" dirty="0" smtClean="0">
                <a:sym typeface="Wingdings" panose="05000000000000000000" pitchFamily="2" charset="2"/>
              </a:rPr>
              <a:t> בדרייברים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קוראים מלא באינטרנט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0325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277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Gisha</vt:lpstr>
      <vt:lpstr>Wingdings</vt:lpstr>
      <vt:lpstr>Wingdings 2</vt:lpstr>
      <vt:lpstr>Quotable</vt:lpstr>
      <vt:lpstr>דרייברים על קצה המזלג</vt:lpstr>
      <vt:lpstr>מה זה בכלל דרייבר</vt:lpstr>
      <vt:lpstr>למה לא לעשות הכל בדרייבר</vt:lpstr>
      <vt:lpstr>מה אפשר לעשות בדרייברים</vt:lpstr>
      <vt:lpstr>עבודה עם קבצים</vt:lpstr>
      <vt:lpstr>עבודה עם קבצים 2.0</vt:lpstr>
      <vt:lpstr>פונקציות Cllback</vt:lpstr>
      <vt:lpstr>אז איך minifilter עובד?</vt:lpstr>
      <vt:lpstr>איך מפתחים דרייבר</vt:lpstr>
      <vt:lpstr>מה נעשה היום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דרייברים על קצה המזל</dc:title>
  <dc:creator>zohar</dc:creator>
  <cp:lastModifiedBy>zohar</cp:lastModifiedBy>
  <cp:revision>20</cp:revision>
  <dcterms:created xsi:type="dcterms:W3CDTF">2018-04-10T21:43:57Z</dcterms:created>
  <dcterms:modified xsi:type="dcterms:W3CDTF">2018-07-31T19:12:00Z</dcterms:modified>
</cp:coreProperties>
</file>