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F10778-C467-63DF-741E-DDFED278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04484A-40D7-5E39-0D7C-88FA57F0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4A0CA0-0B38-7652-8DE8-D341C07E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616181-C8C1-F123-F899-9E9AE24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7D41B8-EDE1-E4E9-071F-9A037A17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3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C76402-CB79-CD5E-6055-63B3BF89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46F16A-CA81-D6EF-AF48-F0A9D8CF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2D5D58-D8A6-8839-458F-E0B9DCA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3C3BF7-C4C4-6ABB-67F2-E822ACF0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E8408A-367F-2916-F06B-EB61A368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2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14A1FF0-39DF-8B8F-B748-6EFAD6CE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0356B2-B66F-4164-F14F-2350D223A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2ADAEA-2AFD-047D-45F3-F45A8D1E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8244A0-A7D6-E683-91AA-F34A433B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795016-C3CF-6225-7AA3-DDEB7973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3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9B7FF-6324-8859-5418-C6903D10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5387AC-08D7-5C67-DE76-8ED3BF96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D42570-F4FE-CECF-B5CA-44F85E66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71B5B4-F19E-7CFF-FC90-538B51D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074910-496D-ECA5-27EC-FEA29ED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0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3903EE-6183-2A0A-1B5B-6321B261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D7EB49-4AD7-2492-A85C-D132CEC2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942363-E1F5-3943-B1CE-09261826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A65F23-2A12-63B6-2550-FE181BA6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A85F7D-187C-82E8-4A1B-E62491CE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4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67C267-061E-E87E-BD4F-184B257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CC5AA-9B40-1BE1-27BD-1D0BF5442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EE169F-7985-22C2-64F2-4D7B10CA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DFBBA8-C784-509B-1CC0-EB78F236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5E7BB9-81D9-B727-AABA-57F518C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810FED-0A60-AD0D-F366-13B04AB0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39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E475DD-298D-4BE7-FC81-8CDB2F8B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875DC1-1798-EC79-24D3-55F64A34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8CEA71-005F-1074-07B2-71A9D458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72D8E90-57F7-9B8A-2367-1EDB0092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93A9BD-8522-C08D-B825-6CCA49BA9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260E823-3839-3488-599C-48CA3616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B3642C3-9297-C484-1865-A337375D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1C9790-9955-0EDC-1489-167D3F21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663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3B7CA0-028D-D9F4-FD47-3CEE8D1A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61F438F-A649-D692-0839-5686B91F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440D41-B8B9-3AA6-9B16-7E6F5051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09984-3C27-8EC8-63CC-2C97BD8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1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C5ED24C-2D1C-AD8A-F21A-7C4AA53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BE4EDB-C388-67EE-D112-A433E087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25E79A-8E0C-D5BA-AFF2-994C40F5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7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36276D-1AF7-5B27-647D-65A2F6A3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6F0DE6-D1D5-DD7B-F4CF-1B7FB701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9503AD-66FF-BFD2-92FE-DC266002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C2D0BC-4222-FD57-3FB4-19C0528A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B9EFF3-3A37-6A2B-4F84-D7B3BBC9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06689A-CD24-946C-DAD3-764BDE2A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3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9000D7-28FC-4043-0984-9BAF5BC9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2553096-AA9A-BB9D-368A-D33DD0157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4FEFB8-ECEA-457A-E189-DD2F48D6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E257DC-43DC-09FA-1E0E-B58D9DD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CF209CC-69E6-832B-A82D-64B46C0E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EA2018-05FE-AD6B-0FC2-47C1723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71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B2BF2F3-51E4-5809-AFC9-970EF60E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30AC72-25BA-D94F-8882-F94D41FB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28EB3E-D781-E538-B21F-6217EC4A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CCA3-2927-46A0-8DB5-9EE8FD795538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6396C0-73CC-6CA8-351A-004EFEF52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BAD89E-6465-7A0B-08BC-47860F99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13FF-CC57-4DFC-BBC7-6322D6068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2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ערכת נושא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Ido Ravid</dc:creator>
  <cp:lastModifiedBy>Ido Ravid</cp:lastModifiedBy>
  <cp:revision>1</cp:revision>
  <dcterms:created xsi:type="dcterms:W3CDTF">2024-03-10T19:22:27Z</dcterms:created>
  <dcterms:modified xsi:type="dcterms:W3CDTF">2024-03-10T19:22:30Z</dcterms:modified>
</cp:coreProperties>
</file>