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508" autoAdjust="0"/>
  </p:normalViewPr>
  <p:slideViewPr>
    <p:cSldViewPr showGuides="1">
      <p:cViewPr>
        <p:scale>
          <a:sx n="125" d="100"/>
          <a:sy n="125" d="100"/>
        </p:scale>
        <p:origin x="-1212" y="228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05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7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6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3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20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9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0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98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1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23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380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C1EB-39DB-431A-9F0A-DE32D603B06A}" type="datetimeFigureOut">
              <a:rPr lang="he-IL" smtClean="0"/>
              <a:t>כ"ב/חשון/תשע"ח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4524-3CC2-4D09-9255-4714DF041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7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1938" y="44624"/>
            <a:ext cx="370235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/>
              <a:t>Proof of Concept</a:t>
            </a:r>
          </a:p>
          <a:p>
            <a:pPr algn="ctr"/>
            <a:r>
              <a:rPr lang="en-US" sz="3200" dirty="0" smtClean="0"/>
              <a:t>Ido </a:t>
            </a:r>
            <a:r>
              <a:rPr lang="en-US" sz="3200" dirty="0"/>
              <a:t>R</a:t>
            </a:r>
            <a:r>
              <a:rPr lang="en-US" sz="3200" dirty="0" smtClean="0"/>
              <a:t>ozval</a:t>
            </a:r>
            <a:endParaRPr lang="he-IL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733256"/>
            <a:ext cx="760964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A full documentation of the proxy’s behavior</a:t>
            </a:r>
            <a:endParaRPr lang="he-IL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35635" r="27626" b="16124"/>
          <a:stretch/>
        </p:blipFill>
        <p:spPr bwMode="auto">
          <a:xfrm>
            <a:off x="179512" y="1844824"/>
            <a:ext cx="8856984" cy="357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029" y="116632"/>
            <a:ext cx="705635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HTTPS tunneling – the standard structure</a:t>
            </a:r>
            <a:endParaRPr lang="he-IL" sz="3200" dirty="0"/>
          </a:p>
        </p:txBody>
      </p:sp>
      <p:grpSp>
        <p:nvGrpSpPr>
          <p:cNvPr id="58" name="קבוצה 57"/>
          <p:cNvGrpSpPr/>
          <p:nvPr/>
        </p:nvGrpSpPr>
        <p:grpSpPr>
          <a:xfrm>
            <a:off x="-36512" y="620688"/>
            <a:ext cx="9145016" cy="6070537"/>
            <a:chOff x="-36512" y="620688"/>
            <a:chExt cx="9145016" cy="6070537"/>
          </a:xfrm>
        </p:grpSpPr>
        <p:sp>
          <p:nvSpPr>
            <p:cNvPr id="5" name="מלבן 4"/>
            <p:cNvSpPr/>
            <p:nvPr/>
          </p:nvSpPr>
          <p:spPr>
            <a:xfrm>
              <a:off x="8316416" y="692696"/>
              <a:ext cx="288032" cy="554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4932040" y="692696"/>
              <a:ext cx="288032" cy="554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1403648" y="692696"/>
              <a:ext cx="288032" cy="554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07" y="6300028"/>
              <a:ext cx="25376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Proxy 192.168.1.136/443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16163" y="6321893"/>
              <a:ext cx="129234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Google/443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791" y="6304104"/>
              <a:ext cx="27970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Client 192.168.1.106/59278</a:t>
              </a:r>
              <a:endParaRPr lang="he-IL" dirty="0"/>
            </a:p>
          </p:txBody>
        </p:sp>
        <p:cxnSp>
          <p:nvCxnSpPr>
            <p:cNvPr id="12" name="מחבר חץ ישר 11"/>
            <p:cNvCxnSpPr/>
            <p:nvPr/>
          </p:nvCxnSpPr>
          <p:spPr>
            <a:xfrm>
              <a:off x="1835696" y="980728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חץ ישר 12"/>
            <p:cNvCxnSpPr/>
            <p:nvPr/>
          </p:nvCxnSpPr>
          <p:spPr>
            <a:xfrm flipH="1">
              <a:off x="1835696" y="1340768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>
              <a:off x="1835696" y="1700808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67598" y="620688"/>
              <a:ext cx="496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syn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3808" y="980728"/>
              <a:ext cx="89678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syn-</a:t>
              </a:r>
              <a:r>
                <a:rPr lang="en-US" dirty="0" err="1" smtClean="0"/>
                <a:t>ack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1361754"/>
              <a:ext cx="6087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ack</a:t>
              </a:r>
              <a:endParaRPr lang="he-IL" dirty="0"/>
            </a:p>
          </p:txBody>
        </p:sp>
        <p:cxnSp>
          <p:nvCxnSpPr>
            <p:cNvPr id="23" name="מחבר חץ ישר 22"/>
            <p:cNvCxnSpPr/>
            <p:nvPr/>
          </p:nvCxnSpPr>
          <p:spPr>
            <a:xfrm>
              <a:off x="1831985" y="2204864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18269" y="1835532"/>
              <a:ext cx="154786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http CONNECT</a:t>
              </a:r>
              <a:endParaRPr lang="he-IL" dirty="0"/>
            </a:p>
          </p:txBody>
        </p:sp>
        <p:cxnSp>
          <p:nvCxnSpPr>
            <p:cNvPr id="25" name="מחבר חץ ישר 24"/>
            <p:cNvCxnSpPr/>
            <p:nvPr/>
          </p:nvCxnSpPr>
          <p:spPr>
            <a:xfrm>
              <a:off x="5292080" y="2348880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חץ ישר 25"/>
            <p:cNvCxnSpPr/>
            <p:nvPr/>
          </p:nvCxnSpPr>
          <p:spPr>
            <a:xfrm flipH="1">
              <a:off x="5292080" y="270892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חץ ישר 26"/>
            <p:cNvCxnSpPr/>
            <p:nvPr/>
          </p:nvCxnSpPr>
          <p:spPr>
            <a:xfrm>
              <a:off x="5292080" y="306896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523982" y="1988840"/>
              <a:ext cx="496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syn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0192" y="2348880"/>
              <a:ext cx="89678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syn-</a:t>
              </a:r>
              <a:r>
                <a:rPr lang="en-US" dirty="0" err="1" smtClean="0"/>
                <a:t>ack</a:t>
              </a:r>
              <a:endParaRPr lang="he-IL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208" y="2729906"/>
              <a:ext cx="6087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ack</a:t>
              </a:r>
              <a:endParaRPr lang="he-IL" dirty="0"/>
            </a:p>
          </p:txBody>
        </p:sp>
        <p:cxnSp>
          <p:nvCxnSpPr>
            <p:cNvPr id="31" name="מחבר חץ ישר 30"/>
            <p:cNvCxnSpPr/>
            <p:nvPr/>
          </p:nvCxnSpPr>
          <p:spPr>
            <a:xfrm flipH="1">
              <a:off x="1835696" y="3284984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745334" y="2884294"/>
              <a:ext cx="318670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http CONNECTION ESTABLISHED</a:t>
              </a:r>
              <a:endParaRPr lang="he-IL" dirty="0"/>
            </a:p>
          </p:txBody>
        </p:sp>
        <p:cxnSp>
          <p:nvCxnSpPr>
            <p:cNvPr id="33" name="מחבר חץ ישר 32"/>
            <p:cNvCxnSpPr/>
            <p:nvPr/>
          </p:nvCxnSpPr>
          <p:spPr>
            <a:xfrm>
              <a:off x="1839579" y="3707740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506682" y="3364938"/>
              <a:ext cx="148925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CLIENT HELLO</a:t>
              </a:r>
              <a:endParaRPr lang="he-IL" dirty="0"/>
            </a:p>
          </p:txBody>
        </p:sp>
        <p:cxnSp>
          <p:nvCxnSpPr>
            <p:cNvPr id="35" name="מחבר חץ ישר 34"/>
            <p:cNvCxnSpPr/>
            <p:nvPr/>
          </p:nvCxnSpPr>
          <p:spPr>
            <a:xfrm>
              <a:off x="5292080" y="3707740"/>
              <a:ext cx="29523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023617" y="3356992"/>
              <a:ext cx="148925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CLIENT HELLO</a:t>
              </a:r>
              <a:endParaRPr lang="he-IL" dirty="0"/>
            </a:p>
          </p:txBody>
        </p:sp>
        <p:cxnSp>
          <p:nvCxnSpPr>
            <p:cNvPr id="37" name="מחבר חץ ישר 36"/>
            <p:cNvCxnSpPr/>
            <p:nvPr/>
          </p:nvCxnSpPr>
          <p:spPr>
            <a:xfrm flipH="1">
              <a:off x="5288369" y="414908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978904" y="3779748"/>
              <a:ext cx="154542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SERVER HELLO</a:t>
              </a:r>
              <a:endParaRPr lang="he-IL" dirty="0"/>
            </a:p>
          </p:txBody>
        </p:sp>
        <p:cxnSp>
          <p:nvCxnSpPr>
            <p:cNvPr id="39" name="מחבר חץ ישר 38"/>
            <p:cNvCxnSpPr/>
            <p:nvPr/>
          </p:nvCxnSpPr>
          <p:spPr>
            <a:xfrm flipH="1">
              <a:off x="5292080" y="459042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012160" y="4221088"/>
              <a:ext cx="141679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SERVER CERT</a:t>
              </a:r>
              <a:endParaRPr lang="he-IL" dirty="0"/>
            </a:p>
          </p:txBody>
        </p:sp>
        <p:cxnSp>
          <p:nvCxnSpPr>
            <p:cNvPr id="41" name="מחבר חץ ישר 40"/>
            <p:cNvCxnSpPr/>
            <p:nvPr/>
          </p:nvCxnSpPr>
          <p:spPr>
            <a:xfrm flipH="1">
              <a:off x="1855528" y="414908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46063" y="3779748"/>
              <a:ext cx="154542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SERVER HELLO</a:t>
              </a:r>
              <a:endParaRPr lang="he-IL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 flipH="1">
              <a:off x="1859239" y="4590420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79319" y="4221088"/>
              <a:ext cx="141679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SERVER CERT</a:t>
              </a:r>
              <a:endParaRPr lang="he-IL" dirty="0"/>
            </a:p>
          </p:txBody>
        </p:sp>
        <p:cxnSp>
          <p:nvCxnSpPr>
            <p:cNvPr id="45" name="מחבר חץ ישר 44"/>
            <p:cNvCxnSpPr/>
            <p:nvPr/>
          </p:nvCxnSpPr>
          <p:spPr>
            <a:xfrm>
              <a:off x="5292080" y="5013176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634907" y="4643844"/>
              <a:ext cx="232146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CLIENT KEY EXCHANGE</a:t>
              </a:r>
              <a:endParaRPr lang="he-IL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51125" y="4643844"/>
              <a:ext cx="232146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CLIENT KEY EXCHANGE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1878472" y="5013176"/>
              <a:ext cx="2920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חץ ישר 49"/>
            <p:cNvCxnSpPr/>
            <p:nvPr/>
          </p:nvCxnSpPr>
          <p:spPr>
            <a:xfrm>
              <a:off x="1115616" y="764704"/>
              <a:ext cx="0" cy="265558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/>
            <p:nvPr/>
          </p:nvCxnSpPr>
          <p:spPr>
            <a:xfrm>
              <a:off x="1115549" y="3500717"/>
              <a:ext cx="67" cy="2664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3528" y="1835532"/>
              <a:ext cx="47840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tcp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36512" y="4590420"/>
              <a:ext cx="107914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tunneling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42593" y="5445224"/>
              <a:ext cx="161198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Aplication Data</a:t>
              </a:r>
              <a:endParaRPr lang="he-IL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11760" y="5445224"/>
              <a:ext cx="161198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Aplication 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35635" r="27626" b="58756"/>
          <a:stretch/>
        </p:blipFill>
        <p:spPr bwMode="auto">
          <a:xfrm>
            <a:off x="179512" y="565431"/>
            <a:ext cx="8856984" cy="41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8749" y="116632"/>
            <a:ext cx="29393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Tcp handshake client -&gt; proxy</a:t>
            </a:r>
            <a:endParaRPr lang="he-I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t="40695" r="27626" b="56542"/>
          <a:stretch/>
        </p:blipFill>
        <p:spPr bwMode="auto">
          <a:xfrm>
            <a:off x="138815" y="1568210"/>
            <a:ext cx="8856984" cy="20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3" t="50658" r="40096" b="24671"/>
          <a:stretch/>
        </p:blipFill>
        <p:spPr bwMode="auto">
          <a:xfrm>
            <a:off x="1593058" y="1899208"/>
            <a:ext cx="5859262" cy="253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מלבן 6"/>
          <p:cNvSpPr/>
          <p:nvPr/>
        </p:nvSpPr>
        <p:spPr>
          <a:xfrm>
            <a:off x="5868144" y="1899441"/>
            <a:ext cx="1656184" cy="5934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2555776" y="1166841"/>
            <a:ext cx="4005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CONNECT apis.google.com:443 HTTP/1.1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26667" r="19321" b="22502"/>
          <a:stretch/>
        </p:blipFill>
        <p:spPr bwMode="auto">
          <a:xfrm>
            <a:off x="9468544" y="1899208"/>
            <a:ext cx="6696744" cy="28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28444" r="19321" b="63381"/>
          <a:stretch/>
        </p:blipFill>
        <p:spPr bwMode="auto">
          <a:xfrm>
            <a:off x="138815" y="5229200"/>
            <a:ext cx="8897681" cy="6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7552" y="4797152"/>
            <a:ext cx="30905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Tcp handshake proxy -&gt; </a:t>
            </a:r>
            <a:r>
              <a:rPr lang="en-US" dirty="0"/>
              <a:t>G</a:t>
            </a:r>
            <a:r>
              <a:rPr lang="en-US" dirty="0" smtClean="0"/>
              <a:t>oogle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33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37826" r="19321" b="22502"/>
          <a:stretch/>
        </p:blipFill>
        <p:spPr bwMode="auto">
          <a:xfrm>
            <a:off x="179512" y="1844824"/>
            <a:ext cx="8856985" cy="296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1380" y="1196752"/>
            <a:ext cx="323479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Tunneling establishment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662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27446"/>
            <a:ext cx="350948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HTTP request – </a:t>
            </a:r>
            <a:r>
              <a:rPr lang="en-US" sz="2400" dirty="0"/>
              <a:t>Y</a:t>
            </a:r>
            <a:r>
              <a:rPr lang="en-US" sz="2400" dirty="0" smtClean="0"/>
              <a:t>net dump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" t="27740" r="25952" b="21444"/>
          <a:stretch/>
        </p:blipFill>
        <p:spPr bwMode="auto">
          <a:xfrm>
            <a:off x="863694" y="618847"/>
            <a:ext cx="7236698" cy="31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50344" r="40041" b="22666"/>
          <a:stretch/>
        </p:blipFill>
        <p:spPr bwMode="auto">
          <a:xfrm>
            <a:off x="149379" y="4006569"/>
            <a:ext cx="4320480" cy="18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50518" r="40083" b="23037"/>
          <a:stretch/>
        </p:blipFill>
        <p:spPr bwMode="auto">
          <a:xfrm>
            <a:off x="4644008" y="4035039"/>
            <a:ext cx="4278605" cy="17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מחבר חץ ישר 5"/>
          <p:cNvCxnSpPr/>
          <p:nvPr/>
        </p:nvCxnSpPr>
        <p:spPr>
          <a:xfrm flipH="1">
            <a:off x="323528" y="1052736"/>
            <a:ext cx="648072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>
            <a:off x="8028384" y="1268760"/>
            <a:ext cx="432048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5942890"/>
            <a:ext cx="12903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Get request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5928700" y="5949280"/>
            <a:ext cx="16676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200 Ok respond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3419872" y="4025662"/>
            <a:ext cx="1106671" cy="5029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7907096" y="4005064"/>
            <a:ext cx="1106671" cy="5029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339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83</Words>
  <Application>Microsoft Office PowerPoint</Application>
  <PresentationFormat>‫הצגה על המסך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Ido</dc:creator>
  <cp:lastModifiedBy>Ido</cp:lastModifiedBy>
  <cp:revision>7</cp:revision>
  <dcterms:created xsi:type="dcterms:W3CDTF">2017-11-11T09:49:35Z</dcterms:created>
  <dcterms:modified xsi:type="dcterms:W3CDTF">2017-11-11T11:23:39Z</dcterms:modified>
</cp:coreProperties>
</file>