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15" autoAdjust="0"/>
    <p:restoredTop sz="94660"/>
  </p:normalViewPr>
  <p:slideViewPr>
    <p:cSldViewPr snapToGrid="0">
      <p:cViewPr>
        <p:scale>
          <a:sx n="43" d="100"/>
          <a:sy n="43" d="100"/>
        </p:scale>
        <p:origin x="2486" y="10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67D0-B74E-45EA-A1EE-BC71CB0200D1}" type="datetimeFigureOut">
              <a:rPr lang="he-IL" smtClean="0"/>
              <a:t>ב'/תמוז/תשפ"א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7646-FE48-4ED7-A293-53933EF2AD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823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67D0-B74E-45EA-A1EE-BC71CB0200D1}" type="datetimeFigureOut">
              <a:rPr lang="he-IL" smtClean="0"/>
              <a:t>ב'/תמוז/תשפ"א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7646-FE48-4ED7-A293-53933EF2AD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125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67D0-B74E-45EA-A1EE-BC71CB0200D1}" type="datetimeFigureOut">
              <a:rPr lang="he-IL" smtClean="0"/>
              <a:t>ב'/תמוז/תשפ"א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7646-FE48-4ED7-A293-53933EF2AD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584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67D0-B74E-45EA-A1EE-BC71CB0200D1}" type="datetimeFigureOut">
              <a:rPr lang="he-IL" smtClean="0"/>
              <a:t>ב'/תמוז/תשפ"א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7646-FE48-4ED7-A293-53933EF2AD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228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67D0-B74E-45EA-A1EE-BC71CB0200D1}" type="datetimeFigureOut">
              <a:rPr lang="he-IL" smtClean="0"/>
              <a:t>ב'/תמוז/תשפ"א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7646-FE48-4ED7-A293-53933EF2AD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8880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67D0-B74E-45EA-A1EE-BC71CB0200D1}" type="datetimeFigureOut">
              <a:rPr lang="he-IL" smtClean="0"/>
              <a:t>ב'/תמוז/תשפ"א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7646-FE48-4ED7-A293-53933EF2AD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156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67D0-B74E-45EA-A1EE-BC71CB0200D1}" type="datetimeFigureOut">
              <a:rPr lang="he-IL" smtClean="0"/>
              <a:t>ב'/תמוז/תשפ"א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7646-FE48-4ED7-A293-53933EF2AD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670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67D0-B74E-45EA-A1EE-BC71CB0200D1}" type="datetimeFigureOut">
              <a:rPr lang="he-IL" smtClean="0"/>
              <a:t>ב'/תמוז/תשפ"א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7646-FE48-4ED7-A293-53933EF2AD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480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67D0-B74E-45EA-A1EE-BC71CB0200D1}" type="datetimeFigureOut">
              <a:rPr lang="he-IL" smtClean="0"/>
              <a:t>ב'/תמוז/תשפ"א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7646-FE48-4ED7-A293-53933EF2AD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202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67D0-B74E-45EA-A1EE-BC71CB0200D1}" type="datetimeFigureOut">
              <a:rPr lang="he-IL" smtClean="0"/>
              <a:t>ב'/תמוז/תשפ"א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7646-FE48-4ED7-A293-53933EF2AD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663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67D0-B74E-45EA-A1EE-BC71CB0200D1}" type="datetimeFigureOut">
              <a:rPr lang="he-IL" smtClean="0"/>
              <a:t>ב'/תמוז/תשפ"א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7646-FE48-4ED7-A293-53933EF2AD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881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667D0-B74E-45EA-A1EE-BC71CB0200D1}" type="datetimeFigureOut">
              <a:rPr lang="he-IL" smtClean="0"/>
              <a:t>ב'/תמוז/תשפ"א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97646-FE48-4ED7-A293-53933EF2AD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950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הנדסת תוכנה - מטלה 3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מגישים: עידו שר שלום, יונתן כהן, תומר גריבה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6221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תיאור המערכת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בחרנו להמשיך את מערכת הטלפון הנייד, תוך הוספת שלוש אפליקציות:</a:t>
            </a:r>
          </a:p>
          <a:p>
            <a:pPr marL="971550" lvl="1" indent="-514350">
              <a:buFont typeface="+mj-lt"/>
              <a:buAutoNum type="arabicPeriod"/>
            </a:pPr>
            <a:r>
              <a:rPr lang="he-IL" dirty="0" smtClean="0"/>
              <a:t>משחק טריוויה</a:t>
            </a:r>
          </a:p>
          <a:p>
            <a:pPr marL="971550" lvl="1" indent="-514350">
              <a:buFont typeface="+mj-lt"/>
              <a:buAutoNum type="arabicPeriod"/>
            </a:pPr>
            <a:r>
              <a:rPr lang="he-IL" dirty="0" smtClean="0"/>
              <a:t>אפליקציית מזג אוויר</a:t>
            </a:r>
          </a:p>
          <a:p>
            <a:pPr marL="971550" lvl="1" indent="-514350">
              <a:buFont typeface="+mj-lt"/>
              <a:buAutoNum type="arabicPeriod"/>
            </a:pPr>
            <a:r>
              <a:rPr lang="he-IL" dirty="0" smtClean="0"/>
              <a:t>שעון (טיימר, סטופר)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9907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תכנית עבודה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39" y="1233577"/>
            <a:ext cx="11988561" cy="562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03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פונקציונליות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שמירת אנשי קשר</a:t>
            </a:r>
          </a:p>
          <a:p>
            <a:r>
              <a:rPr lang="he-IL" dirty="0" smtClean="0"/>
              <a:t>שימוש ביומן (קביעת פגישות </a:t>
            </a:r>
            <a:r>
              <a:rPr lang="he-IL" dirty="0" err="1" smtClean="0"/>
              <a:t>וכו</a:t>
            </a:r>
            <a:r>
              <a:rPr lang="he-IL" dirty="0" smtClean="0"/>
              <a:t>'...)</a:t>
            </a:r>
          </a:p>
          <a:p>
            <a:r>
              <a:rPr lang="he-IL" dirty="0" smtClean="0"/>
              <a:t>שימוש ב </a:t>
            </a:r>
            <a:r>
              <a:rPr lang="en-US" dirty="0" smtClean="0"/>
              <a:t>SMS</a:t>
            </a:r>
            <a:r>
              <a:rPr lang="he-IL" dirty="0" smtClean="0"/>
              <a:t> (שליחת הודעות, הצגה של הודעות </a:t>
            </a:r>
            <a:r>
              <a:rPr lang="he-IL" dirty="0" err="1" smtClean="0"/>
              <a:t>וכו</a:t>
            </a:r>
            <a:r>
              <a:rPr lang="he-IL" dirty="0" smtClean="0"/>
              <a:t>'...)</a:t>
            </a:r>
          </a:p>
          <a:p>
            <a:r>
              <a:rPr lang="he-IL" dirty="0" smtClean="0"/>
              <a:t>הפעלת מדיה</a:t>
            </a:r>
          </a:p>
          <a:p>
            <a:r>
              <a:rPr lang="he-IL" dirty="0" smtClean="0"/>
              <a:t>ספירת זמן (סטופר וטיימר)</a:t>
            </a:r>
          </a:p>
          <a:p>
            <a:r>
              <a:rPr lang="he-IL" dirty="0" smtClean="0"/>
              <a:t>הפעלת משחק טריוויה (ניתן להפעיל כמה משחקים במקביל)</a:t>
            </a:r>
          </a:p>
          <a:p>
            <a:r>
              <a:rPr lang="he-IL" dirty="0" smtClean="0"/>
              <a:t>"תחזית" מזג אוויר לתאריך כלשהו (המשתמש בוחר תאריך)</a:t>
            </a:r>
          </a:p>
          <a:p>
            <a:endParaRPr lang="he-IL" dirty="0" smtClean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5955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/>
          <a:srcRect l="14246" t="20711" r="4044" b="10172"/>
          <a:stretch/>
        </p:blipFill>
        <p:spPr>
          <a:xfrm>
            <a:off x="215152" y="1261602"/>
            <a:ext cx="11761695" cy="559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5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97</Words>
  <Application>Microsoft Office PowerPoint</Application>
  <PresentationFormat>מסך רחב</PresentationFormat>
  <Paragraphs>17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ערכת נושא Office</vt:lpstr>
      <vt:lpstr>הנדסת תוכנה - מטלה 3</vt:lpstr>
      <vt:lpstr>תיאור המערכת</vt:lpstr>
      <vt:lpstr>תכנית עבודה</vt:lpstr>
      <vt:lpstr>פונקציונליות</vt:lpstr>
      <vt:lpstr>UML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חשבון Microsoft</dc:creator>
  <cp:lastModifiedBy>חשבון Microsoft</cp:lastModifiedBy>
  <cp:revision>8</cp:revision>
  <dcterms:created xsi:type="dcterms:W3CDTF">2021-06-12T12:46:49Z</dcterms:created>
  <dcterms:modified xsi:type="dcterms:W3CDTF">2021-06-12T18:08:33Z</dcterms:modified>
</cp:coreProperties>
</file>