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Tahom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jkPmpTWNsJRll5eOTFkpGAgCI0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AC275A-BF71-4BDA-8C91-1013840E43E3}">
  <a:tblStyle styleId="{55AC275A-BF71-4BDA-8C91-1013840E43E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6074980-4191-48C9-91B9-DF610A3E862F}" styleName="Table_1">
    <a:wholeTbl>
      <a:tcTxStyle b="off" i="off">
        <a:font>
          <a:latin typeface="Tenorite"/>
          <a:ea typeface="Tenorite"/>
          <a:cs typeface="Tenorit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AFF"/>
          </a:solidFill>
        </a:fill>
      </a:tcStyle>
    </a:wholeTbl>
    <a:band1H>
      <a:tcTxStyle b="off" i="off"/>
      <a:tcStyle>
        <a:fill>
          <a:solidFill>
            <a:srgbClr val="CAD2FF"/>
          </a:solidFill>
        </a:fill>
      </a:tcStyle>
    </a:band1H>
    <a:band2H>
      <a:tcTxStyle b="off" i="off"/>
    </a:band2H>
    <a:band1V>
      <a:tcTxStyle b="off" i="off"/>
      <a:tcStyle>
        <a:fill>
          <a:solidFill>
            <a:srgbClr val="CAD2FF"/>
          </a:solidFill>
        </a:fill>
      </a:tcStyle>
    </a:band1V>
    <a:band2V>
      <a:tcTxStyle b="off" i="off"/>
    </a:band2V>
    <a:lastCol>
      <a:tcTxStyle b="on" i="off">
        <a:font>
          <a:latin typeface="Tenorite"/>
          <a:ea typeface="Tenorite"/>
          <a:cs typeface="Tenorite"/>
        </a:font>
        <a:schemeClr val="lt1"/>
      </a:tcTxStyle>
      <a:tcStyle>
        <a:fill>
          <a:solidFill>
            <a:schemeClr val="accent1"/>
          </a:solidFill>
        </a:fill>
      </a:tcStyle>
    </a:lastCol>
    <a:firstCol>
      <a:tcTxStyle b="on" i="off">
        <a:font>
          <a:latin typeface="Tenorite"/>
          <a:ea typeface="Tenorite"/>
          <a:cs typeface="Tenorite"/>
        </a:font>
        <a:schemeClr val="lt1"/>
      </a:tcTxStyle>
      <a:tcStyle>
        <a:fill>
          <a:solidFill>
            <a:schemeClr val="accent1"/>
          </a:solidFill>
        </a:fill>
      </a:tcStyle>
    </a:firstCol>
    <a:lastRow>
      <a:tcTxStyle b="on" i="off">
        <a:font>
          <a:latin typeface="Tenorite"/>
          <a:ea typeface="Tenorite"/>
          <a:cs typeface="Tenorit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Tenorite"/>
          <a:ea typeface="Tenorite"/>
          <a:cs typeface="Tenorit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Tahoma-bold.fntdata"/><Relationship Id="rId6" Type="http://schemas.openxmlformats.org/officeDocument/2006/relationships/slide" Target="slides/slide1.xml"/><Relationship Id="rId18" Type="http://schemas.openxmlformats.org/officeDocument/2006/relationships/font" Target="fonts/Tahom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flipH="1">
            <a:off x="3886200" y="0"/>
            <a:ext cx="2971800" cy="458788"/>
          </a:xfrm>
          <a:prstGeom prst="rect">
            <a:avLst/>
          </a:prstGeom>
          <a:noFill/>
          <a:ln>
            <a:noFill/>
          </a:ln>
        </p:spPr>
        <p:txBody>
          <a:bodyPr anchorCtr="0" anchor="t"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flipH="1">
            <a:off x="1587" y="0"/>
            <a:ext cx="2971800" cy="458788"/>
          </a:xfrm>
          <a:prstGeom prst="rect">
            <a:avLst/>
          </a:prstGeom>
          <a:noFill/>
          <a:ln>
            <a:noFill/>
          </a:ln>
        </p:spPr>
        <p:txBody>
          <a:bodyPr anchorCtr="0" anchor="t" bIns="45700" lIns="91425" spcFirstLastPara="1" rIns="91425" wrap="square" tIns="45700">
            <a:noAutofit/>
          </a:bodyPr>
          <a:lstStyle>
            <a:lvl1pPr lvl="0" marR="0" rtl="1"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indent="-228600" lvl="1" marL="914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2pPr>
            <a:lvl3pPr indent="-228600" lvl="2" marL="1371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3pPr>
            <a:lvl4pPr indent="-228600" lvl="3" marL="1828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4pPr>
            <a:lvl5pPr indent="-228600" lvl="4" marL="22860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5pPr>
            <a:lvl6pPr indent="-228600" lvl="5" marL="2743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flipH="1">
            <a:off x="3886200" y="8685213"/>
            <a:ext cx="2971800" cy="458787"/>
          </a:xfrm>
          <a:prstGeom prst="rect">
            <a:avLst/>
          </a:prstGeom>
          <a:noFill/>
          <a:ln>
            <a:noFill/>
          </a:ln>
        </p:spPr>
        <p:txBody>
          <a:bodyPr anchorCtr="0" anchor="b"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lnSpc>
                <a:spcPct val="100000"/>
              </a:lnSpc>
              <a:spcBef>
                <a:spcPts val="0"/>
              </a:spcBef>
              <a:spcAft>
                <a:spcPts val="0"/>
              </a:spcAft>
              <a:buClr>
                <a:srgbClr val="000000"/>
              </a:buClr>
              <a:buSzPts val="1200"/>
              <a:buFont typeface="Arial"/>
              <a:buNone/>
            </a:pPr>
            <a:fld id="{00000000-1234-1234-1234-123412341234}" type="slidenum">
              <a:rPr b="0" i="0" lang="iw-IL"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latin typeface="Tahoma"/>
              <a:ea typeface="Tahoma"/>
              <a:cs typeface="Tahoma"/>
              <a:sym typeface="Tahoma"/>
            </a:endParaRPr>
          </a:p>
        </p:txBody>
      </p:sp>
      <p:sp>
        <p:nvSpPr>
          <p:cNvPr id="189" name="Google Shape;189;p1: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1: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latin typeface="Tahoma"/>
              <a:ea typeface="Tahoma"/>
              <a:cs typeface="Tahoma"/>
              <a:sym typeface="Tahoma"/>
            </a:endParaRPr>
          </a:p>
        </p:txBody>
      </p:sp>
      <p:sp>
        <p:nvSpPr>
          <p:cNvPr id="264" name="Google Shape;264;p11: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ee13e9380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2dee13e9380_0_21:notes"/>
          <p:cNvSpPr txBox="1"/>
          <p:nvPr>
            <p:ph idx="1" type="body"/>
          </p:nvPr>
        </p:nvSpPr>
        <p:spPr>
          <a:xfrm flipH="1">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latin typeface="Tahoma"/>
              <a:ea typeface="Tahoma"/>
              <a:cs typeface="Tahoma"/>
              <a:sym typeface="Tahoma"/>
            </a:endParaRPr>
          </a:p>
        </p:txBody>
      </p:sp>
      <p:sp>
        <p:nvSpPr>
          <p:cNvPr id="272" name="Google Shape;272;g2dee13e9380_0_21:notes"/>
          <p:cNvSpPr txBox="1"/>
          <p:nvPr>
            <p:ph idx="12" type="sldNum"/>
          </p:nvPr>
        </p:nvSpPr>
        <p:spPr>
          <a:xfrm flipH="1">
            <a:off x="1587"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4: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latin typeface="Tahoma"/>
              <a:ea typeface="Tahoma"/>
              <a:cs typeface="Tahoma"/>
              <a:sym typeface="Tahoma"/>
            </a:endParaRPr>
          </a:p>
        </p:txBody>
      </p:sp>
      <p:sp>
        <p:nvSpPr>
          <p:cNvPr id="280" name="Google Shape;280;p14: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3: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latin typeface="Tahoma"/>
              <a:ea typeface="Tahoma"/>
              <a:cs typeface="Tahoma"/>
              <a:sym typeface="Tahoma"/>
            </a:endParaRPr>
          </a:p>
        </p:txBody>
      </p:sp>
      <p:sp>
        <p:nvSpPr>
          <p:cNvPr id="196" name="Google Shape;196;p3: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e4a6f6b9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2de4a6f6b91_0_0:notes"/>
          <p:cNvSpPr txBox="1"/>
          <p:nvPr>
            <p:ph idx="1" type="body"/>
          </p:nvPr>
        </p:nvSpPr>
        <p:spPr>
          <a:xfrm flipH="1">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latin typeface="Tahoma"/>
              <a:ea typeface="Tahoma"/>
              <a:cs typeface="Tahoma"/>
              <a:sym typeface="Tahoma"/>
            </a:endParaRPr>
          </a:p>
        </p:txBody>
      </p:sp>
      <p:sp>
        <p:nvSpPr>
          <p:cNvPr id="204" name="Google Shape;204;g2de4a6f6b91_0_0:notes"/>
          <p:cNvSpPr txBox="1"/>
          <p:nvPr>
            <p:ph idx="12" type="sldNum"/>
          </p:nvPr>
        </p:nvSpPr>
        <p:spPr>
          <a:xfrm flipH="1">
            <a:off x="1587"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a9760ab7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2ca9760ab78_0_1:notes"/>
          <p:cNvSpPr txBox="1"/>
          <p:nvPr>
            <p:ph idx="1" type="body"/>
          </p:nvPr>
        </p:nvSpPr>
        <p:spPr>
          <a:xfrm flipH="1">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2ca9760ab78_0_1:notes"/>
          <p:cNvSpPr txBox="1"/>
          <p:nvPr>
            <p:ph idx="12" type="sldNum"/>
          </p:nvPr>
        </p:nvSpPr>
        <p:spPr>
          <a:xfrm flipH="1">
            <a:off x="1587"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Clr>
                <a:srgbClr val="000000"/>
              </a:buClr>
              <a:buSzPts val="1400"/>
              <a:buFont typeface="Arial"/>
              <a:buNone/>
            </a:pPr>
            <a:fld id="{00000000-1234-1234-1234-123412341234}" type="slidenum">
              <a:rPr lang="iw-IL"/>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ae2d0fdd2_2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g2cae2d0fdd2_2_27:notes"/>
          <p:cNvSpPr txBox="1"/>
          <p:nvPr>
            <p:ph idx="1" type="body"/>
          </p:nvPr>
        </p:nvSpPr>
        <p:spPr>
          <a:xfrm flipH="1">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2cae2d0fdd2_2_27:notes"/>
          <p:cNvSpPr txBox="1"/>
          <p:nvPr>
            <p:ph idx="12" type="sldNum"/>
          </p:nvPr>
        </p:nvSpPr>
        <p:spPr>
          <a:xfrm flipH="1">
            <a:off x="1587"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Clr>
                <a:srgbClr val="000000"/>
              </a:buClr>
              <a:buSzPts val="1400"/>
              <a:buFont typeface="Arial"/>
              <a:buNone/>
            </a:pPr>
            <a:fld id="{00000000-1234-1234-1234-123412341234}" type="slidenum">
              <a:rPr lang="iw-I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ee13e938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2dee13e9380_0_12:notes"/>
          <p:cNvSpPr txBox="1"/>
          <p:nvPr>
            <p:ph idx="1" type="body"/>
          </p:nvPr>
        </p:nvSpPr>
        <p:spPr>
          <a:xfrm flipH="1">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2dee13e9380_0_12:notes"/>
          <p:cNvSpPr txBox="1"/>
          <p:nvPr>
            <p:ph idx="12" type="sldNum"/>
          </p:nvPr>
        </p:nvSpPr>
        <p:spPr>
          <a:xfrm flipH="1">
            <a:off x="1587"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Clr>
                <a:srgbClr val="000000"/>
              </a:buClr>
              <a:buSzPts val="1400"/>
              <a:buFont typeface="Arial"/>
              <a:buNone/>
            </a:pPr>
            <a:fld id="{00000000-1234-1234-1234-123412341234}" type="slidenum">
              <a:rPr lang="iw-IL"/>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a9760ab78_0_4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2ca9760ab78_0_404:notes"/>
          <p:cNvSpPr txBox="1"/>
          <p:nvPr>
            <p:ph idx="1" type="body"/>
          </p:nvPr>
        </p:nvSpPr>
        <p:spPr>
          <a:xfrm flipH="1">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2ca9760ab78_0_404:notes"/>
          <p:cNvSpPr txBox="1"/>
          <p:nvPr>
            <p:ph idx="12" type="sldNum"/>
          </p:nvPr>
        </p:nvSpPr>
        <p:spPr>
          <a:xfrm flipH="1">
            <a:off x="1587" y="8685213"/>
            <a:ext cx="2971800" cy="458700"/>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Clr>
                <a:srgbClr val="000000"/>
              </a:buClr>
              <a:buSzPts val="1400"/>
              <a:buFont typeface="Arial"/>
              <a:buNone/>
            </a:pPr>
            <a:fld id="{00000000-1234-1234-1234-123412341234}" type="slidenum">
              <a:rPr lang="iw-IL"/>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0: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latin typeface="Tahoma"/>
              <a:ea typeface="Tahoma"/>
              <a:cs typeface="Tahoma"/>
              <a:sym typeface="Tahoma"/>
            </a:endParaRPr>
          </a:p>
        </p:txBody>
      </p:sp>
      <p:sp>
        <p:nvSpPr>
          <p:cNvPr id="247" name="Google Shape;247;p10: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6:notes"/>
          <p:cNvSpPr txBox="1"/>
          <p:nvPr>
            <p:ph idx="1" type="body"/>
          </p:nvPr>
        </p:nvSpPr>
        <p:spPr>
          <a:xfrm flipH="1">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1400"/>
              <a:buNone/>
            </a:pPr>
            <a:r>
              <a:t/>
            </a:r>
            <a:endParaRPr>
              <a:latin typeface="Tahoma"/>
              <a:ea typeface="Tahoma"/>
              <a:cs typeface="Tahoma"/>
              <a:sym typeface="Tahoma"/>
            </a:endParaRPr>
          </a:p>
        </p:txBody>
      </p:sp>
      <p:sp>
        <p:nvSpPr>
          <p:cNvPr id="254" name="Google Shape;254;p6:notes"/>
          <p:cNvSpPr txBox="1"/>
          <p:nvPr>
            <p:ph idx="12" type="sldNum"/>
          </p:nvPr>
        </p:nvSpPr>
        <p:spPr>
          <a:xfrm flipH="1">
            <a:off x="1587" y="8685213"/>
            <a:ext cx="2971800" cy="458787"/>
          </a:xfrm>
          <a:prstGeom prst="rect">
            <a:avLst/>
          </a:prstGeom>
          <a:noFill/>
          <a:ln>
            <a:noFill/>
          </a:ln>
        </p:spPr>
        <p:txBody>
          <a:bodyPr anchorCtr="0" anchor="b" bIns="45700" lIns="91425" spcFirstLastPara="1" rIns="91425" wrap="square" tIns="45700">
            <a:noAutofit/>
          </a:bodyPr>
          <a:lstStyle/>
          <a:p>
            <a:pPr indent="0" lvl="0" marL="0" rtl="1" algn="l">
              <a:lnSpc>
                <a:spcPct val="100000"/>
              </a:lnSpc>
              <a:spcBef>
                <a:spcPts val="0"/>
              </a:spcBef>
              <a:spcAft>
                <a:spcPts val="0"/>
              </a:spcAft>
              <a:buSzPts val="1400"/>
              <a:buNone/>
            </a:pPr>
            <a:fld id="{00000000-1234-1234-1234-123412341234}" type="slidenum">
              <a:rPr lang="iw-IL">
                <a:latin typeface="Tahoma"/>
                <a:ea typeface="Tahoma"/>
                <a:cs typeface="Tahoma"/>
                <a:sym typeface="Tahoma"/>
              </a:rPr>
              <a:t>‹#›</a:t>
            </a:fld>
            <a:endParaRPr>
              <a:latin typeface="Tahoma"/>
              <a:ea typeface="Tahoma"/>
              <a:cs typeface="Tahoma"/>
              <a:sym typeface="Tahom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flipH="1">
            <a:off x="3927574" y="1122363"/>
            <a:ext cx="7096933" cy="2387600"/>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6000"/>
              <a:buFont typeface="Tahoma"/>
              <a:buNone/>
              <a:defRPr b="1" sz="6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7"/>
          <p:cNvSpPr txBox="1"/>
          <p:nvPr>
            <p:ph idx="1" type="subTitle"/>
          </p:nvPr>
        </p:nvSpPr>
        <p:spPr>
          <a:xfrm flipH="1">
            <a:off x="1524000" y="3602038"/>
            <a:ext cx="9500507" cy="806675"/>
          </a:xfrm>
          <a:prstGeom prst="rect">
            <a:avLst/>
          </a:prstGeom>
          <a:noFill/>
          <a:ln>
            <a:noFill/>
          </a:ln>
        </p:spPr>
        <p:txBody>
          <a:bodyPr anchorCtr="0" anchor="t" bIns="45700" lIns="91425" spcFirstLastPara="1" rIns="91425" wrap="square" tIns="45700">
            <a:noAutofit/>
          </a:bodyPr>
          <a:lstStyle>
            <a:lvl1pPr lvl="0" rtl="1" algn="r">
              <a:lnSpc>
                <a:spcPct val="90000"/>
              </a:lnSpc>
              <a:spcBef>
                <a:spcPts val="1000"/>
              </a:spcBef>
              <a:spcAft>
                <a:spcPts val="0"/>
              </a:spcAft>
              <a:buClr>
                <a:schemeClr val="dk1"/>
              </a:buClr>
              <a:buSzPts val="3200"/>
              <a:buNone/>
              <a:defRPr sz="3200">
                <a:latin typeface="Tahoma"/>
                <a:ea typeface="Tahoma"/>
                <a:cs typeface="Tahoma"/>
                <a:sym typeface="Tahoma"/>
              </a:defRPr>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18" name="Google Shape;18;p17"/>
          <p:cNvSpPr/>
          <p:nvPr/>
        </p:nvSpPr>
        <p:spPr>
          <a:xfrm flipH="1">
            <a:off x="0" y="4572000"/>
            <a:ext cx="12192000"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9" name="Google Shape;19;p17"/>
          <p:cNvSpPr/>
          <p:nvPr/>
        </p:nvSpPr>
        <p:spPr>
          <a:xfrm flipH="1">
            <a:off x="10057040" y="4960030"/>
            <a:ext cx="1551214" cy="1551214"/>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0" name="Google Shape;20;p17"/>
          <p:cNvSpPr/>
          <p:nvPr/>
        </p:nvSpPr>
        <p:spPr>
          <a:xfrm flipH="1">
            <a:off x="11073491" y="4571999"/>
            <a:ext cx="1118508" cy="111850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1" name="Google Shape;21;p17"/>
          <p:cNvSpPr/>
          <p:nvPr/>
        </p:nvSpPr>
        <p:spPr>
          <a:xfrm flipH="1">
            <a:off x="11073491" y="5739492"/>
            <a:ext cx="1118508" cy="1118508"/>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grpSp>
        <p:nvGrpSpPr>
          <p:cNvPr id="22" name="Google Shape;22;p17"/>
          <p:cNvGrpSpPr/>
          <p:nvPr/>
        </p:nvGrpSpPr>
        <p:grpSpPr>
          <a:xfrm flipH="1">
            <a:off x="0" y="-3419"/>
            <a:ext cx="3927573" cy="3165022"/>
            <a:chOff x="9857014" y="13834"/>
            <a:chExt cx="2334986" cy="1881641"/>
          </a:xfrm>
        </p:grpSpPr>
        <p:sp>
          <p:nvSpPr>
            <p:cNvPr id="23" name="Google Shape;23;p1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4" name="Google Shape;24;p1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grpSp>
      <p:sp>
        <p:nvSpPr>
          <p:cNvPr id="25" name="Google Shape;25;p17"/>
          <p:cNvSpPr/>
          <p:nvPr/>
        </p:nvSpPr>
        <p:spPr>
          <a:xfrm flipH="1">
            <a:off x="11024507"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6" name="Google Shape;26;p17"/>
          <p:cNvSpPr/>
          <p:nvPr/>
        </p:nvSpPr>
        <p:spPr>
          <a:xfrm flipH="1">
            <a:off x="0" y="4580708"/>
            <a:ext cx="1167493" cy="2277292"/>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ציטוט">
  <p:cSld name="ציטוט">
    <p:bg>
      <p:bgPr>
        <a:solidFill>
          <a:schemeClr val="accent1"/>
        </a:solidFill>
      </p:bgPr>
    </p:bg>
    <p:spTree>
      <p:nvGrpSpPr>
        <p:cNvPr id="109" name="Shape 109"/>
        <p:cNvGrpSpPr/>
        <p:nvPr/>
      </p:nvGrpSpPr>
      <p:grpSpPr>
        <a:xfrm>
          <a:off x="0" y="0"/>
          <a:ext cx="0" cy="0"/>
          <a:chOff x="0" y="0"/>
          <a:chExt cx="0" cy="0"/>
        </a:xfrm>
      </p:grpSpPr>
      <p:sp>
        <p:nvSpPr>
          <p:cNvPr id="110" name="Google Shape;110;p23"/>
          <p:cNvSpPr txBox="1"/>
          <p:nvPr>
            <p:ph type="title"/>
          </p:nvPr>
        </p:nvSpPr>
        <p:spPr>
          <a:xfrm flipH="1">
            <a:off x="1798721" y="1684338"/>
            <a:ext cx="8594558" cy="2810460"/>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Clr>
                <a:schemeClr val="lt1"/>
              </a:buClr>
              <a:buSzPts val="4600"/>
              <a:buFont typeface="Tahoma"/>
              <a:buNone/>
              <a:defRPr sz="4600">
                <a:solidFill>
                  <a:schemeClr val="lt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3"/>
          <p:cNvSpPr txBox="1"/>
          <p:nvPr>
            <p:ph idx="1" type="body"/>
          </p:nvPr>
        </p:nvSpPr>
        <p:spPr>
          <a:xfrm flipH="1">
            <a:off x="10446703" y="519405"/>
            <a:ext cx="1364297" cy="1094521"/>
          </a:xfrm>
          <a:prstGeom prst="rect">
            <a:avLst/>
          </a:prstGeom>
          <a:noFill/>
          <a:ln>
            <a:noFill/>
          </a:ln>
        </p:spPr>
        <p:txBody>
          <a:bodyPr anchorCtr="0" anchor="t" bIns="45700" lIns="91425" spcFirstLastPara="1" rIns="91425" wrap="square" tIns="45700">
            <a:noAutofit/>
          </a:bodyPr>
          <a:lstStyle>
            <a:lvl1pPr indent="-228600" lvl="0" marL="457200" rtl="1" algn="ctr">
              <a:lnSpc>
                <a:spcPct val="90000"/>
              </a:lnSpc>
              <a:spcBef>
                <a:spcPts val="1000"/>
              </a:spcBef>
              <a:spcAft>
                <a:spcPts val="0"/>
              </a:spcAft>
              <a:buClr>
                <a:srgbClr val="004DBF"/>
              </a:buClr>
              <a:buSzPts val="23900"/>
              <a:buNone/>
              <a:defRPr b="1" sz="23900">
                <a:solidFill>
                  <a:srgbClr val="004DBF"/>
                </a:solidFill>
                <a:latin typeface="Tahoma"/>
                <a:ea typeface="Tahoma"/>
                <a:cs typeface="Tahoma"/>
                <a:sym typeface="Tahoma"/>
              </a:defRPr>
            </a:lvl1pPr>
            <a:lvl2pPr indent="-228600" lvl="1" marL="914400" rtl="1" algn="r">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rtl="1" algn="r">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rtl="1" algn="r">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rtl="1" algn="r">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2" name="Google Shape;112;p23"/>
          <p:cNvSpPr txBox="1"/>
          <p:nvPr>
            <p:ph idx="2" type="body"/>
          </p:nvPr>
        </p:nvSpPr>
        <p:spPr>
          <a:xfrm flipH="1">
            <a:off x="1798637" y="4494213"/>
            <a:ext cx="3511550" cy="679450"/>
          </a:xfrm>
          <a:prstGeom prst="rect">
            <a:avLst/>
          </a:prstGeom>
          <a:noFill/>
          <a:ln>
            <a:noFill/>
          </a:ln>
        </p:spPr>
        <p:txBody>
          <a:bodyPr anchorCtr="0" anchor="t" bIns="45700" lIns="91425" spcFirstLastPara="1" rIns="91425" wrap="square" tIns="45700">
            <a:noAutofit/>
          </a:bodyPr>
          <a:lstStyle>
            <a:lvl1pPr indent="-228600" lvl="0" marL="457200" rtl="1" algn="l">
              <a:lnSpc>
                <a:spcPct val="90000"/>
              </a:lnSpc>
              <a:spcBef>
                <a:spcPts val="1000"/>
              </a:spcBef>
              <a:spcAft>
                <a:spcPts val="0"/>
              </a:spcAft>
              <a:buClr>
                <a:schemeClr val="lt1"/>
              </a:buClr>
              <a:buSzPts val="2000"/>
              <a:buNone/>
              <a:defRPr sz="2000">
                <a:solidFill>
                  <a:schemeClr val="lt1"/>
                </a:solidFill>
                <a:latin typeface="Tahoma"/>
                <a:ea typeface="Tahoma"/>
                <a:cs typeface="Tahoma"/>
                <a:sym typeface="Tahoma"/>
              </a:defRPr>
            </a:lvl1pPr>
            <a:lvl2pPr indent="-228600" lvl="1" marL="914400" rtl="1"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indent="-228600" lvl="2" marL="1371600" rtl="1"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indent="-228600" lvl="3" marL="1828800" rtl="1"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indent="-228600" lvl="4" marL="2286000" rtl="1"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3" name="Google Shape;113;p23"/>
          <p:cNvSpPr txBox="1"/>
          <p:nvPr>
            <p:ph idx="3" type="body"/>
          </p:nvPr>
        </p:nvSpPr>
        <p:spPr>
          <a:xfrm flipH="1">
            <a:off x="218599" y="3399692"/>
            <a:ext cx="1364297" cy="1094521"/>
          </a:xfrm>
          <a:prstGeom prst="rect">
            <a:avLst/>
          </a:prstGeom>
          <a:noFill/>
          <a:ln>
            <a:noFill/>
          </a:ln>
        </p:spPr>
        <p:txBody>
          <a:bodyPr anchorCtr="0" anchor="t" bIns="45700" lIns="91425" spcFirstLastPara="1" rIns="91425" wrap="square" tIns="45700">
            <a:noAutofit/>
          </a:bodyPr>
          <a:lstStyle>
            <a:lvl1pPr indent="-228600" lvl="0" marL="457200" rtl="1" algn="ctr">
              <a:lnSpc>
                <a:spcPct val="90000"/>
              </a:lnSpc>
              <a:spcBef>
                <a:spcPts val="1000"/>
              </a:spcBef>
              <a:spcAft>
                <a:spcPts val="0"/>
              </a:spcAft>
              <a:buClr>
                <a:srgbClr val="004DBF"/>
              </a:buClr>
              <a:buSzPts val="23900"/>
              <a:buNone/>
              <a:defRPr b="1" sz="23900">
                <a:solidFill>
                  <a:srgbClr val="004DBF"/>
                </a:solidFill>
                <a:latin typeface="Tahoma"/>
                <a:ea typeface="Tahoma"/>
                <a:cs typeface="Tahoma"/>
                <a:sym typeface="Tahoma"/>
              </a:defRPr>
            </a:lvl1pPr>
            <a:lvl2pPr indent="-228600" lvl="1" marL="914400" rtl="1" algn="r">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rtl="1" algn="r">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rtl="1" algn="r">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rtl="1" algn="r">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14" name="Google Shape;114;p23"/>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solidFill>
                  <a:schemeClr val="accent2"/>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15" name="Google Shape;115;p23"/>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solidFill>
                  <a:schemeClr val="accent2"/>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16" name="Google Shape;116;p23"/>
          <p:cNvSpPr txBox="1"/>
          <p:nvPr>
            <p:ph idx="12" type="sldNum"/>
          </p:nvPr>
        </p:nvSpPr>
        <p:spPr>
          <a:xfrm flipH="1">
            <a:off x="3810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צוות">
  <p:cSld name="צוות">
    <p:spTree>
      <p:nvGrpSpPr>
        <p:cNvPr id="117" name="Shape 117"/>
        <p:cNvGrpSpPr/>
        <p:nvPr/>
      </p:nvGrpSpPr>
      <p:grpSpPr>
        <a:xfrm>
          <a:off x="0" y="0"/>
          <a:ext cx="0" cy="0"/>
          <a:chOff x="0" y="0"/>
          <a:chExt cx="0" cy="0"/>
        </a:xfrm>
      </p:grpSpPr>
      <p:sp>
        <p:nvSpPr>
          <p:cNvPr id="118" name="Google Shape;118;p24"/>
          <p:cNvSpPr/>
          <p:nvPr/>
        </p:nvSpPr>
        <p:spPr>
          <a:xfrm flipH="1">
            <a:off x="2334988" y="-1664"/>
            <a:ext cx="9857012" cy="685966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19" name="Google Shape;119;p24"/>
          <p:cNvSpPr txBox="1"/>
          <p:nvPr>
            <p:ph type="title"/>
          </p:nvPr>
        </p:nvSpPr>
        <p:spPr>
          <a:xfrm flipH="1">
            <a:off x="3039946" y="381000"/>
            <a:ext cx="8401624" cy="1325563"/>
          </a:xfrm>
          <a:prstGeom prst="rect">
            <a:avLst/>
          </a:prstGeom>
          <a:noFill/>
          <a:ln>
            <a:noFill/>
          </a:ln>
        </p:spPr>
        <p:txBody>
          <a:bodyPr anchorCtr="0" anchor="b" bIns="45700" lIns="0"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4"/>
          <p:cNvSpPr/>
          <p:nvPr>
            <p:ph idx="2" type="pic"/>
          </p:nvPr>
        </p:nvSpPr>
        <p:spPr>
          <a:xfrm flipH="1">
            <a:off x="10241197" y="2227758"/>
            <a:ext cx="1200374" cy="1201242"/>
          </a:xfrm>
          <a:prstGeom prst="rect">
            <a:avLst/>
          </a:prstGeom>
          <a:noFill/>
          <a:ln>
            <a:noFill/>
          </a:ln>
        </p:spPr>
      </p:sp>
      <p:sp>
        <p:nvSpPr>
          <p:cNvPr id="121" name="Google Shape;121;p24"/>
          <p:cNvSpPr txBox="1"/>
          <p:nvPr>
            <p:ph idx="1" type="body"/>
          </p:nvPr>
        </p:nvSpPr>
        <p:spPr>
          <a:xfrm flipH="1">
            <a:off x="7787412" y="2426400"/>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2" name="Google Shape;122;p24"/>
          <p:cNvSpPr txBox="1"/>
          <p:nvPr>
            <p:ph idx="3" type="body"/>
          </p:nvPr>
        </p:nvSpPr>
        <p:spPr>
          <a:xfrm flipH="1">
            <a:off x="7787413" y="2811646"/>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3" name="Google Shape;123;p24"/>
          <p:cNvSpPr/>
          <p:nvPr>
            <p:ph idx="4" type="pic"/>
          </p:nvPr>
        </p:nvSpPr>
        <p:spPr>
          <a:xfrm flipH="1">
            <a:off x="5495813" y="2227758"/>
            <a:ext cx="1200374" cy="1201242"/>
          </a:xfrm>
          <a:prstGeom prst="rect">
            <a:avLst/>
          </a:prstGeom>
          <a:noFill/>
          <a:ln>
            <a:noFill/>
          </a:ln>
        </p:spPr>
      </p:sp>
      <p:sp>
        <p:nvSpPr>
          <p:cNvPr id="124" name="Google Shape;124;p24"/>
          <p:cNvSpPr txBox="1"/>
          <p:nvPr>
            <p:ph idx="5" type="body"/>
          </p:nvPr>
        </p:nvSpPr>
        <p:spPr>
          <a:xfrm flipH="1">
            <a:off x="3039946" y="2422565"/>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5" name="Google Shape;125;p24"/>
          <p:cNvSpPr txBox="1"/>
          <p:nvPr>
            <p:ph idx="6" type="body"/>
          </p:nvPr>
        </p:nvSpPr>
        <p:spPr>
          <a:xfrm flipH="1">
            <a:off x="3039947" y="2807811"/>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6" name="Google Shape;126;p24"/>
          <p:cNvSpPr/>
          <p:nvPr>
            <p:ph idx="7" type="pic"/>
          </p:nvPr>
        </p:nvSpPr>
        <p:spPr>
          <a:xfrm flipH="1">
            <a:off x="10241197" y="4254273"/>
            <a:ext cx="1200374" cy="1201242"/>
          </a:xfrm>
          <a:prstGeom prst="rect">
            <a:avLst/>
          </a:prstGeom>
          <a:noFill/>
          <a:ln>
            <a:noFill/>
          </a:ln>
        </p:spPr>
      </p:sp>
      <p:sp>
        <p:nvSpPr>
          <p:cNvPr id="127" name="Google Shape;127;p24"/>
          <p:cNvSpPr txBox="1"/>
          <p:nvPr>
            <p:ph idx="8" type="body"/>
          </p:nvPr>
        </p:nvSpPr>
        <p:spPr>
          <a:xfrm flipH="1">
            <a:off x="7787412" y="4498793"/>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8" name="Google Shape;128;p24"/>
          <p:cNvSpPr txBox="1"/>
          <p:nvPr>
            <p:ph idx="9" type="body"/>
          </p:nvPr>
        </p:nvSpPr>
        <p:spPr>
          <a:xfrm flipH="1">
            <a:off x="7787413" y="4884039"/>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29" name="Google Shape;129;p24"/>
          <p:cNvSpPr/>
          <p:nvPr>
            <p:ph idx="13" type="pic"/>
          </p:nvPr>
        </p:nvSpPr>
        <p:spPr>
          <a:xfrm flipH="1">
            <a:off x="5495813" y="4254273"/>
            <a:ext cx="1200374" cy="1201242"/>
          </a:xfrm>
          <a:prstGeom prst="rect">
            <a:avLst/>
          </a:prstGeom>
          <a:noFill/>
          <a:ln>
            <a:noFill/>
          </a:ln>
        </p:spPr>
      </p:sp>
      <p:sp>
        <p:nvSpPr>
          <p:cNvPr id="130" name="Google Shape;130;p24"/>
          <p:cNvSpPr txBox="1"/>
          <p:nvPr>
            <p:ph idx="14" type="body"/>
          </p:nvPr>
        </p:nvSpPr>
        <p:spPr>
          <a:xfrm flipH="1">
            <a:off x="3039946" y="4498793"/>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31" name="Google Shape;131;p24"/>
          <p:cNvSpPr txBox="1"/>
          <p:nvPr>
            <p:ph idx="15" type="body"/>
          </p:nvPr>
        </p:nvSpPr>
        <p:spPr>
          <a:xfrm flipH="1">
            <a:off x="3039947" y="4884039"/>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32" name="Google Shape;132;p24"/>
          <p:cNvSpPr txBox="1"/>
          <p:nvPr>
            <p:ph idx="10" type="dt"/>
          </p:nvPr>
        </p:nvSpPr>
        <p:spPr>
          <a:xfrm flipH="1">
            <a:off x="10241197" y="6356350"/>
            <a:ext cx="1569803"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solidFill>
                  <a:schemeClr val="accent3"/>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3" name="Google Shape;133;p24"/>
          <p:cNvSpPr txBox="1"/>
          <p:nvPr>
            <p:ph idx="11" type="ftr"/>
          </p:nvPr>
        </p:nvSpPr>
        <p:spPr>
          <a:xfrm flipH="1">
            <a:off x="5206094" y="6356350"/>
            <a:ext cx="41148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solidFill>
                  <a:schemeClr val="accent3"/>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34" name="Google Shape;134;p24"/>
          <p:cNvSpPr txBox="1"/>
          <p:nvPr>
            <p:ph idx="12" type="sldNum"/>
          </p:nvPr>
        </p:nvSpPr>
        <p:spPr>
          <a:xfrm flipH="1">
            <a:off x="2692171" y="6356350"/>
            <a:ext cx="1167495"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
        <p:nvSpPr>
          <p:cNvPr id="135" name="Google Shape;135;p24"/>
          <p:cNvSpPr/>
          <p:nvPr/>
        </p:nvSpPr>
        <p:spPr>
          <a:xfrm rot="-5400000">
            <a:off x="810419" y="355410"/>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36" name="Google Shape;136;p24"/>
          <p:cNvSpPr/>
          <p:nvPr/>
        </p:nvSpPr>
        <p:spPr>
          <a:xfrm>
            <a:off x="1" y="1879977"/>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37" name="Google Shape;137;p24"/>
          <p:cNvSpPr/>
          <p:nvPr/>
        </p:nvSpPr>
        <p:spPr>
          <a:xfrm flipH="1">
            <a:off x="-1" y="-1664"/>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38" name="Google Shape;138;p24"/>
          <p:cNvSpPr/>
          <p:nvPr/>
        </p:nvSpPr>
        <p:spPr>
          <a:xfrm flipH="1">
            <a:off x="477079" y="2737752"/>
            <a:ext cx="1380830" cy="138083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39" name="Google Shape;139;p24"/>
          <p:cNvSpPr/>
          <p:nvPr/>
        </p:nvSpPr>
        <p:spPr>
          <a:xfrm rot="5400000">
            <a:off x="-357073" y="5333432"/>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40" name="Google Shape;140;p24"/>
          <p:cNvSpPr/>
          <p:nvPr/>
        </p:nvSpPr>
        <p:spPr>
          <a:xfrm rot="10800000">
            <a:off x="1009425" y="3651505"/>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41" name="Google Shape;141;p24"/>
          <p:cNvSpPr/>
          <p:nvPr/>
        </p:nvSpPr>
        <p:spPr>
          <a:xfrm flipH="1" rot="10800000">
            <a:off x="1167493" y="4976359"/>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צוות שלם">
  <p:cSld name="צוות שלם">
    <p:bg>
      <p:bgPr>
        <a:solidFill>
          <a:schemeClr val="accent2"/>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flipH="1">
            <a:off x="763428" y="381000"/>
            <a:ext cx="10678142" cy="1325563"/>
          </a:xfrm>
          <a:prstGeom prst="rect">
            <a:avLst/>
          </a:prstGeom>
          <a:noFill/>
          <a:ln>
            <a:noFill/>
          </a:ln>
        </p:spPr>
        <p:txBody>
          <a:bodyPr anchorCtr="0" anchor="b" bIns="45700" lIns="0"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5"/>
          <p:cNvSpPr/>
          <p:nvPr>
            <p:ph idx="2" type="pic"/>
          </p:nvPr>
        </p:nvSpPr>
        <p:spPr>
          <a:xfrm flipH="1">
            <a:off x="10536584" y="2068734"/>
            <a:ext cx="904987" cy="905641"/>
          </a:xfrm>
          <a:prstGeom prst="rect">
            <a:avLst/>
          </a:prstGeom>
          <a:noFill/>
          <a:ln>
            <a:noFill/>
          </a:ln>
        </p:spPr>
      </p:sp>
      <p:sp>
        <p:nvSpPr>
          <p:cNvPr id="145" name="Google Shape;145;p25"/>
          <p:cNvSpPr txBox="1"/>
          <p:nvPr>
            <p:ph idx="1" type="body"/>
          </p:nvPr>
        </p:nvSpPr>
        <p:spPr>
          <a:xfrm flipH="1">
            <a:off x="9160333" y="2994545"/>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46" name="Google Shape;146;p25"/>
          <p:cNvSpPr txBox="1"/>
          <p:nvPr>
            <p:ph idx="3" type="body"/>
          </p:nvPr>
        </p:nvSpPr>
        <p:spPr>
          <a:xfrm flipH="1">
            <a:off x="9160334" y="3379791"/>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47" name="Google Shape;147;p25"/>
          <p:cNvSpPr/>
          <p:nvPr>
            <p:ph idx="4" type="pic"/>
          </p:nvPr>
        </p:nvSpPr>
        <p:spPr>
          <a:xfrm flipH="1">
            <a:off x="7737616" y="2068734"/>
            <a:ext cx="904987" cy="905641"/>
          </a:xfrm>
          <a:prstGeom prst="rect">
            <a:avLst/>
          </a:prstGeom>
          <a:noFill/>
          <a:ln>
            <a:noFill/>
          </a:ln>
        </p:spPr>
      </p:sp>
      <p:sp>
        <p:nvSpPr>
          <p:cNvPr id="148" name="Google Shape;148;p25"/>
          <p:cNvSpPr txBox="1"/>
          <p:nvPr>
            <p:ph idx="5" type="body"/>
          </p:nvPr>
        </p:nvSpPr>
        <p:spPr>
          <a:xfrm flipH="1">
            <a:off x="6361365" y="2994545"/>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49" name="Google Shape;149;p25"/>
          <p:cNvSpPr txBox="1"/>
          <p:nvPr>
            <p:ph idx="6" type="body"/>
          </p:nvPr>
        </p:nvSpPr>
        <p:spPr>
          <a:xfrm flipH="1">
            <a:off x="6361366" y="3379791"/>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50" name="Google Shape;150;p25"/>
          <p:cNvSpPr/>
          <p:nvPr>
            <p:ph idx="7" type="pic"/>
          </p:nvPr>
        </p:nvSpPr>
        <p:spPr>
          <a:xfrm flipH="1">
            <a:off x="4938646" y="2068734"/>
            <a:ext cx="904987" cy="905641"/>
          </a:xfrm>
          <a:prstGeom prst="rect">
            <a:avLst/>
          </a:prstGeom>
          <a:noFill/>
          <a:ln>
            <a:noFill/>
          </a:ln>
        </p:spPr>
      </p:sp>
      <p:sp>
        <p:nvSpPr>
          <p:cNvPr id="151" name="Google Shape;151;p25"/>
          <p:cNvSpPr txBox="1"/>
          <p:nvPr>
            <p:ph idx="8" type="body"/>
          </p:nvPr>
        </p:nvSpPr>
        <p:spPr>
          <a:xfrm flipH="1">
            <a:off x="3562395" y="2994545"/>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52" name="Google Shape;152;p25"/>
          <p:cNvSpPr txBox="1"/>
          <p:nvPr>
            <p:ph idx="9" type="body"/>
          </p:nvPr>
        </p:nvSpPr>
        <p:spPr>
          <a:xfrm flipH="1">
            <a:off x="3562396" y="3379791"/>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53" name="Google Shape;153;p25"/>
          <p:cNvSpPr/>
          <p:nvPr>
            <p:ph idx="13" type="pic"/>
          </p:nvPr>
        </p:nvSpPr>
        <p:spPr>
          <a:xfrm flipH="1">
            <a:off x="2139678" y="2068734"/>
            <a:ext cx="904987" cy="905641"/>
          </a:xfrm>
          <a:prstGeom prst="rect">
            <a:avLst/>
          </a:prstGeom>
          <a:noFill/>
          <a:ln>
            <a:noFill/>
          </a:ln>
        </p:spPr>
      </p:sp>
      <p:sp>
        <p:nvSpPr>
          <p:cNvPr id="154" name="Google Shape;154;p25"/>
          <p:cNvSpPr txBox="1"/>
          <p:nvPr>
            <p:ph idx="14" type="body"/>
          </p:nvPr>
        </p:nvSpPr>
        <p:spPr>
          <a:xfrm flipH="1">
            <a:off x="763427" y="2994545"/>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55" name="Google Shape;155;p25"/>
          <p:cNvSpPr txBox="1"/>
          <p:nvPr>
            <p:ph idx="15" type="body"/>
          </p:nvPr>
        </p:nvSpPr>
        <p:spPr>
          <a:xfrm flipH="1">
            <a:off x="763428" y="3379791"/>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56" name="Google Shape;156;p25"/>
          <p:cNvSpPr/>
          <p:nvPr>
            <p:ph idx="16" type="pic"/>
          </p:nvPr>
        </p:nvSpPr>
        <p:spPr>
          <a:xfrm flipH="1">
            <a:off x="10536584" y="4118551"/>
            <a:ext cx="904987" cy="905641"/>
          </a:xfrm>
          <a:prstGeom prst="rect">
            <a:avLst/>
          </a:prstGeom>
          <a:noFill/>
          <a:ln>
            <a:noFill/>
          </a:ln>
        </p:spPr>
      </p:sp>
      <p:sp>
        <p:nvSpPr>
          <p:cNvPr id="157" name="Google Shape;157;p25"/>
          <p:cNvSpPr txBox="1"/>
          <p:nvPr>
            <p:ph idx="17" type="body"/>
          </p:nvPr>
        </p:nvSpPr>
        <p:spPr>
          <a:xfrm flipH="1">
            <a:off x="9160333" y="5044362"/>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58" name="Google Shape;158;p25"/>
          <p:cNvSpPr txBox="1"/>
          <p:nvPr>
            <p:ph idx="18" type="body"/>
          </p:nvPr>
        </p:nvSpPr>
        <p:spPr>
          <a:xfrm flipH="1">
            <a:off x="9160334" y="5429608"/>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59" name="Google Shape;159;p25"/>
          <p:cNvSpPr/>
          <p:nvPr>
            <p:ph idx="19" type="pic"/>
          </p:nvPr>
        </p:nvSpPr>
        <p:spPr>
          <a:xfrm flipH="1">
            <a:off x="7737616" y="4118551"/>
            <a:ext cx="904987" cy="905641"/>
          </a:xfrm>
          <a:prstGeom prst="rect">
            <a:avLst/>
          </a:prstGeom>
          <a:noFill/>
          <a:ln>
            <a:noFill/>
          </a:ln>
        </p:spPr>
      </p:sp>
      <p:sp>
        <p:nvSpPr>
          <p:cNvPr id="160" name="Google Shape;160;p25"/>
          <p:cNvSpPr txBox="1"/>
          <p:nvPr>
            <p:ph idx="20" type="body"/>
          </p:nvPr>
        </p:nvSpPr>
        <p:spPr>
          <a:xfrm flipH="1">
            <a:off x="6361365" y="5044362"/>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61" name="Google Shape;161;p25"/>
          <p:cNvSpPr txBox="1"/>
          <p:nvPr>
            <p:ph idx="21" type="body"/>
          </p:nvPr>
        </p:nvSpPr>
        <p:spPr>
          <a:xfrm flipH="1">
            <a:off x="6361366" y="5429608"/>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62" name="Google Shape;162;p25"/>
          <p:cNvSpPr/>
          <p:nvPr>
            <p:ph idx="22" type="pic"/>
          </p:nvPr>
        </p:nvSpPr>
        <p:spPr>
          <a:xfrm flipH="1">
            <a:off x="4938646" y="4118551"/>
            <a:ext cx="904987" cy="905641"/>
          </a:xfrm>
          <a:prstGeom prst="rect">
            <a:avLst/>
          </a:prstGeom>
          <a:noFill/>
          <a:ln>
            <a:noFill/>
          </a:ln>
        </p:spPr>
      </p:sp>
      <p:sp>
        <p:nvSpPr>
          <p:cNvPr id="163" name="Google Shape;163;p25"/>
          <p:cNvSpPr txBox="1"/>
          <p:nvPr>
            <p:ph idx="23" type="body"/>
          </p:nvPr>
        </p:nvSpPr>
        <p:spPr>
          <a:xfrm flipH="1">
            <a:off x="3562395" y="5044362"/>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64" name="Google Shape;164;p25"/>
          <p:cNvSpPr txBox="1"/>
          <p:nvPr>
            <p:ph idx="24" type="body"/>
          </p:nvPr>
        </p:nvSpPr>
        <p:spPr>
          <a:xfrm flipH="1">
            <a:off x="3562396" y="5429608"/>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65" name="Google Shape;165;p25"/>
          <p:cNvSpPr/>
          <p:nvPr>
            <p:ph idx="25" type="pic"/>
          </p:nvPr>
        </p:nvSpPr>
        <p:spPr>
          <a:xfrm flipH="1">
            <a:off x="2139678" y="4118551"/>
            <a:ext cx="904987" cy="905641"/>
          </a:xfrm>
          <a:prstGeom prst="rect">
            <a:avLst/>
          </a:prstGeom>
          <a:noFill/>
          <a:ln>
            <a:noFill/>
          </a:ln>
        </p:spPr>
      </p:sp>
      <p:sp>
        <p:nvSpPr>
          <p:cNvPr id="166" name="Google Shape;166;p25"/>
          <p:cNvSpPr txBox="1"/>
          <p:nvPr>
            <p:ph idx="26" type="body"/>
          </p:nvPr>
        </p:nvSpPr>
        <p:spPr>
          <a:xfrm flipH="1">
            <a:off x="763427" y="5044362"/>
            <a:ext cx="2281237" cy="347662"/>
          </a:xfrm>
          <a:prstGeom prst="rect">
            <a:avLst/>
          </a:prstGeom>
          <a:noFill/>
          <a:ln>
            <a:noFill/>
          </a:ln>
        </p:spPr>
        <p:txBody>
          <a:bodyPr anchorCtr="0" anchor="b" bIns="0" lIns="0" spcFirstLastPara="1" rIns="0" wrap="square" tIns="0">
            <a:noAutofit/>
          </a:bodyPr>
          <a:lstStyle>
            <a:lvl1pPr indent="-228600" lvl="0" marL="457200" rtl="1" algn="r">
              <a:lnSpc>
                <a:spcPct val="100000"/>
              </a:lnSpc>
              <a:spcBef>
                <a:spcPts val="0"/>
              </a:spcBef>
              <a:spcAft>
                <a:spcPts val="0"/>
              </a:spcAft>
              <a:buClr>
                <a:schemeClr val="dk1"/>
              </a:buClr>
              <a:buSzPts val="1800"/>
              <a:buNone/>
              <a:defRPr b="1" sz="18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67" name="Google Shape;167;p25"/>
          <p:cNvSpPr txBox="1"/>
          <p:nvPr>
            <p:ph idx="27" type="body"/>
          </p:nvPr>
        </p:nvSpPr>
        <p:spPr>
          <a:xfrm flipH="1">
            <a:off x="763428" y="5429608"/>
            <a:ext cx="2281237" cy="347662"/>
          </a:xfrm>
          <a:prstGeom prst="rect">
            <a:avLst/>
          </a:prstGeom>
          <a:noFill/>
          <a:ln>
            <a:noFill/>
          </a:ln>
        </p:spPr>
        <p:txBody>
          <a:bodyPr anchorCtr="0" anchor="t" bIns="0" lIns="0" spcFirstLastPara="1" rIns="0" wrap="square" tIns="0">
            <a:noAutofit/>
          </a:bodyPr>
          <a:lstStyle>
            <a:lvl1pPr indent="-228600" lvl="0" marL="457200" rtl="1" algn="r">
              <a:lnSpc>
                <a:spcPct val="100000"/>
              </a:lnSpc>
              <a:spcBef>
                <a:spcPts val="0"/>
              </a:spcBef>
              <a:spcAft>
                <a:spcPts val="0"/>
              </a:spcAft>
              <a:buClr>
                <a:schemeClr val="dk1"/>
              </a:buClr>
              <a:buSzPts val="1400"/>
              <a:buNone/>
              <a:defRPr b="0" sz="1400">
                <a:solidFill>
                  <a:schemeClr val="dk1"/>
                </a:solidFill>
                <a:latin typeface="Tahoma"/>
                <a:ea typeface="Tahoma"/>
                <a:cs typeface="Tahoma"/>
                <a:sym typeface="Tahoma"/>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68" name="Google Shape;168;p25"/>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solidFill>
                  <a:schemeClr val="accent3"/>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69" name="Google Shape;169;p25"/>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solidFill>
                  <a:schemeClr val="accent3"/>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70" name="Google Shape;170;p25"/>
          <p:cNvSpPr txBox="1"/>
          <p:nvPr>
            <p:ph idx="12" type="sldNum"/>
          </p:nvPr>
        </p:nvSpPr>
        <p:spPr>
          <a:xfrm flipH="1">
            <a:off x="3810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2">
  <p:cSld name="כותרת ותוכן 2">
    <p:spTree>
      <p:nvGrpSpPr>
        <p:cNvPr id="171" name="Shape 171"/>
        <p:cNvGrpSpPr/>
        <p:nvPr/>
      </p:nvGrpSpPr>
      <p:grpSpPr>
        <a:xfrm>
          <a:off x="0" y="0"/>
          <a:ext cx="0" cy="0"/>
          <a:chOff x="0" y="0"/>
          <a:chExt cx="0" cy="0"/>
        </a:xfrm>
      </p:grpSpPr>
      <p:sp>
        <p:nvSpPr>
          <p:cNvPr id="172" name="Google Shape;172;p27"/>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27"/>
          <p:cNvSpPr txBox="1"/>
          <p:nvPr>
            <p:ph idx="1" type="body"/>
          </p:nvPr>
        </p:nvSpPr>
        <p:spPr>
          <a:xfrm flipH="1">
            <a:off x="6361067" y="2528203"/>
            <a:ext cx="4663440"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74" name="Google Shape;174;p27"/>
          <p:cNvSpPr/>
          <p:nvPr/>
        </p:nvSpPr>
        <p:spPr>
          <a:xfrm>
            <a:off x="0"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75" name="Google Shape;175;p27"/>
          <p:cNvSpPr/>
          <p:nvPr/>
        </p:nvSpPr>
        <p:spPr>
          <a:xfrm>
            <a:off x="0"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76" name="Google Shape;176;p27"/>
          <p:cNvSpPr/>
          <p:nvPr/>
        </p:nvSpPr>
        <p:spPr>
          <a:xfrm flipH="1">
            <a:off x="11258143"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grpSp>
        <p:nvGrpSpPr>
          <p:cNvPr id="177" name="Google Shape;177;p27"/>
          <p:cNvGrpSpPr/>
          <p:nvPr/>
        </p:nvGrpSpPr>
        <p:grpSpPr>
          <a:xfrm flipH="1">
            <a:off x="2537528" y="5590903"/>
            <a:ext cx="1572380" cy="1267097"/>
            <a:chOff x="7413403" y="4976359"/>
            <a:chExt cx="2334986" cy="1881641"/>
          </a:xfrm>
        </p:grpSpPr>
        <p:sp>
          <p:nvSpPr>
            <p:cNvPr id="178" name="Google Shape;178;p27"/>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79" name="Google Shape;179;p27"/>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grpSp>
      <p:sp>
        <p:nvSpPr>
          <p:cNvPr id="180" name="Google Shape;180;p27"/>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chemeClr val="accent3"/>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81" name="Google Shape;181;p27"/>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sz="1200">
                <a:solidFill>
                  <a:schemeClr val="accent3"/>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82" name="Google Shape;182;p27"/>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
        <p:nvSpPr>
          <p:cNvPr id="183" name="Google Shape;183;p27"/>
          <p:cNvSpPr txBox="1"/>
          <p:nvPr>
            <p:ph idx="2" type="body"/>
          </p:nvPr>
        </p:nvSpPr>
        <p:spPr>
          <a:xfrm flipH="1">
            <a:off x="1245325" y="2528203"/>
            <a:ext cx="4663440"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84" name="Google Shape;184;p27"/>
          <p:cNvSpPr txBox="1"/>
          <p:nvPr>
            <p:ph idx="3" type="body"/>
          </p:nvPr>
        </p:nvSpPr>
        <p:spPr>
          <a:xfrm flipH="1">
            <a:off x="6361067" y="2005689"/>
            <a:ext cx="4663440"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85" name="Google Shape;185;p27"/>
          <p:cNvSpPr txBox="1"/>
          <p:nvPr>
            <p:ph idx="4" type="body"/>
          </p:nvPr>
        </p:nvSpPr>
        <p:spPr>
          <a:xfrm flipH="1">
            <a:off x="1245325" y="2005689"/>
            <a:ext cx="4663440"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p:cSld name="כותרת מקטע עליונה">
    <p:bg>
      <p:bgPr>
        <a:solidFill>
          <a:schemeClr val="accent2"/>
        </a:solidFill>
      </p:bgPr>
    </p:bg>
    <p:spTree>
      <p:nvGrpSpPr>
        <p:cNvPr id="27" name="Shape 27"/>
        <p:cNvGrpSpPr/>
        <p:nvPr/>
      </p:nvGrpSpPr>
      <p:grpSpPr>
        <a:xfrm>
          <a:off x="0" y="0"/>
          <a:ext cx="0" cy="0"/>
          <a:chOff x="0" y="0"/>
          <a:chExt cx="0" cy="0"/>
        </a:xfrm>
      </p:grpSpPr>
      <p:sp>
        <p:nvSpPr>
          <p:cNvPr id="28" name="Google Shape;28;p19"/>
          <p:cNvSpPr/>
          <p:nvPr/>
        </p:nvSpPr>
        <p:spPr>
          <a:xfrm flipH="1">
            <a:off x="-16822" y="2286002"/>
            <a:ext cx="12208822"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29" name="Google Shape;29;p19"/>
          <p:cNvSpPr/>
          <p:nvPr/>
        </p:nvSpPr>
        <p:spPr>
          <a:xfrm>
            <a:off x="-16822"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0" name="Google Shape;30;p19"/>
          <p:cNvSpPr/>
          <p:nvPr/>
        </p:nvSpPr>
        <p:spPr>
          <a:xfrm flipH="1">
            <a:off x="11258143"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1" name="Google Shape;31;p19"/>
          <p:cNvSpPr/>
          <p:nvPr/>
        </p:nvSpPr>
        <p:spPr>
          <a:xfrm flipH="1" rot="5400000">
            <a:off x="-438099" y="438098"/>
            <a:ext cx="2285999" cy="140980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32" name="Google Shape;32;p19"/>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 type="body"/>
          </p:nvPr>
        </p:nvSpPr>
        <p:spPr>
          <a:xfrm flipH="1">
            <a:off x="1245325" y="2653167"/>
            <a:ext cx="9779183" cy="3436483"/>
          </a:xfrm>
          <a:prstGeom prst="rect">
            <a:avLst/>
          </a:prstGeom>
          <a:noFill/>
          <a:ln>
            <a:noFill/>
          </a:ln>
        </p:spPr>
        <p:txBody>
          <a:bodyPr anchorCtr="0" anchor="t" bIns="45700" lIns="91425" spcFirstLastPara="1" rIns="91425" wrap="square" tIns="45700">
            <a:noAutofit/>
          </a:bodyPr>
          <a:lstStyle>
            <a:lvl1pPr indent="-228600" lvl="0" marL="457200" rtl="1" algn="r">
              <a:lnSpc>
                <a:spcPct val="150000"/>
              </a:lnSpc>
              <a:spcBef>
                <a:spcPts val="1000"/>
              </a:spcBef>
              <a:spcAft>
                <a:spcPts val="0"/>
              </a:spcAft>
              <a:buClr>
                <a:schemeClr val="lt1"/>
              </a:buClr>
              <a:buSzPts val="2400"/>
              <a:buNone/>
              <a:defRPr sz="2400">
                <a:solidFill>
                  <a:schemeClr val="lt1"/>
                </a:solidFill>
                <a:latin typeface="Tahoma"/>
                <a:ea typeface="Tahoma"/>
                <a:cs typeface="Tahoma"/>
                <a:sym typeface="Tahoma"/>
              </a:defRPr>
            </a:lvl1pPr>
            <a:lvl2pPr indent="-228600" lvl="1" marL="914400" rtl="1" algn="r">
              <a:lnSpc>
                <a:spcPct val="90000"/>
              </a:lnSpc>
              <a:spcBef>
                <a:spcPts val="500"/>
              </a:spcBef>
              <a:spcAft>
                <a:spcPts val="0"/>
              </a:spcAft>
              <a:buClr>
                <a:srgbClr val="888888"/>
              </a:buClr>
              <a:buSzPts val="2000"/>
              <a:buNone/>
              <a:defRPr sz="2000">
                <a:solidFill>
                  <a:srgbClr val="888888"/>
                </a:solidFill>
              </a:defRPr>
            </a:lvl2pPr>
            <a:lvl3pPr indent="-228600" lvl="2" marL="1371600" rtl="1" algn="r">
              <a:lnSpc>
                <a:spcPct val="90000"/>
              </a:lnSpc>
              <a:spcBef>
                <a:spcPts val="500"/>
              </a:spcBef>
              <a:spcAft>
                <a:spcPts val="0"/>
              </a:spcAft>
              <a:buClr>
                <a:srgbClr val="888888"/>
              </a:buClr>
              <a:buSzPts val="1800"/>
              <a:buNone/>
              <a:defRPr sz="1800">
                <a:solidFill>
                  <a:srgbClr val="888888"/>
                </a:solidFill>
              </a:defRPr>
            </a:lvl3pPr>
            <a:lvl4pPr indent="-228600" lvl="3" marL="1828800" rtl="1" algn="r">
              <a:lnSpc>
                <a:spcPct val="90000"/>
              </a:lnSpc>
              <a:spcBef>
                <a:spcPts val="500"/>
              </a:spcBef>
              <a:spcAft>
                <a:spcPts val="0"/>
              </a:spcAft>
              <a:buClr>
                <a:srgbClr val="888888"/>
              </a:buClr>
              <a:buSzPts val="1600"/>
              <a:buNone/>
              <a:defRPr sz="1600">
                <a:solidFill>
                  <a:srgbClr val="888888"/>
                </a:solidFill>
              </a:defRPr>
            </a:lvl4pPr>
            <a:lvl5pPr indent="-228600" lvl="4" marL="2286000" rtl="1" algn="r">
              <a:lnSpc>
                <a:spcPct val="90000"/>
              </a:lnSpc>
              <a:spcBef>
                <a:spcPts val="500"/>
              </a:spcBef>
              <a:spcAft>
                <a:spcPts val="0"/>
              </a:spcAft>
              <a:buClr>
                <a:srgbClr val="888888"/>
              </a:buClr>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9"/>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solidFill>
                  <a:schemeClr val="accent2"/>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5" name="Google Shape;35;p19"/>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a:solidFill>
                  <a:schemeClr val="accent2"/>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36" name="Google Shape;36;p19"/>
          <p:cNvSpPr txBox="1"/>
          <p:nvPr>
            <p:ph idx="12" type="sldNum"/>
          </p:nvPr>
        </p:nvSpPr>
        <p:spPr>
          <a:xfrm flipH="1">
            <a:off x="381000" y="6356350"/>
            <a:ext cx="1604682"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3">
  <p:cSld name="כותרת ותוכן 3">
    <p:spTree>
      <p:nvGrpSpPr>
        <p:cNvPr id="37" name="Shape 37"/>
        <p:cNvGrpSpPr/>
        <p:nvPr/>
      </p:nvGrpSpPr>
      <p:grpSpPr>
        <a:xfrm>
          <a:off x="0" y="0"/>
          <a:ext cx="0" cy="0"/>
          <a:chOff x="0" y="0"/>
          <a:chExt cx="0" cy="0"/>
        </a:xfrm>
      </p:grpSpPr>
      <p:sp>
        <p:nvSpPr>
          <p:cNvPr id="38" name="Google Shape;38;p28"/>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8"/>
          <p:cNvSpPr txBox="1"/>
          <p:nvPr>
            <p:ph idx="1" type="body"/>
          </p:nvPr>
        </p:nvSpPr>
        <p:spPr>
          <a:xfrm flipH="1">
            <a:off x="7805821" y="2526318"/>
            <a:ext cx="3218688"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0" name="Google Shape;40;p28"/>
          <p:cNvSpPr/>
          <p:nvPr/>
        </p:nvSpPr>
        <p:spPr>
          <a:xfrm flipH="1" rot="-5400000">
            <a:off x="0" y="0"/>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41" name="Google Shape;41;p28"/>
          <p:cNvSpPr/>
          <p:nvPr/>
        </p:nvSpPr>
        <p:spPr>
          <a:xfrm flipH="1">
            <a:off x="8583260"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42" name="Google Shape;42;p28"/>
          <p:cNvSpPr/>
          <p:nvPr/>
        </p:nvSpPr>
        <p:spPr>
          <a:xfrm rot="-5400000">
            <a:off x="0" y="5924144"/>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grpSp>
        <p:nvGrpSpPr>
          <p:cNvPr id="43" name="Google Shape;43;p28"/>
          <p:cNvGrpSpPr/>
          <p:nvPr/>
        </p:nvGrpSpPr>
        <p:grpSpPr>
          <a:xfrm flipH="1">
            <a:off x="8032203" y="5590903"/>
            <a:ext cx="1572380" cy="1267097"/>
            <a:chOff x="7413403" y="4976359"/>
            <a:chExt cx="2334986" cy="1881641"/>
          </a:xfrm>
        </p:grpSpPr>
        <p:sp>
          <p:nvSpPr>
            <p:cNvPr id="44" name="Google Shape;44;p28"/>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45" name="Google Shape;45;p28"/>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grpSp>
      <p:sp>
        <p:nvSpPr>
          <p:cNvPr id="46" name="Google Shape;46;p28"/>
          <p:cNvSpPr txBox="1"/>
          <p:nvPr>
            <p:ph idx="10" type="dt"/>
          </p:nvPr>
        </p:nvSpPr>
        <p:spPr>
          <a:xfrm flipH="1">
            <a:off x="10043886" y="6356350"/>
            <a:ext cx="1767114"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chemeClr val="accent2"/>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7" name="Google Shape;47;p28"/>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sz="1200">
                <a:solidFill>
                  <a:schemeClr val="accent3"/>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48" name="Google Shape;48;p28"/>
          <p:cNvSpPr txBox="1"/>
          <p:nvPr>
            <p:ph idx="2" type="body"/>
          </p:nvPr>
        </p:nvSpPr>
        <p:spPr>
          <a:xfrm flipH="1">
            <a:off x="4334934" y="2526318"/>
            <a:ext cx="3173279"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9" name="Google Shape;49;p28"/>
          <p:cNvSpPr txBox="1"/>
          <p:nvPr>
            <p:ph idx="3" type="body"/>
          </p:nvPr>
        </p:nvSpPr>
        <p:spPr>
          <a:xfrm flipH="1">
            <a:off x="7851229" y="2003804"/>
            <a:ext cx="3173278"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50" name="Google Shape;50;p28"/>
          <p:cNvSpPr txBox="1"/>
          <p:nvPr>
            <p:ph idx="4" type="body"/>
          </p:nvPr>
        </p:nvSpPr>
        <p:spPr>
          <a:xfrm flipH="1">
            <a:off x="4334934" y="2003804"/>
            <a:ext cx="3173278"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51" name="Google Shape;51;p28"/>
          <p:cNvSpPr txBox="1"/>
          <p:nvPr>
            <p:ph idx="5" type="body"/>
          </p:nvPr>
        </p:nvSpPr>
        <p:spPr>
          <a:xfrm flipH="1">
            <a:off x="818639" y="2526318"/>
            <a:ext cx="3173279" cy="28286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000"/>
              <a:buNone/>
              <a:defRPr sz="20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1800"/>
              <a:buNone/>
              <a:defRPr sz="18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600"/>
              <a:buNone/>
              <a:defRPr sz="16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400"/>
              <a:buNone/>
              <a:defRPr sz="14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400"/>
              <a:buNone/>
              <a:defRPr sz="14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52" name="Google Shape;52;p28"/>
          <p:cNvSpPr txBox="1"/>
          <p:nvPr>
            <p:ph idx="6" type="body"/>
          </p:nvPr>
        </p:nvSpPr>
        <p:spPr>
          <a:xfrm flipH="1">
            <a:off x="818639" y="2003804"/>
            <a:ext cx="3173278" cy="522514"/>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400"/>
              <a:buNone/>
              <a:defRPr b="1" sz="2400">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000"/>
              <a:buNone/>
              <a:defRPr b="1" sz="2000">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1800"/>
              <a:buNone/>
              <a:defRPr b="1" sz="1800">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600"/>
              <a:buNone/>
              <a:defRPr b="1" sz="1600">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600"/>
              <a:buNone/>
              <a:defRPr b="1" sz="1600">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53" name="Google Shape;53;p28"/>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p:cSld name="כותרת מקטע">
    <p:spTree>
      <p:nvGrpSpPr>
        <p:cNvPr id="54" name="Shape 54"/>
        <p:cNvGrpSpPr/>
        <p:nvPr/>
      </p:nvGrpSpPr>
      <p:grpSpPr>
        <a:xfrm>
          <a:off x="0" y="0"/>
          <a:ext cx="0" cy="0"/>
          <a:chOff x="0" y="0"/>
          <a:chExt cx="0" cy="0"/>
        </a:xfrm>
      </p:grpSpPr>
      <p:sp>
        <p:nvSpPr>
          <p:cNvPr id="55" name="Google Shape;55;p20"/>
          <p:cNvSpPr/>
          <p:nvPr/>
        </p:nvSpPr>
        <p:spPr>
          <a:xfrm flipH="1">
            <a:off x="4166510" y="0"/>
            <a:ext cx="8025490" cy="68580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56" name="Google Shape;56;p20"/>
          <p:cNvSpPr txBox="1"/>
          <p:nvPr>
            <p:ph type="ctrTitle"/>
          </p:nvPr>
        </p:nvSpPr>
        <p:spPr>
          <a:xfrm flipH="1">
            <a:off x="4778594" y="1059400"/>
            <a:ext cx="6245912" cy="2387600"/>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lt1"/>
              </a:buClr>
              <a:buSzPts val="6000"/>
              <a:buFont typeface="Tahoma"/>
              <a:buNone/>
              <a:defRPr b="1" sz="6000">
                <a:solidFill>
                  <a:schemeClr val="lt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 type="subTitle"/>
          </p:nvPr>
        </p:nvSpPr>
        <p:spPr>
          <a:xfrm flipH="1">
            <a:off x="4778594" y="3539075"/>
            <a:ext cx="6245912" cy="1406101"/>
          </a:xfrm>
          <a:prstGeom prst="rect">
            <a:avLst/>
          </a:prstGeom>
          <a:noFill/>
          <a:ln>
            <a:noFill/>
          </a:ln>
        </p:spPr>
        <p:txBody>
          <a:bodyPr anchorCtr="0" anchor="t" bIns="45700" lIns="91425" spcFirstLastPara="1" rIns="91425" wrap="square" tIns="45700">
            <a:noAutofit/>
          </a:bodyPr>
          <a:lstStyle>
            <a:lvl1pPr lvl="0" rtl="1" algn="r">
              <a:lnSpc>
                <a:spcPct val="90000"/>
              </a:lnSpc>
              <a:spcBef>
                <a:spcPts val="1000"/>
              </a:spcBef>
              <a:spcAft>
                <a:spcPts val="0"/>
              </a:spcAft>
              <a:buClr>
                <a:schemeClr val="lt1"/>
              </a:buClr>
              <a:buSzPts val="3200"/>
              <a:buNone/>
              <a:defRPr sz="3200">
                <a:solidFill>
                  <a:schemeClr val="lt1"/>
                </a:solidFill>
                <a:latin typeface="Tahoma"/>
                <a:ea typeface="Tahoma"/>
                <a:cs typeface="Tahoma"/>
                <a:sym typeface="Tahoma"/>
              </a:defRPr>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grpSp>
        <p:nvGrpSpPr>
          <p:cNvPr id="58" name="Google Shape;58;p20"/>
          <p:cNvGrpSpPr/>
          <p:nvPr/>
        </p:nvGrpSpPr>
        <p:grpSpPr>
          <a:xfrm flipH="1" rot="5400000">
            <a:off x="873121" y="2207195"/>
            <a:ext cx="3032351" cy="2443610"/>
            <a:chOff x="9857014" y="13834"/>
            <a:chExt cx="2334986" cy="1881641"/>
          </a:xfrm>
        </p:grpSpPr>
        <p:sp>
          <p:nvSpPr>
            <p:cNvPr id="59" name="Google Shape;59;p20"/>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60" name="Google Shape;60;p20"/>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grpSp>
      <p:sp>
        <p:nvSpPr>
          <p:cNvPr id="61" name="Google Shape;61;p20"/>
          <p:cNvSpPr/>
          <p:nvPr/>
        </p:nvSpPr>
        <p:spPr>
          <a:xfrm>
            <a:off x="0"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62" name="Google Shape;62;p20"/>
          <p:cNvSpPr/>
          <p:nvPr/>
        </p:nvSpPr>
        <p:spPr>
          <a:xfrm>
            <a:off x="0"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רשים 2">
  <p:cSld name="תרשים 2">
    <p:bg>
      <p:bgPr>
        <a:solidFill>
          <a:schemeClr val="accent2"/>
        </a:solidFill>
      </p:bgPr>
    </p:bg>
    <p:spTree>
      <p:nvGrpSpPr>
        <p:cNvPr id="63" name="Shape 63"/>
        <p:cNvGrpSpPr/>
        <p:nvPr/>
      </p:nvGrpSpPr>
      <p:grpSpPr>
        <a:xfrm>
          <a:off x="0" y="0"/>
          <a:ext cx="0" cy="0"/>
          <a:chOff x="0" y="0"/>
          <a:chExt cx="0" cy="0"/>
        </a:xfrm>
      </p:grpSpPr>
      <p:grpSp>
        <p:nvGrpSpPr>
          <p:cNvPr id="64" name="Google Shape;64;p22"/>
          <p:cNvGrpSpPr/>
          <p:nvPr/>
        </p:nvGrpSpPr>
        <p:grpSpPr>
          <a:xfrm flipH="1" rot="5400000">
            <a:off x="-152642" y="152641"/>
            <a:ext cx="1572380" cy="1267097"/>
            <a:chOff x="7413403" y="4976359"/>
            <a:chExt cx="2334986" cy="1881641"/>
          </a:xfrm>
        </p:grpSpPr>
        <p:sp>
          <p:nvSpPr>
            <p:cNvPr id="65" name="Google Shape;65;p22"/>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66" name="Google Shape;66;p22"/>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grpSp>
      <p:sp>
        <p:nvSpPr>
          <p:cNvPr id="67" name="Google Shape;67;p22"/>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2"/>
          <p:cNvSpPr txBox="1"/>
          <p:nvPr>
            <p:ph idx="1" type="body"/>
          </p:nvPr>
        </p:nvSpPr>
        <p:spPr>
          <a:xfrm flipH="1">
            <a:off x="1245325" y="2087563"/>
            <a:ext cx="9779182" cy="3366813"/>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800"/>
              <a:buNone/>
              <a:defRPr>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400"/>
              <a:buNone/>
              <a:defRPr>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2000"/>
              <a:buNone/>
              <a:defRPr>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800"/>
              <a:buNone/>
              <a:defRPr>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800"/>
              <a:buNone/>
              <a:defRPr>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69" name="Google Shape;69;p22"/>
          <p:cNvSpPr txBox="1"/>
          <p:nvPr>
            <p:ph idx="10" type="dt"/>
          </p:nvPr>
        </p:nvSpPr>
        <p:spPr>
          <a:xfrm flipH="1">
            <a:off x="10109982" y="6356350"/>
            <a:ext cx="1701018"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chemeClr val="accent3"/>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0" name="Google Shape;70;p22"/>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sz="1200">
                <a:solidFill>
                  <a:schemeClr val="accent3"/>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1" name="Google Shape;71;p22"/>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ציר זמן">
  <p:cSld name="ציר זמן">
    <p:bg>
      <p:bgPr>
        <a:solidFill>
          <a:schemeClr val="accent1"/>
        </a:solidFill>
      </p:bgPr>
    </p:bg>
    <p:spTree>
      <p:nvGrpSpPr>
        <p:cNvPr id="72" name="Shape 72"/>
        <p:cNvGrpSpPr/>
        <p:nvPr/>
      </p:nvGrpSpPr>
      <p:grpSpPr>
        <a:xfrm>
          <a:off x="0" y="0"/>
          <a:ext cx="0" cy="0"/>
          <a:chOff x="0" y="0"/>
          <a:chExt cx="0" cy="0"/>
        </a:xfrm>
      </p:grpSpPr>
      <p:sp>
        <p:nvSpPr>
          <p:cNvPr id="73" name="Google Shape;73;p26"/>
          <p:cNvSpPr/>
          <p:nvPr/>
        </p:nvSpPr>
        <p:spPr>
          <a:xfrm>
            <a:off x="0"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74" name="Google Shape;74;p26"/>
          <p:cNvSpPr/>
          <p:nvPr/>
        </p:nvSpPr>
        <p:spPr>
          <a:xfrm rot="-5400000">
            <a:off x="8580895"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75" name="Google Shape;75;p26"/>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lt1"/>
              </a:buClr>
              <a:buSzPts val="4800"/>
              <a:buFont typeface="Tahoma"/>
              <a:buNone/>
              <a:defRPr b="1" sz="4800">
                <a:solidFill>
                  <a:schemeClr val="lt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 type="body"/>
          </p:nvPr>
        </p:nvSpPr>
        <p:spPr>
          <a:xfrm flipH="1">
            <a:off x="1245325" y="2087561"/>
            <a:ext cx="9779182" cy="3366815"/>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lt1"/>
              </a:buClr>
              <a:buSzPts val="2800"/>
              <a:buNone/>
              <a:defRPr>
                <a:solidFill>
                  <a:schemeClr val="lt1"/>
                </a:solidFill>
                <a:latin typeface="Tahoma"/>
                <a:ea typeface="Tahoma"/>
                <a:cs typeface="Tahoma"/>
                <a:sym typeface="Tahoma"/>
              </a:defRPr>
            </a:lvl1pPr>
            <a:lvl2pPr indent="-228600" lvl="1" marL="914400" rtl="1" algn="r">
              <a:lnSpc>
                <a:spcPct val="90000"/>
              </a:lnSpc>
              <a:spcBef>
                <a:spcPts val="500"/>
              </a:spcBef>
              <a:spcAft>
                <a:spcPts val="0"/>
              </a:spcAft>
              <a:buClr>
                <a:schemeClr val="lt1"/>
              </a:buClr>
              <a:buSzPts val="2400"/>
              <a:buNone/>
              <a:defRPr>
                <a:solidFill>
                  <a:schemeClr val="lt1"/>
                </a:solidFill>
                <a:latin typeface="Tahoma"/>
                <a:ea typeface="Tahoma"/>
                <a:cs typeface="Tahoma"/>
                <a:sym typeface="Tahoma"/>
              </a:defRPr>
            </a:lvl2pPr>
            <a:lvl3pPr indent="-228600" lvl="2" marL="1371600" rtl="1" algn="r">
              <a:lnSpc>
                <a:spcPct val="90000"/>
              </a:lnSpc>
              <a:spcBef>
                <a:spcPts val="500"/>
              </a:spcBef>
              <a:spcAft>
                <a:spcPts val="0"/>
              </a:spcAft>
              <a:buClr>
                <a:schemeClr val="lt1"/>
              </a:buClr>
              <a:buSzPts val="2000"/>
              <a:buNone/>
              <a:defRPr>
                <a:solidFill>
                  <a:schemeClr val="lt1"/>
                </a:solidFill>
                <a:latin typeface="Tahoma"/>
                <a:ea typeface="Tahoma"/>
                <a:cs typeface="Tahoma"/>
                <a:sym typeface="Tahoma"/>
              </a:defRPr>
            </a:lvl3pPr>
            <a:lvl4pPr indent="-228600" lvl="3" marL="1828800" rtl="1" algn="r">
              <a:lnSpc>
                <a:spcPct val="90000"/>
              </a:lnSpc>
              <a:spcBef>
                <a:spcPts val="500"/>
              </a:spcBef>
              <a:spcAft>
                <a:spcPts val="0"/>
              </a:spcAft>
              <a:buClr>
                <a:schemeClr val="lt1"/>
              </a:buClr>
              <a:buSzPts val="1800"/>
              <a:buNone/>
              <a:defRPr>
                <a:solidFill>
                  <a:schemeClr val="lt1"/>
                </a:solidFill>
                <a:latin typeface="Tahoma"/>
                <a:ea typeface="Tahoma"/>
                <a:cs typeface="Tahoma"/>
                <a:sym typeface="Tahoma"/>
              </a:defRPr>
            </a:lvl4pPr>
            <a:lvl5pPr indent="-228600" lvl="4" marL="2286000" rtl="1" algn="r">
              <a:lnSpc>
                <a:spcPct val="90000"/>
              </a:lnSpc>
              <a:spcBef>
                <a:spcPts val="500"/>
              </a:spcBef>
              <a:spcAft>
                <a:spcPts val="0"/>
              </a:spcAft>
              <a:buClr>
                <a:schemeClr val="lt1"/>
              </a:buClr>
              <a:buSzPts val="1800"/>
              <a:buNone/>
              <a:defRPr>
                <a:solidFill>
                  <a:schemeClr val="lt1"/>
                </a:solidFill>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flipH="1">
            <a:off x="10109982" y="6356350"/>
            <a:ext cx="1701018"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chemeClr val="accent3"/>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8" name="Google Shape;78;p26"/>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sz="1200">
                <a:solidFill>
                  <a:schemeClr val="accent2"/>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79" name="Google Shape;79;p26"/>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סיום">
  <p:cSld name="שקופית סיום">
    <p:spTree>
      <p:nvGrpSpPr>
        <p:cNvPr id="80" name="Shape 80"/>
        <p:cNvGrpSpPr/>
        <p:nvPr/>
      </p:nvGrpSpPr>
      <p:grpSpPr>
        <a:xfrm>
          <a:off x="0" y="0"/>
          <a:ext cx="0" cy="0"/>
          <a:chOff x="0" y="0"/>
          <a:chExt cx="0" cy="0"/>
        </a:xfrm>
      </p:grpSpPr>
      <p:sp>
        <p:nvSpPr>
          <p:cNvPr id="81" name="Google Shape;81;p29"/>
          <p:cNvSpPr txBox="1"/>
          <p:nvPr>
            <p:ph type="ctrTitle"/>
          </p:nvPr>
        </p:nvSpPr>
        <p:spPr>
          <a:xfrm flipH="1">
            <a:off x="4804228" y="1122363"/>
            <a:ext cx="6220278" cy="2387600"/>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6000"/>
              <a:buFont typeface="Tahoma"/>
              <a:buNone/>
              <a:defRPr b="1" sz="60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 type="subTitle"/>
          </p:nvPr>
        </p:nvSpPr>
        <p:spPr>
          <a:xfrm flipH="1">
            <a:off x="4804230" y="3602038"/>
            <a:ext cx="6220277" cy="2247219"/>
          </a:xfrm>
          <a:prstGeom prst="rect">
            <a:avLst/>
          </a:prstGeom>
          <a:noFill/>
          <a:ln>
            <a:noFill/>
          </a:ln>
        </p:spPr>
        <p:txBody>
          <a:bodyPr anchorCtr="0" anchor="t" bIns="45700" lIns="91425" spcFirstLastPara="1" rIns="91425" wrap="square" tIns="45700">
            <a:noAutofit/>
          </a:bodyPr>
          <a:lstStyle>
            <a:lvl1pPr lvl="0" rtl="1" algn="r">
              <a:lnSpc>
                <a:spcPct val="90000"/>
              </a:lnSpc>
              <a:spcBef>
                <a:spcPts val="1000"/>
              </a:spcBef>
              <a:spcAft>
                <a:spcPts val="0"/>
              </a:spcAft>
              <a:buClr>
                <a:schemeClr val="dk1"/>
              </a:buClr>
              <a:buSzPts val="2800"/>
              <a:buNone/>
              <a:defRPr sz="2800">
                <a:latin typeface="Tahoma"/>
                <a:ea typeface="Tahoma"/>
                <a:cs typeface="Tahoma"/>
                <a:sym typeface="Tahoma"/>
              </a:defRPr>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83" name="Google Shape;83;p29"/>
          <p:cNvSpPr/>
          <p:nvPr/>
        </p:nvSpPr>
        <p:spPr>
          <a:xfrm flipH="1">
            <a:off x="0" y="0"/>
            <a:ext cx="3927574"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grpSp>
        <p:nvGrpSpPr>
          <p:cNvPr id="84" name="Google Shape;84;p29"/>
          <p:cNvGrpSpPr/>
          <p:nvPr/>
        </p:nvGrpSpPr>
        <p:grpSpPr>
          <a:xfrm flipH="1">
            <a:off x="0" y="3685939"/>
            <a:ext cx="3927573" cy="3178856"/>
            <a:chOff x="9857014" y="13834"/>
            <a:chExt cx="2334986" cy="1881641"/>
          </a:xfrm>
        </p:grpSpPr>
        <p:sp>
          <p:nvSpPr>
            <p:cNvPr id="85" name="Google Shape;85;p29"/>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86" name="Google Shape;86;p29"/>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grpSp>
      <p:sp>
        <p:nvSpPr>
          <p:cNvPr id="87" name="Google Shape;87;p29"/>
          <p:cNvSpPr/>
          <p:nvPr/>
        </p:nvSpPr>
        <p:spPr>
          <a:xfrm flipH="1">
            <a:off x="11024507"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88" name="Google Shape;88;p29"/>
          <p:cNvSpPr/>
          <p:nvPr/>
        </p:nvSpPr>
        <p:spPr>
          <a:xfrm flipH="1">
            <a:off x="-1" y="-1"/>
            <a:ext cx="1963787" cy="3178856"/>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89" name="Shape 89"/>
        <p:cNvGrpSpPr/>
        <p:nvPr/>
      </p:nvGrpSpPr>
      <p:grpSpPr>
        <a:xfrm>
          <a:off x="0" y="0"/>
          <a:ext cx="0" cy="0"/>
          <a:chOff x="0" y="0"/>
          <a:chExt cx="0" cy="0"/>
        </a:xfrm>
      </p:grpSpPr>
      <p:sp>
        <p:nvSpPr>
          <p:cNvPr id="90" name="Google Shape;90;p18"/>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8"/>
          <p:cNvSpPr txBox="1"/>
          <p:nvPr>
            <p:ph idx="1" type="body"/>
          </p:nvPr>
        </p:nvSpPr>
        <p:spPr>
          <a:xfrm flipH="1">
            <a:off x="1245325" y="2017467"/>
            <a:ext cx="9779182" cy="3366815"/>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800"/>
              <a:buNone/>
              <a:defRPr>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400"/>
              <a:buNone/>
              <a:defRPr>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2000"/>
              <a:buNone/>
              <a:defRPr>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800"/>
              <a:buNone/>
              <a:defRPr>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800"/>
              <a:buNone/>
              <a:defRPr>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92" name="Google Shape;92;p18"/>
          <p:cNvSpPr/>
          <p:nvPr/>
        </p:nvSpPr>
        <p:spPr>
          <a:xfrm>
            <a:off x="0"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93" name="Google Shape;93;p18"/>
          <p:cNvSpPr/>
          <p:nvPr/>
        </p:nvSpPr>
        <p:spPr>
          <a:xfrm>
            <a:off x="0"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94" name="Google Shape;94;p18"/>
          <p:cNvSpPr/>
          <p:nvPr/>
        </p:nvSpPr>
        <p:spPr>
          <a:xfrm flipH="1">
            <a:off x="11258143"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grpSp>
        <p:nvGrpSpPr>
          <p:cNvPr id="95" name="Google Shape;95;p18"/>
          <p:cNvGrpSpPr/>
          <p:nvPr/>
        </p:nvGrpSpPr>
        <p:grpSpPr>
          <a:xfrm flipH="1">
            <a:off x="2537528" y="5590903"/>
            <a:ext cx="1572380" cy="1267097"/>
            <a:chOff x="7413403" y="4976359"/>
            <a:chExt cx="2334986" cy="1881641"/>
          </a:xfrm>
        </p:grpSpPr>
        <p:sp>
          <p:nvSpPr>
            <p:cNvPr id="96" name="Google Shape;96;p18"/>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97" name="Google Shape;97;p18"/>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grpSp>
      <p:sp>
        <p:nvSpPr>
          <p:cNvPr id="98" name="Google Shape;98;p18"/>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chemeClr val="accent3"/>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99" name="Google Shape;99;p18"/>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sz="1200">
                <a:solidFill>
                  <a:schemeClr val="accent3"/>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0" name="Google Shape;100;p18"/>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גרף">
  <p:cSld name="גרף">
    <p:spTree>
      <p:nvGrpSpPr>
        <p:cNvPr id="101" name="Shape 101"/>
        <p:cNvGrpSpPr/>
        <p:nvPr/>
      </p:nvGrpSpPr>
      <p:grpSpPr>
        <a:xfrm>
          <a:off x="0" y="0"/>
          <a:ext cx="0" cy="0"/>
          <a:chOff x="0" y="0"/>
          <a:chExt cx="0" cy="0"/>
        </a:xfrm>
      </p:grpSpPr>
      <p:sp>
        <p:nvSpPr>
          <p:cNvPr id="102" name="Google Shape;102;p21"/>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lvl1pPr lvl="0" rtl="1" algn="r">
              <a:lnSpc>
                <a:spcPct val="90000"/>
              </a:lnSpc>
              <a:spcBef>
                <a:spcPts val="0"/>
              </a:spcBef>
              <a:spcAft>
                <a:spcPts val="0"/>
              </a:spcAft>
              <a:buClr>
                <a:schemeClr val="dk1"/>
              </a:buClr>
              <a:buSzPts val="4800"/>
              <a:buFont typeface="Tahoma"/>
              <a:buNone/>
              <a:defRPr b="1" sz="48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1"/>
          <p:cNvSpPr txBox="1"/>
          <p:nvPr>
            <p:ph idx="1" type="body"/>
          </p:nvPr>
        </p:nvSpPr>
        <p:spPr>
          <a:xfrm flipH="1">
            <a:off x="1245325" y="2087561"/>
            <a:ext cx="9779182" cy="3366815"/>
          </a:xfrm>
          <a:prstGeom prst="rect">
            <a:avLst/>
          </a:prstGeom>
          <a:noFill/>
          <a:ln>
            <a:noFill/>
          </a:ln>
        </p:spPr>
        <p:txBody>
          <a:bodyPr anchorCtr="0" anchor="t" bIns="45700" lIns="91425" spcFirstLastPara="1" rIns="91425" wrap="square" tIns="45700">
            <a:noAutofit/>
          </a:bodyPr>
          <a:lstStyle>
            <a:lvl1pPr indent="-228600" lvl="0" marL="457200" rtl="1" algn="r">
              <a:lnSpc>
                <a:spcPct val="90000"/>
              </a:lnSpc>
              <a:spcBef>
                <a:spcPts val="1000"/>
              </a:spcBef>
              <a:spcAft>
                <a:spcPts val="0"/>
              </a:spcAft>
              <a:buClr>
                <a:schemeClr val="dk1"/>
              </a:buClr>
              <a:buSzPts val="2800"/>
              <a:buNone/>
              <a:defRPr>
                <a:latin typeface="Tahoma"/>
                <a:ea typeface="Tahoma"/>
                <a:cs typeface="Tahoma"/>
                <a:sym typeface="Tahoma"/>
              </a:defRPr>
            </a:lvl1pPr>
            <a:lvl2pPr indent="-228600" lvl="1" marL="914400" rtl="1" algn="r">
              <a:lnSpc>
                <a:spcPct val="90000"/>
              </a:lnSpc>
              <a:spcBef>
                <a:spcPts val="500"/>
              </a:spcBef>
              <a:spcAft>
                <a:spcPts val="0"/>
              </a:spcAft>
              <a:buClr>
                <a:schemeClr val="dk1"/>
              </a:buClr>
              <a:buSzPts val="2400"/>
              <a:buNone/>
              <a:defRPr>
                <a:latin typeface="Tahoma"/>
                <a:ea typeface="Tahoma"/>
                <a:cs typeface="Tahoma"/>
                <a:sym typeface="Tahoma"/>
              </a:defRPr>
            </a:lvl2pPr>
            <a:lvl3pPr indent="-228600" lvl="2" marL="1371600" rtl="1" algn="r">
              <a:lnSpc>
                <a:spcPct val="90000"/>
              </a:lnSpc>
              <a:spcBef>
                <a:spcPts val="500"/>
              </a:spcBef>
              <a:spcAft>
                <a:spcPts val="0"/>
              </a:spcAft>
              <a:buClr>
                <a:schemeClr val="dk1"/>
              </a:buClr>
              <a:buSzPts val="2000"/>
              <a:buNone/>
              <a:defRPr>
                <a:latin typeface="Tahoma"/>
                <a:ea typeface="Tahoma"/>
                <a:cs typeface="Tahoma"/>
                <a:sym typeface="Tahoma"/>
              </a:defRPr>
            </a:lvl3pPr>
            <a:lvl4pPr indent="-228600" lvl="3" marL="1828800" rtl="1" algn="r">
              <a:lnSpc>
                <a:spcPct val="90000"/>
              </a:lnSpc>
              <a:spcBef>
                <a:spcPts val="500"/>
              </a:spcBef>
              <a:spcAft>
                <a:spcPts val="0"/>
              </a:spcAft>
              <a:buClr>
                <a:schemeClr val="dk1"/>
              </a:buClr>
              <a:buSzPts val="1800"/>
              <a:buNone/>
              <a:defRPr>
                <a:latin typeface="Tahoma"/>
                <a:ea typeface="Tahoma"/>
                <a:cs typeface="Tahoma"/>
                <a:sym typeface="Tahoma"/>
              </a:defRPr>
            </a:lvl4pPr>
            <a:lvl5pPr indent="-228600" lvl="4" marL="2286000" rtl="1" algn="r">
              <a:lnSpc>
                <a:spcPct val="90000"/>
              </a:lnSpc>
              <a:spcBef>
                <a:spcPts val="500"/>
              </a:spcBef>
              <a:spcAft>
                <a:spcPts val="0"/>
              </a:spcAft>
              <a:buClr>
                <a:schemeClr val="dk1"/>
              </a:buClr>
              <a:buSzPts val="1800"/>
              <a:buNone/>
              <a:defRPr>
                <a:latin typeface="Tahoma"/>
                <a:ea typeface="Tahoma"/>
                <a:cs typeface="Tahoma"/>
                <a:sym typeface="Tahoma"/>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04" name="Google Shape;104;p21"/>
          <p:cNvSpPr/>
          <p:nvPr/>
        </p:nvSpPr>
        <p:spPr>
          <a:xfrm>
            <a:off x="0"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05" name="Google Shape;105;p21"/>
          <p:cNvSpPr/>
          <p:nvPr/>
        </p:nvSpPr>
        <p:spPr>
          <a:xfrm rot="-5400000">
            <a:off x="8580895"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1"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p:txBody>
      </p:sp>
      <p:sp>
        <p:nvSpPr>
          <p:cNvPr id="106" name="Google Shape;106;p21"/>
          <p:cNvSpPr txBox="1"/>
          <p:nvPr>
            <p:ph idx="10" type="dt"/>
          </p:nvPr>
        </p:nvSpPr>
        <p:spPr>
          <a:xfrm flipH="1">
            <a:off x="10109982" y="6356350"/>
            <a:ext cx="1701018" cy="365125"/>
          </a:xfrm>
          <a:prstGeom prst="rect">
            <a:avLst/>
          </a:prstGeom>
          <a:noFill/>
          <a:ln>
            <a:noFill/>
          </a:ln>
        </p:spPr>
        <p:txBody>
          <a:bodyPr anchorCtr="0" anchor="ctr" bIns="45700" lIns="91425" spcFirstLastPara="1" rIns="91425" wrap="square" tIns="45700">
            <a:noAutofit/>
          </a:bodyPr>
          <a:lstStyle>
            <a:lvl1pPr lvl="0" rtl="1" algn="r">
              <a:lnSpc>
                <a:spcPct val="100000"/>
              </a:lnSpc>
              <a:spcBef>
                <a:spcPts val="0"/>
              </a:spcBef>
              <a:spcAft>
                <a:spcPts val="0"/>
              </a:spcAft>
              <a:buSzPts val="1400"/>
              <a:buNone/>
              <a:defRPr sz="1200">
                <a:solidFill>
                  <a:schemeClr val="accent2"/>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7" name="Google Shape;107;p21"/>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lnSpc>
                <a:spcPct val="100000"/>
              </a:lnSpc>
              <a:spcBef>
                <a:spcPts val="0"/>
              </a:spcBef>
              <a:spcAft>
                <a:spcPts val="0"/>
              </a:spcAft>
              <a:buSzPts val="1400"/>
              <a:buNone/>
              <a:defRPr sz="1200">
                <a:solidFill>
                  <a:schemeClr val="accent3"/>
                </a:solidFill>
                <a:latin typeface="Tahoma"/>
                <a:ea typeface="Tahoma"/>
                <a:cs typeface="Tahoma"/>
                <a:sym typeface="Tahoma"/>
              </a:defRPr>
            </a:lvl1pPr>
            <a:lvl2pPr lvl="1" rtl="1" algn="r">
              <a:lnSpc>
                <a:spcPct val="100000"/>
              </a:lnSpc>
              <a:spcBef>
                <a:spcPts val="0"/>
              </a:spcBef>
              <a:spcAft>
                <a:spcPts val="0"/>
              </a:spcAft>
              <a:buSzPts val="1400"/>
              <a:buNone/>
              <a:defRPr/>
            </a:lvl2pPr>
            <a:lvl3pPr lvl="2" rtl="1" algn="r">
              <a:lnSpc>
                <a:spcPct val="100000"/>
              </a:lnSpc>
              <a:spcBef>
                <a:spcPts val="0"/>
              </a:spcBef>
              <a:spcAft>
                <a:spcPts val="0"/>
              </a:spcAft>
              <a:buSzPts val="1400"/>
              <a:buNone/>
              <a:defRPr/>
            </a:lvl3pPr>
            <a:lvl4pPr lvl="3" rtl="1" algn="r">
              <a:lnSpc>
                <a:spcPct val="100000"/>
              </a:lnSpc>
              <a:spcBef>
                <a:spcPts val="0"/>
              </a:spcBef>
              <a:spcAft>
                <a:spcPts val="0"/>
              </a:spcAft>
              <a:buSzPts val="1400"/>
              <a:buNone/>
              <a:defRPr/>
            </a:lvl4pPr>
            <a:lvl5pPr lvl="4" rtl="1" algn="r">
              <a:lnSpc>
                <a:spcPct val="100000"/>
              </a:lnSpc>
              <a:spcBef>
                <a:spcPts val="0"/>
              </a:spcBef>
              <a:spcAft>
                <a:spcPts val="0"/>
              </a:spcAft>
              <a:buSzPts val="1400"/>
              <a:buNone/>
              <a:defRPr/>
            </a:lvl5pPr>
            <a:lvl6pPr lvl="5" rtl="1" algn="r">
              <a:lnSpc>
                <a:spcPct val="100000"/>
              </a:lnSpc>
              <a:spcBef>
                <a:spcPts val="0"/>
              </a:spcBef>
              <a:spcAft>
                <a:spcPts val="0"/>
              </a:spcAft>
              <a:buSzPts val="1400"/>
              <a:buNone/>
              <a:defRPr/>
            </a:lvl6pPr>
            <a:lvl7pPr lvl="6" rtl="1" algn="r">
              <a:lnSpc>
                <a:spcPct val="100000"/>
              </a:lnSpc>
              <a:spcBef>
                <a:spcPts val="0"/>
              </a:spcBef>
              <a:spcAft>
                <a:spcPts val="0"/>
              </a:spcAft>
              <a:buSzPts val="1400"/>
              <a:buNone/>
              <a:defRPr/>
            </a:lvl7pPr>
            <a:lvl8pPr lvl="7" rtl="1" algn="r">
              <a:lnSpc>
                <a:spcPct val="100000"/>
              </a:lnSpc>
              <a:spcBef>
                <a:spcPts val="0"/>
              </a:spcBef>
              <a:spcAft>
                <a:spcPts val="0"/>
              </a:spcAft>
              <a:buSzPts val="1400"/>
              <a:buNone/>
              <a:defRPr/>
            </a:lvl8pPr>
            <a:lvl9pPr lvl="8" rtl="1" algn="r">
              <a:lnSpc>
                <a:spcPct val="100000"/>
              </a:lnSpc>
              <a:spcBef>
                <a:spcPts val="0"/>
              </a:spcBef>
              <a:spcAft>
                <a:spcPts val="0"/>
              </a:spcAft>
              <a:buSzPts val="1400"/>
              <a:buNone/>
              <a:defRPr/>
            </a:lvl9pPr>
          </a:lstStyle>
          <a:p/>
        </p:txBody>
      </p:sp>
      <p:sp>
        <p:nvSpPr>
          <p:cNvPr id="108" name="Google Shape;108;p21"/>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flipH="1">
            <a:off x="381000" y="381000"/>
            <a:ext cx="11430000" cy="1325563"/>
          </a:xfrm>
          <a:prstGeom prst="rect">
            <a:avLst/>
          </a:prstGeom>
          <a:noFill/>
          <a:ln>
            <a:noFill/>
          </a:ln>
        </p:spPr>
        <p:txBody>
          <a:bodyPr anchorCtr="0" anchor="ctr" bIns="45700" lIns="91425" spcFirstLastPara="1" rIns="91425" wrap="square" tIns="45700">
            <a:noAutofit/>
          </a:bodyPr>
          <a:lstStyle>
            <a:lvl1pPr lvl="0" marR="0" rtl="1" algn="r">
              <a:lnSpc>
                <a:spcPct val="90000"/>
              </a:lnSpc>
              <a:spcBef>
                <a:spcPts val="0"/>
              </a:spcBef>
              <a:spcAft>
                <a:spcPts val="0"/>
              </a:spcAft>
              <a:buClr>
                <a:schemeClr val="dk1"/>
              </a:buClr>
              <a:buSzPts val="4400"/>
              <a:buFont typeface="Tahoma"/>
              <a:buNone/>
              <a:defRPr b="0" i="0" sz="44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6"/>
          <p:cNvSpPr txBox="1"/>
          <p:nvPr>
            <p:ph idx="1" type="body"/>
          </p:nvPr>
        </p:nvSpPr>
        <p:spPr>
          <a:xfrm flipH="1">
            <a:off x="381000" y="1825625"/>
            <a:ext cx="11430000" cy="4351338"/>
          </a:xfrm>
          <a:prstGeom prst="rect">
            <a:avLst/>
          </a:prstGeom>
          <a:noFill/>
          <a:ln>
            <a:noFill/>
          </a:ln>
        </p:spPr>
        <p:txBody>
          <a:bodyPr anchorCtr="0" anchor="t" bIns="45700" lIns="91425" spcFirstLastPara="1" rIns="91425" wrap="square" tIns="45700">
            <a:noAutofit/>
          </a:bodyPr>
          <a:lstStyle>
            <a:lvl1pPr indent="-406400" lvl="0" marL="457200" marR="0" rtl="1" algn="r">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ahoma"/>
                <a:ea typeface="Tahoma"/>
                <a:cs typeface="Tahoma"/>
                <a:sym typeface="Tahoma"/>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ahoma"/>
                <a:ea typeface="Tahoma"/>
                <a:cs typeface="Tahoma"/>
                <a:sym typeface="Tahoma"/>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6"/>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lvl1pPr lvl="0" marR="0" rtl="1" algn="r">
              <a:lnSpc>
                <a:spcPct val="100000"/>
              </a:lnSpc>
              <a:spcBef>
                <a:spcPts val="0"/>
              </a:spcBef>
              <a:spcAft>
                <a:spcPts val="0"/>
              </a:spcAft>
              <a:buClr>
                <a:srgbClr val="000000"/>
              </a:buClr>
              <a:buSzPts val="1400"/>
              <a:buFont typeface="Arial"/>
              <a:buNone/>
              <a:defRPr b="0" i="0" sz="1200" u="none" cap="none" strike="noStrike">
                <a:solidFill>
                  <a:schemeClr val="dk2"/>
                </a:solidFill>
                <a:latin typeface="Tahoma"/>
                <a:ea typeface="Tahoma"/>
                <a:cs typeface="Tahoma"/>
                <a:sym typeface="Tahoma"/>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6"/>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lnSpc>
                <a:spcPct val="100000"/>
              </a:lnSpc>
              <a:spcBef>
                <a:spcPts val="0"/>
              </a:spcBef>
              <a:spcAft>
                <a:spcPts val="0"/>
              </a:spcAft>
              <a:buClr>
                <a:srgbClr val="000000"/>
              </a:buClr>
              <a:buSzPts val="1400"/>
              <a:buFont typeface="Arial"/>
              <a:buNone/>
              <a:defRPr b="0" i="0" sz="1200" u="none" cap="none" strike="noStrike">
                <a:solidFill>
                  <a:schemeClr val="dk2"/>
                </a:solidFill>
                <a:latin typeface="Tahoma"/>
                <a:ea typeface="Tahoma"/>
                <a:cs typeface="Tahoma"/>
                <a:sym typeface="Tahoma"/>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6"/>
          <p:cNvSpPr txBox="1"/>
          <p:nvPr>
            <p:ph idx="12" type="sldNum"/>
          </p:nvPr>
        </p:nvSpPr>
        <p:spPr>
          <a:xfrm flipH="1">
            <a:off x="3810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Tahoma"/>
                <a:ea typeface="Tahoma"/>
                <a:cs typeface="Tahoma"/>
                <a:sym typeface="Tahoma"/>
              </a:defRPr>
            </a:lvl1pPr>
            <a:lvl2pPr indent="0" lvl="1" marL="0" marR="0" rtl="1"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Tahoma"/>
                <a:ea typeface="Tahoma"/>
                <a:cs typeface="Tahoma"/>
                <a:sym typeface="Tahoma"/>
              </a:defRPr>
            </a:lvl2pPr>
            <a:lvl3pPr indent="0" lvl="2" marL="0" marR="0" rtl="1"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Tahoma"/>
                <a:ea typeface="Tahoma"/>
                <a:cs typeface="Tahoma"/>
                <a:sym typeface="Tahoma"/>
              </a:defRPr>
            </a:lvl3pPr>
            <a:lvl4pPr indent="0" lvl="3" marL="0" marR="0" rtl="1"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Tahoma"/>
                <a:ea typeface="Tahoma"/>
                <a:cs typeface="Tahoma"/>
                <a:sym typeface="Tahoma"/>
              </a:defRPr>
            </a:lvl4pPr>
            <a:lvl5pPr indent="0" lvl="4" marL="0" marR="0" rtl="1"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Tahoma"/>
                <a:ea typeface="Tahoma"/>
                <a:cs typeface="Tahoma"/>
                <a:sym typeface="Tahoma"/>
              </a:defRPr>
            </a:lvl5pPr>
            <a:lvl6pPr indent="0" lvl="5" marL="0" marR="0" rtl="1"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Tahoma"/>
                <a:ea typeface="Tahoma"/>
                <a:cs typeface="Tahoma"/>
                <a:sym typeface="Tahoma"/>
              </a:defRPr>
            </a:lvl6pPr>
            <a:lvl7pPr indent="0" lvl="6" marL="0" marR="0" rtl="1"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Tahoma"/>
                <a:ea typeface="Tahoma"/>
                <a:cs typeface="Tahoma"/>
                <a:sym typeface="Tahoma"/>
              </a:defRPr>
            </a:lvl7pPr>
            <a:lvl8pPr indent="0" lvl="7" marL="0" marR="0" rtl="1"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Tahoma"/>
                <a:ea typeface="Tahoma"/>
                <a:cs typeface="Tahoma"/>
                <a:sym typeface="Tahoma"/>
              </a:defRPr>
            </a:lvl8pPr>
            <a:lvl9pPr indent="0" lvl="8" marL="0" marR="0" rtl="1"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Tahoma"/>
                <a:ea typeface="Tahoma"/>
                <a:cs typeface="Tahoma"/>
                <a:sym typeface="Tahoma"/>
              </a:defRPr>
            </a:lvl9pPr>
          </a:lstStyle>
          <a:p>
            <a:pPr indent="0" lvl="0" marL="0" rtl="1" algn="l">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
          <p:cNvSpPr txBox="1"/>
          <p:nvPr>
            <p:ph type="ctrTitle"/>
          </p:nvPr>
        </p:nvSpPr>
        <p:spPr>
          <a:xfrm flipH="1">
            <a:off x="3927574" y="1122363"/>
            <a:ext cx="7096933"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Tahoma"/>
              <a:buNone/>
            </a:pPr>
            <a:r>
              <a:rPr lang="iw-IL"/>
              <a:t>STR</a:t>
            </a:r>
            <a:endParaRPr/>
          </a:p>
          <a:p>
            <a:pPr indent="0" lvl="0" marL="0" rtl="0" algn="l">
              <a:lnSpc>
                <a:spcPct val="90000"/>
              </a:lnSpc>
              <a:spcBef>
                <a:spcPts val="0"/>
              </a:spcBef>
              <a:spcAft>
                <a:spcPts val="0"/>
              </a:spcAft>
              <a:buClr>
                <a:schemeClr val="dk1"/>
              </a:buClr>
              <a:buSzPts val="6000"/>
              <a:buFont typeface="Tahoma"/>
              <a:buNone/>
            </a:pPr>
            <a:r>
              <a:rPr lang="iw-IL" sz="3500"/>
              <a:t>SOFTWARE TEST REPORT</a:t>
            </a:r>
            <a:r>
              <a:rPr lang="iw-IL"/>
              <a:t> </a:t>
            </a:r>
            <a:endParaRPr/>
          </a:p>
        </p:txBody>
      </p:sp>
      <p:sp>
        <p:nvSpPr>
          <p:cNvPr id="192" name="Google Shape;192;p1"/>
          <p:cNvSpPr txBox="1"/>
          <p:nvPr>
            <p:ph idx="1" type="subTitle"/>
          </p:nvPr>
        </p:nvSpPr>
        <p:spPr>
          <a:xfrm flipH="1">
            <a:off x="1524000" y="3602038"/>
            <a:ext cx="9500507" cy="806675"/>
          </a:xfrm>
          <a:prstGeom prst="rect">
            <a:avLst/>
          </a:prstGeom>
          <a:noFill/>
          <a:ln>
            <a:noFill/>
          </a:ln>
        </p:spPr>
        <p:txBody>
          <a:bodyPr anchorCtr="0" anchor="t" bIns="45700" lIns="91425" spcFirstLastPara="1" rIns="91425" wrap="square" tIns="45700">
            <a:noAutofit/>
          </a:bodyPr>
          <a:lstStyle/>
          <a:p>
            <a:pPr indent="0" lvl="0" marL="0" rtl="1" algn="r">
              <a:lnSpc>
                <a:spcPct val="90000"/>
              </a:lnSpc>
              <a:spcBef>
                <a:spcPts val="0"/>
              </a:spcBef>
              <a:spcAft>
                <a:spcPts val="0"/>
              </a:spcAft>
              <a:buClr>
                <a:schemeClr val="dk1"/>
              </a:buClr>
              <a:buSzPts val="3200"/>
              <a:buNone/>
            </a:pPr>
            <a:r>
              <a:rPr lang="iw-IL"/>
              <a:t>אפליקציית רמי לוי באינטרנט</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1"/>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Clr>
                <a:schemeClr val="lt1"/>
              </a:buClr>
              <a:buSzPts val="4800"/>
              <a:buFont typeface="Tahoma"/>
              <a:buNone/>
            </a:pPr>
            <a:r>
              <a:rPr lang="iw-IL"/>
              <a:t>באג לדוגמא:</a:t>
            </a:r>
            <a:endParaRPr/>
          </a:p>
        </p:txBody>
      </p:sp>
      <p:sp>
        <p:nvSpPr>
          <p:cNvPr id="267" name="Google Shape;267;p11"/>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SzPts val="1200"/>
              <a:buNone/>
            </a:pPr>
            <a:fld id="{00000000-1234-1234-1234-123412341234}" type="slidenum">
              <a:rPr lang="iw-IL"/>
              <a:t>‹#›</a:t>
            </a:fld>
            <a:endParaRPr/>
          </a:p>
        </p:txBody>
      </p:sp>
      <p:sp>
        <p:nvSpPr>
          <p:cNvPr id="268" name="Google Shape;268;p11"/>
          <p:cNvSpPr txBox="1"/>
          <p:nvPr/>
        </p:nvSpPr>
        <p:spPr>
          <a:xfrm>
            <a:off x="1987900" y="1757850"/>
            <a:ext cx="9036600" cy="3342300"/>
          </a:xfrm>
          <a:prstGeom prst="rect">
            <a:avLst/>
          </a:prstGeom>
          <a:noFill/>
          <a:ln>
            <a:noFill/>
          </a:ln>
        </p:spPr>
        <p:txBody>
          <a:bodyPr anchorCtr="0" anchor="t" bIns="91425" lIns="91425" spcFirstLastPara="1" rIns="91425" wrap="square" tIns="91425">
            <a:noAutofit/>
          </a:bodyPr>
          <a:lstStyle/>
          <a:p>
            <a:pPr indent="0" lvl="0" marL="0" marR="0" rtl="1" algn="just">
              <a:lnSpc>
                <a:spcPct val="100000"/>
              </a:lnSpc>
              <a:spcBef>
                <a:spcPts val="0"/>
              </a:spcBef>
              <a:spcAft>
                <a:spcPts val="0"/>
              </a:spcAft>
              <a:buClr>
                <a:srgbClr val="000000"/>
              </a:buClr>
              <a:buSzPts val="1800"/>
              <a:buFont typeface="Arial"/>
              <a:buNone/>
            </a:pPr>
            <a:r>
              <a:rPr b="1" i="0" lang="iw-IL" sz="1800" u="sng" cap="none" strike="noStrike">
                <a:solidFill>
                  <a:schemeClr val="lt1"/>
                </a:solidFill>
                <a:latin typeface="Tahoma"/>
                <a:ea typeface="Tahoma"/>
                <a:cs typeface="Tahoma"/>
                <a:sym typeface="Tahoma"/>
              </a:rPr>
              <a:t>כותרת</a:t>
            </a:r>
            <a:r>
              <a:rPr b="0" i="0" lang="iw-IL" sz="1800" u="none" cap="none" strike="noStrike">
                <a:solidFill>
                  <a:schemeClr val="lt1"/>
                </a:solidFill>
                <a:latin typeface="Tahoma"/>
                <a:ea typeface="Tahoma"/>
                <a:cs typeface="Tahoma"/>
                <a:sym typeface="Tahoma"/>
              </a:rPr>
              <a:t>: </a:t>
            </a:r>
            <a:r>
              <a:rPr lang="iw-IL" sz="1800">
                <a:solidFill>
                  <a:schemeClr val="lt1"/>
                </a:solidFill>
                <a:latin typeface="Tahoma"/>
                <a:ea typeface="Tahoma"/>
                <a:cs typeface="Tahoma"/>
                <a:sym typeface="Tahoma"/>
              </a:rPr>
              <a:t>כאשר מנסים לחזור אחורה מפרטים אישיים על ידי לחיצה על לחצן איזור אישי האפליקציה נתקעת</a:t>
            </a:r>
            <a:endParaRPr i="0" sz="2600" u="none" cap="none" strike="noStrike">
              <a:solidFill>
                <a:schemeClr val="lt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1800"/>
              <a:buFont typeface="Arial"/>
              <a:buNone/>
            </a:pPr>
            <a:r>
              <a:rPr b="1" i="0" lang="iw-IL" sz="1800" u="sng" cap="none" strike="noStrike">
                <a:solidFill>
                  <a:schemeClr val="lt1"/>
                </a:solidFill>
                <a:latin typeface="Tahoma"/>
                <a:ea typeface="Tahoma"/>
                <a:cs typeface="Tahoma"/>
                <a:sym typeface="Tahoma"/>
              </a:rPr>
              <a:t>צעדים לשחזור</a:t>
            </a:r>
            <a:r>
              <a:rPr b="0" i="0" lang="iw-IL" sz="1800" u="none" cap="none" strike="noStrike">
                <a:solidFill>
                  <a:schemeClr val="lt1"/>
                </a:solidFill>
                <a:latin typeface="Tahoma"/>
                <a:ea typeface="Tahoma"/>
                <a:cs typeface="Tahoma"/>
                <a:sym typeface="Tahoma"/>
              </a:rPr>
              <a:t>: </a:t>
            </a:r>
            <a:r>
              <a:rPr lang="iw-IL" sz="1800">
                <a:solidFill>
                  <a:schemeClr val="lt1"/>
                </a:solidFill>
                <a:latin typeface="Tahoma"/>
                <a:ea typeface="Tahoma"/>
                <a:cs typeface="Tahoma"/>
                <a:sym typeface="Tahoma"/>
              </a:rPr>
              <a:t>לחץ על פרטים אישיים, לחץ עוד פעם לחצן איזור אישי על מנת לחזור אחורה, ודא שנפתח תפריט איזור אישי</a:t>
            </a:r>
            <a:endParaRPr i="0" sz="2600" u="none" cap="none" strike="noStrike">
              <a:solidFill>
                <a:schemeClr val="lt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1800"/>
              <a:buFont typeface="Arial"/>
              <a:buNone/>
            </a:pPr>
            <a:r>
              <a:rPr b="1" i="0" lang="iw-IL" sz="1800" u="sng" cap="none" strike="noStrike">
                <a:solidFill>
                  <a:schemeClr val="lt1"/>
                </a:solidFill>
                <a:latin typeface="Tahoma"/>
                <a:ea typeface="Tahoma"/>
                <a:cs typeface="Tahoma"/>
                <a:sym typeface="Tahoma"/>
              </a:rPr>
              <a:t>תוצאה צפויה</a:t>
            </a:r>
            <a:r>
              <a:rPr b="0" i="0" lang="iw-IL" sz="1800" u="none" cap="none" strike="noStrike">
                <a:solidFill>
                  <a:schemeClr val="lt1"/>
                </a:solidFill>
                <a:latin typeface="Tahoma"/>
                <a:ea typeface="Tahoma"/>
                <a:cs typeface="Tahoma"/>
                <a:sym typeface="Tahoma"/>
              </a:rPr>
              <a:t>: </a:t>
            </a:r>
            <a:r>
              <a:rPr lang="iw-IL" sz="1800">
                <a:solidFill>
                  <a:schemeClr val="lt1"/>
                </a:solidFill>
                <a:latin typeface="Tahoma"/>
                <a:ea typeface="Tahoma"/>
                <a:cs typeface="Tahoma"/>
                <a:sym typeface="Tahoma"/>
              </a:rPr>
              <a:t>נפתח תפריט איזור אישי</a:t>
            </a:r>
            <a:endParaRPr b="0" i="0" sz="1800" u="none" cap="none" strike="noStrike">
              <a:solidFill>
                <a:schemeClr val="lt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1800"/>
              <a:buFont typeface="Arial"/>
              <a:buNone/>
            </a:pPr>
            <a:r>
              <a:rPr b="1" i="0" lang="iw-IL" sz="1800" u="sng" cap="none" strike="noStrike">
                <a:solidFill>
                  <a:schemeClr val="lt1"/>
                </a:solidFill>
                <a:latin typeface="Tahoma"/>
                <a:ea typeface="Tahoma"/>
                <a:cs typeface="Tahoma"/>
                <a:sym typeface="Tahoma"/>
              </a:rPr>
              <a:t>תוצאה בפועל</a:t>
            </a:r>
            <a:r>
              <a:rPr b="0" i="0" lang="iw-IL" sz="1800" u="none" cap="none" strike="noStrike">
                <a:solidFill>
                  <a:schemeClr val="lt1"/>
                </a:solidFill>
                <a:latin typeface="Tahoma"/>
                <a:ea typeface="Tahoma"/>
                <a:cs typeface="Tahoma"/>
                <a:sym typeface="Tahoma"/>
              </a:rPr>
              <a:t>: </a:t>
            </a:r>
            <a:r>
              <a:rPr lang="iw-IL" sz="1800">
                <a:solidFill>
                  <a:schemeClr val="lt1"/>
                </a:solidFill>
                <a:latin typeface="Tahoma"/>
                <a:ea typeface="Tahoma"/>
                <a:cs typeface="Tahoma"/>
                <a:sym typeface="Tahoma"/>
              </a:rPr>
              <a:t>האפליקציה נתקעת ולא מגיבה לשום תנועה של מגע</a:t>
            </a:r>
            <a:endParaRPr b="0" i="0" sz="1800" u="none" cap="none" strike="noStrike">
              <a:solidFill>
                <a:schemeClr val="lt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dee13e9380_0_21"/>
          <p:cNvSpPr txBox="1"/>
          <p:nvPr>
            <p:ph type="title"/>
          </p:nvPr>
        </p:nvSpPr>
        <p:spPr>
          <a:xfrm flipH="1">
            <a:off x="1245408" y="381000"/>
            <a:ext cx="9779100" cy="1325700"/>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Clr>
                <a:schemeClr val="lt1"/>
              </a:buClr>
              <a:buSzPts val="4800"/>
              <a:buFont typeface="Tahoma"/>
              <a:buNone/>
            </a:pPr>
            <a:r>
              <a:rPr lang="iw-IL"/>
              <a:t>באג לדוגמא:</a:t>
            </a:r>
            <a:endParaRPr/>
          </a:p>
        </p:txBody>
      </p:sp>
      <p:sp>
        <p:nvSpPr>
          <p:cNvPr id="275" name="Google Shape;275;g2dee13e9380_0_21"/>
          <p:cNvSpPr txBox="1"/>
          <p:nvPr>
            <p:ph idx="12" type="sldNum"/>
          </p:nvPr>
        </p:nvSpPr>
        <p:spPr>
          <a:xfrm flipH="1">
            <a:off x="380924" y="6356350"/>
            <a:ext cx="1657800" cy="365100"/>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SzPts val="1200"/>
              <a:buNone/>
            </a:pPr>
            <a:fld id="{00000000-1234-1234-1234-123412341234}" type="slidenum">
              <a:rPr lang="iw-IL"/>
              <a:t>‹#›</a:t>
            </a:fld>
            <a:endParaRPr/>
          </a:p>
        </p:txBody>
      </p:sp>
      <p:sp>
        <p:nvSpPr>
          <p:cNvPr id="276" name="Google Shape;276;g2dee13e9380_0_21"/>
          <p:cNvSpPr txBox="1"/>
          <p:nvPr/>
        </p:nvSpPr>
        <p:spPr>
          <a:xfrm>
            <a:off x="1433800" y="1757850"/>
            <a:ext cx="9590700" cy="3342300"/>
          </a:xfrm>
          <a:prstGeom prst="rect">
            <a:avLst/>
          </a:prstGeom>
          <a:noFill/>
          <a:ln>
            <a:noFill/>
          </a:ln>
        </p:spPr>
        <p:txBody>
          <a:bodyPr anchorCtr="0" anchor="t" bIns="91425" lIns="91425" spcFirstLastPara="1" rIns="91425" wrap="square" tIns="91425">
            <a:noAutofit/>
          </a:bodyPr>
          <a:lstStyle/>
          <a:p>
            <a:pPr indent="0" lvl="0" marL="0" marR="0" rtl="1" algn="just">
              <a:lnSpc>
                <a:spcPct val="100000"/>
              </a:lnSpc>
              <a:spcBef>
                <a:spcPts val="0"/>
              </a:spcBef>
              <a:spcAft>
                <a:spcPts val="0"/>
              </a:spcAft>
              <a:buClr>
                <a:srgbClr val="000000"/>
              </a:buClr>
              <a:buSzPts val="1800"/>
              <a:buFont typeface="Arial"/>
              <a:buNone/>
            </a:pPr>
            <a:r>
              <a:rPr b="1" i="0" lang="iw-IL" sz="1800" u="sng" cap="none" strike="noStrike">
                <a:solidFill>
                  <a:schemeClr val="lt1"/>
                </a:solidFill>
                <a:latin typeface="Tahoma"/>
                <a:ea typeface="Tahoma"/>
                <a:cs typeface="Tahoma"/>
                <a:sym typeface="Tahoma"/>
              </a:rPr>
              <a:t>כותרת</a:t>
            </a:r>
            <a:r>
              <a:rPr b="0" i="0" lang="iw-IL" sz="1800" u="none" cap="none" strike="noStrike">
                <a:solidFill>
                  <a:schemeClr val="lt1"/>
                </a:solidFill>
                <a:latin typeface="Tahoma"/>
                <a:ea typeface="Tahoma"/>
                <a:cs typeface="Tahoma"/>
                <a:sym typeface="Tahoma"/>
              </a:rPr>
              <a:t>: </a:t>
            </a:r>
            <a:r>
              <a:rPr lang="iw-IL" sz="1800">
                <a:solidFill>
                  <a:schemeClr val="lt1"/>
                </a:solidFill>
                <a:latin typeface="Tahoma"/>
                <a:ea typeface="Tahoma"/>
                <a:cs typeface="Tahoma"/>
                <a:sym typeface="Tahoma"/>
              </a:rPr>
              <a:t>האפליקציה נתקעת ולא מציגה את פופ אפ צפייה במוצר</a:t>
            </a:r>
            <a:endParaRPr sz="1800">
              <a:solidFill>
                <a:schemeClr val="lt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1800"/>
              <a:buFont typeface="Arial"/>
              <a:buNone/>
            </a:pPr>
            <a:r>
              <a:t/>
            </a:r>
            <a:endParaRPr sz="1800">
              <a:solidFill>
                <a:schemeClr val="lt1"/>
              </a:solidFill>
            </a:endParaRPr>
          </a:p>
          <a:p>
            <a:pPr indent="0" lvl="0" marL="0" marR="0" rtl="1" algn="just">
              <a:lnSpc>
                <a:spcPct val="100000"/>
              </a:lnSpc>
              <a:spcBef>
                <a:spcPts val="0"/>
              </a:spcBef>
              <a:spcAft>
                <a:spcPts val="0"/>
              </a:spcAft>
              <a:buClr>
                <a:srgbClr val="000000"/>
              </a:buClr>
              <a:buSzPts val="1800"/>
              <a:buFont typeface="Arial"/>
              <a:buNone/>
            </a:pPr>
            <a:r>
              <a:rPr b="1" i="0" lang="iw-IL" sz="1800" u="sng" cap="none" strike="noStrike">
                <a:solidFill>
                  <a:schemeClr val="lt1"/>
                </a:solidFill>
                <a:latin typeface="Tahoma"/>
                <a:ea typeface="Tahoma"/>
                <a:cs typeface="Tahoma"/>
                <a:sym typeface="Tahoma"/>
              </a:rPr>
              <a:t>צעדים לשחזור</a:t>
            </a:r>
            <a:r>
              <a:rPr b="0" i="0" lang="iw-IL" sz="1800" u="none" cap="none" strike="noStrike">
                <a:solidFill>
                  <a:schemeClr val="lt1"/>
                </a:solidFill>
                <a:latin typeface="Tahoma"/>
                <a:ea typeface="Tahoma"/>
                <a:cs typeface="Tahoma"/>
                <a:sym typeface="Tahoma"/>
              </a:rPr>
              <a:t>: </a:t>
            </a:r>
            <a:r>
              <a:rPr lang="iw-IL" sz="1800">
                <a:solidFill>
                  <a:schemeClr val="lt1"/>
                </a:solidFill>
                <a:latin typeface="Tahoma"/>
                <a:ea typeface="Tahoma"/>
                <a:cs typeface="Tahoma"/>
                <a:sym typeface="Tahoma"/>
              </a:rPr>
              <a:t>לחץ על מוצר מסוים, ודא שפופ אפ צפייה במוצר מוצג</a:t>
            </a:r>
            <a:endParaRPr sz="1800">
              <a:solidFill>
                <a:schemeClr val="lt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1800"/>
              <a:buFont typeface="Arial"/>
              <a:buNone/>
            </a:pPr>
            <a:r>
              <a:t/>
            </a:r>
            <a:endParaRPr sz="1800">
              <a:solidFill>
                <a:schemeClr val="lt1"/>
              </a:solidFill>
            </a:endParaRPr>
          </a:p>
          <a:p>
            <a:pPr indent="0" lvl="0" marL="0" marR="0" rtl="1" algn="just">
              <a:lnSpc>
                <a:spcPct val="100000"/>
              </a:lnSpc>
              <a:spcBef>
                <a:spcPts val="0"/>
              </a:spcBef>
              <a:spcAft>
                <a:spcPts val="0"/>
              </a:spcAft>
              <a:buClr>
                <a:srgbClr val="000000"/>
              </a:buClr>
              <a:buSzPts val="1800"/>
              <a:buFont typeface="Arial"/>
              <a:buNone/>
            </a:pPr>
            <a:r>
              <a:rPr b="1" i="0" lang="iw-IL" sz="1800" u="sng" cap="none" strike="noStrike">
                <a:solidFill>
                  <a:schemeClr val="lt1"/>
                </a:solidFill>
                <a:latin typeface="Tahoma"/>
                <a:ea typeface="Tahoma"/>
                <a:cs typeface="Tahoma"/>
                <a:sym typeface="Tahoma"/>
              </a:rPr>
              <a:t>תוצאה צפויה</a:t>
            </a:r>
            <a:r>
              <a:rPr b="0" i="0" lang="iw-IL" sz="1800" u="none" cap="none" strike="noStrike">
                <a:solidFill>
                  <a:schemeClr val="lt1"/>
                </a:solidFill>
                <a:latin typeface="Tahoma"/>
                <a:ea typeface="Tahoma"/>
                <a:cs typeface="Tahoma"/>
                <a:sym typeface="Tahoma"/>
              </a:rPr>
              <a:t>:</a:t>
            </a:r>
            <a:r>
              <a:rPr i="0" lang="iw-IL" sz="1800" u="none" cap="none" strike="noStrike">
                <a:solidFill>
                  <a:schemeClr val="lt1"/>
                </a:solidFill>
                <a:latin typeface="Tahoma"/>
                <a:ea typeface="Tahoma"/>
                <a:cs typeface="Tahoma"/>
                <a:sym typeface="Tahoma"/>
              </a:rPr>
              <a:t> </a:t>
            </a:r>
            <a:r>
              <a:rPr lang="iw-IL" sz="1800">
                <a:solidFill>
                  <a:schemeClr val="lt1"/>
                </a:solidFill>
                <a:latin typeface="Tahoma"/>
                <a:ea typeface="Tahoma"/>
                <a:cs typeface="Tahoma"/>
                <a:sym typeface="Tahoma"/>
              </a:rPr>
              <a:t>פופ אפ צפייה במוצר מוצג</a:t>
            </a:r>
            <a:endParaRPr i="0" sz="1800" u="none" cap="none" strike="noStrike">
              <a:solidFill>
                <a:schemeClr val="lt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1800"/>
              <a:buFont typeface="Arial"/>
              <a:buNone/>
            </a:pPr>
            <a:r>
              <a:rPr b="1" i="0" lang="iw-IL" sz="1800" u="sng" cap="none" strike="noStrike">
                <a:solidFill>
                  <a:schemeClr val="lt1"/>
                </a:solidFill>
                <a:latin typeface="Tahoma"/>
                <a:ea typeface="Tahoma"/>
                <a:cs typeface="Tahoma"/>
                <a:sym typeface="Tahoma"/>
              </a:rPr>
              <a:t>תוצאה בפועל</a:t>
            </a:r>
            <a:r>
              <a:rPr b="0" i="0" lang="iw-IL" sz="1800" u="none" cap="none" strike="noStrike">
                <a:solidFill>
                  <a:schemeClr val="lt1"/>
                </a:solidFill>
                <a:latin typeface="Tahoma"/>
                <a:ea typeface="Tahoma"/>
                <a:cs typeface="Tahoma"/>
                <a:sym typeface="Tahoma"/>
              </a:rPr>
              <a:t>: </a:t>
            </a:r>
            <a:r>
              <a:rPr lang="iw-IL" sz="1800">
                <a:solidFill>
                  <a:schemeClr val="lt1"/>
                </a:solidFill>
                <a:latin typeface="Tahoma"/>
                <a:ea typeface="Tahoma"/>
                <a:cs typeface="Tahoma"/>
                <a:sym typeface="Tahoma"/>
              </a:rPr>
              <a:t>האפליקציה נתקעת ולא מגיבה כאשר לוחצים על מוצר לפתיחת הפופ אפ</a:t>
            </a:r>
            <a:endParaRPr b="0" i="0" sz="1800" u="none" cap="none" strike="noStrike">
              <a:solidFill>
                <a:schemeClr val="lt1"/>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Clr>
                <a:schemeClr val="dk1"/>
              </a:buClr>
              <a:buSzPts val="4800"/>
              <a:buFont typeface="Tahoma"/>
              <a:buNone/>
            </a:pPr>
            <a:r>
              <a:rPr lang="iw-IL"/>
              <a:t>מסקנות והמלצות:</a:t>
            </a:r>
            <a:endParaRPr/>
          </a:p>
        </p:txBody>
      </p:sp>
      <p:sp>
        <p:nvSpPr>
          <p:cNvPr id="283" name="Google Shape;283;p14"/>
          <p:cNvSpPr txBox="1"/>
          <p:nvPr>
            <p:ph idx="1" type="body"/>
          </p:nvPr>
        </p:nvSpPr>
        <p:spPr>
          <a:xfrm flipH="1">
            <a:off x="1245325" y="2653167"/>
            <a:ext cx="9779183" cy="3436483"/>
          </a:xfrm>
          <a:prstGeom prst="rect">
            <a:avLst/>
          </a:prstGeom>
          <a:noFill/>
          <a:ln>
            <a:noFill/>
          </a:ln>
        </p:spPr>
        <p:txBody>
          <a:bodyPr anchorCtr="0" anchor="t" bIns="45700" lIns="91425" spcFirstLastPara="1" rIns="91425" wrap="square" tIns="45700">
            <a:normAutofit/>
          </a:bodyPr>
          <a:lstStyle/>
          <a:p>
            <a:pPr indent="0" lvl="0" marL="0" rtl="1" algn="just">
              <a:lnSpc>
                <a:spcPct val="150000"/>
              </a:lnSpc>
              <a:spcBef>
                <a:spcPts val="0"/>
              </a:spcBef>
              <a:spcAft>
                <a:spcPts val="0"/>
              </a:spcAft>
              <a:buClr>
                <a:schemeClr val="lt1"/>
              </a:buClr>
              <a:buSzPts val="2400"/>
              <a:buNone/>
            </a:pPr>
            <a:r>
              <a:rPr lang="iw-IL" sz="2100"/>
              <a:t>לאור הנתונים שהוצגו במסמך ה -  STP והקריטריונים ליציאה מבדיקות ניתן להסיק שהאפליקציה עומדת בדיוק על הסף אבל יש כשלים באפליקציה כמו למשל שהאפליקציה נתקעת ולא מגיבה, אפליקציה לא ידידותית למשתמש, קצת מסורבלת לכן אני אמליץ לא להעלות אותה לאוויר ולתקן את הבאגים הקריטיים לשימוש יותר נוח וידידותי למשתמש. </a:t>
            </a:r>
            <a:endParaRPr sz="2100"/>
          </a:p>
        </p:txBody>
      </p:sp>
      <p:sp>
        <p:nvSpPr>
          <p:cNvPr id="284" name="Google Shape;284;p14"/>
          <p:cNvSpPr txBox="1"/>
          <p:nvPr>
            <p:ph idx="10" type="dt"/>
          </p:nvPr>
        </p:nvSpPr>
        <p:spPr>
          <a:xfrm flipH="1">
            <a:off x="9067800" y="6356350"/>
            <a:ext cx="2743200" cy="365125"/>
          </a:xfrm>
          <a:prstGeom prst="rect">
            <a:avLst/>
          </a:prstGeom>
          <a:noFill/>
          <a:ln>
            <a:noFill/>
          </a:ln>
        </p:spPr>
        <p:txBody>
          <a:bodyPr anchorCtr="0" anchor="ctr" bIns="45700" lIns="91425" spcFirstLastPara="1" rIns="91425" wrap="square" tIns="45700">
            <a:noAutofit/>
          </a:bodyPr>
          <a:lstStyle/>
          <a:p>
            <a:pPr indent="0" lvl="0" marL="0" rtl="1" algn="r">
              <a:lnSpc>
                <a:spcPct val="100000"/>
              </a:lnSpc>
              <a:spcBef>
                <a:spcPts val="0"/>
              </a:spcBef>
              <a:spcAft>
                <a:spcPts val="0"/>
              </a:spcAft>
              <a:buSzPts val="1400"/>
              <a:buNone/>
            </a:pPr>
            <a:r>
              <a:rPr lang="iw-IL"/>
              <a:t>כ"ט/אדר ב/תשפ"ד</a:t>
            </a:r>
            <a:endParaRPr/>
          </a:p>
        </p:txBody>
      </p:sp>
      <p:sp>
        <p:nvSpPr>
          <p:cNvPr id="285" name="Google Shape;285;p14"/>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SzPts val="1400"/>
              <a:buNone/>
            </a:pPr>
            <a:r>
              <a:rPr lang="iw-IL"/>
              <a:t>כ</a:t>
            </a:r>
            <a:endParaRPr/>
          </a:p>
        </p:txBody>
      </p:sp>
      <p:sp>
        <p:nvSpPr>
          <p:cNvPr id="286" name="Google Shape;286;p14"/>
          <p:cNvSpPr txBox="1"/>
          <p:nvPr>
            <p:ph idx="12" type="sldNum"/>
          </p:nvPr>
        </p:nvSpPr>
        <p:spPr>
          <a:xfrm flipH="1">
            <a:off x="381000" y="6356350"/>
            <a:ext cx="1604682" cy="365125"/>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SzPts val="1200"/>
              <a:buNone/>
            </a:pPr>
            <a:fld id="{00000000-1234-1234-1234-123412341234}" type="slidenum">
              <a:rPr lang="iw-IL"/>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p>
            <a:pPr indent="0" lvl="0" marL="457200" rtl="1" algn="r">
              <a:lnSpc>
                <a:spcPct val="90000"/>
              </a:lnSpc>
              <a:spcBef>
                <a:spcPts val="0"/>
              </a:spcBef>
              <a:spcAft>
                <a:spcPts val="0"/>
              </a:spcAft>
              <a:buNone/>
            </a:pPr>
            <a:r>
              <a:rPr lang="iw-IL"/>
              <a:t>הקדמה על האפליקציה</a:t>
            </a:r>
            <a:endParaRPr/>
          </a:p>
        </p:txBody>
      </p:sp>
      <p:sp>
        <p:nvSpPr>
          <p:cNvPr id="199" name="Google Shape;199;p3"/>
          <p:cNvSpPr txBox="1"/>
          <p:nvPr>
            <p:ph idx="1" type="body"/>
          </p:nvPr>
        </p:nvSpPr>
        <p:spPr>
          <a:xfrm flipH="1">
            <a:off x="1245325" y="2653167"/>
            <a:ext cx="9779183" cy="3436483"/>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Clr>
                <a:schemeClr val="dk1"/>
              </a:buClr>
              <a:buSzPts val="1100"/>
              <a:buFont typeface="Arial"/>
              <a:buNone/>
            </a:pPr>
            <a:r>
              <a:rPr b="1" lang="iw-IL" sz="2700">
                <a:solidFill>
                  <a:schemeClr val="dk1"/>
                </a:solidFill>
                <a:latin typeface="Calibri"/>
                <a:ea typeface="Calibri"/>
                <a:cs typeface="Calibri"/>
                <a:sym typeface="Calibri"/>
              </a:rPr>
              <a:t>אפליקציה "רמי לוי באינטרנט" היא אפליקציה של רשת המזון "רמי לוי" </a:t>
            </a:r>
            <a:r>
              <a:rPr b="1" lang="iw-IL" sz="2700">
                <a:solidFill>
                  <a:schemeClr val="dk1"/>
                </a:solidFill>
                <a:latin typeface="Calibri"/>
                <a:ea typeface="Calibri"/>
                <a:cs typeface="Calibri"/>
                <a:sym typeface="Calibri"/>
              </a:rPr>
              <a:t>שמאפשרת</a:t>
            </a:r>
            <a:r>
              <a:rPr b="1" lang="iw-IL" sz="2700">
                <a:solidFill>
                  <a:schemeClr val="dk1"/>
                </a:solidFill>
                <a:latin typeface="Calibri"/>
                <a:ea typeface="Calibri"/>
                <a:cs typeface="Calibri"/>
                <a:sym typeface="Calibri"/>
              </a:rPr>
              <a:t> לך לצפות בקטלוג המוצרים של הרשת, להוסיף מוצרים לסל הקניות שלך, לבצע רכישות בקלות ובנוחות מהמכשיר הנייד או מהמחשב האישי שלך.</a:t>
            </a:r>
            <a:endParaRPr b="1" sz="2700">
              <a:solidFill>
                <a:schemeClr val="dk1"/>
              </a:solidFill>
              <a:latin typeface="Calibri"/>
              <a:ea typeface="Calibri"/>
              <a:cs typeface="Calibri"/>
              <a:sym typeface="Calibri"/>
            </a:endParaRPr>
          </a:p>
          <a:p>
            <a:pPr indent="0" lvl="0" marL="0" rtl="1" algn="r">
              <a:lnSpc>
                <a:spcPct val="100000"/>
              </a:lnSpc>
              <a:spcBef>
                <a:spcPts val="0"/>
              </a:spcBef>
              <a:spcAft>
                <a:spcPts val="0"/>
              </a:spcAft>
              <a:buClr>
                <a:schemeClr val="dk1"/>
              </a:buClr>
              <a:buSzPts val="1100"/>
              <a:buFont typeface="Arial"/>
              <a:buNone/>
            </a:pPr>
            <a:r>
              <a:rPr b="1" lang="iw-IL" sz="2700">
                <a:solidFill>
                  <a:schemeClr val="dk1"/>
                </a:solidFill>
                <a:latin typeface="Calibri"/>
                <a:ea typeface="Calibri"/>
                <a:cs typeface="Calibri"/>
                <a:sym typeface="Calibri"/>
              </a:rPr>
              <a:t>האפליקציה מציעה גם אפשרויות נוספות כמו חיפוש מוצרים לפי קטגוריות שונות, צפייה במבצעים והנחות מיוחדות, ניהול רשימת קניות, אפשרות לבצע הזמנה מראש ולקבוע מועד לאיסוף או למשלוח ההזמנה. בכך, האפליקציה מציעה ללקוחותיה חווית קנייה מקוונת, נוחה, מהירה ומותאמת אישית.</a:t>
            </a:r>
            <a:endParaRPr b="1" sz="2700">
              <a:solidFill>
                <a:schemeClr val="dk1"/>
              </a:solidFill>
              <a:latin typeface="Calibri"/>
              <a:ea typeface="Calibri"/>
              <a:cs typeface="Calibri"/>
              <a:sym typeface="Calibri"/>
            </a:endParaRPr>
          </a:p>
          <a:p>
            <a:pPr indent="0" lvl="0" marL="0" rtl="1" algn="just">
              <a:lnSpc>
                <a:spcPct val="150000"/>
              </a:lnSpc>
              <a:spcBef>
                <a:spcPts val="0"/>
              </a:spcBef>
              <a:spcAft>
                <a:spcPts val="0"/>
              </a:spcAft>
              <a:buClr>
                <a:schemeClr val="lt1"/>
              </a:buClr>
              <a:buSzPts val="2400"/>
              <a:buNone/>
            </a:pPr>
            <a:r>
              <a:t/>
            </a:r>
            <a:endParaRPr b="1" sz="4000"/>
          </a:p>
        </p:txBody>
      </p:sp>
      <p:sp>
        <p:nvSpPr>
          <p:cNvPr id="200" name="Google Shape;200;p3"/>
          <p:cNvSpPr txBox="1"/>
          <p:nvPr>
            <p:ph idx="12" type="sldNum"/>
          </p:nvPr>
        </p:nvSpPr>
        <p:spPr>
          <a:xfrm flipH="1">
            <a:off x="381000" y="6356350"/>
            <a:ext cx="1604682" cy="365125"/>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SzPts val="1200"/>
              <a:buNone/>
            </a:pPr>
            <a:fld id="{00000000-1234-1234-1234-123412341234}" type="slidenum">
              <a:rPr lang="iw-IL"/>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de4a6f6b91_0_0"/>
          <p:cNvSpPr txBox="1"/>
          <p:nvPr>
            <p:ph type="title"/>
          </p:nvPr>
        </p:nvSpPr>
        <p:spPr>
          <a:xfrm flipH="1">
            <a:off x="1245408" y="381000"/>
            <a:ext cx="9779100" cy="1325700"/>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Clr>
                <a:schemeClr val="dk1"/>
              </a:buClr>
              <a:buSzPts val="4800"/>
              <a:buFont typeface="Tahoma"/>
              <a:buNone/>
            </a:pPr>
            <a:r>
              <a:rPr lang="iw-IL"/>
              <a:t>מטרת המסמך</a:t>
            </a:r>
            <a:endParaRPr/>
          </a:p>
        </p:txBody>
      </p:sp>
      <p:sp>
        <p:nvSpPr>
          <p:cNvPr id="207" name="Google Shape;207;g2de4a6f6b91_0_0"/>
          <p:cNvSpPr txBox="1"/>
          <p:nvPr>
            <p:ph idx="1" type="body"/>
          </p:nvPr>
        </p:nvSpPr>
        <p:spPr>
          <a:xfrm flipH="1">
            <a:off x="1245408" y="2653167"/>
            <a:ext cx="9779100" cy="3436500"/>
          </a:xfrm>
          <a:prstGeom prst="rect">
            <a:avLst/>
          </a:prstGeom>
          <a:noFill/>
          <a:ln>
            <a:noFill/>
          </a:ln>
        </p:spPr>
        <p:txBody>
          <a:bodyPr anchorCtr="0" anchor="t" bIns="45700" lIns="91425" spcFirstLastPara="1" rIns="91425" wrap="square" tIns="45700">
            <a:noAutofit/>
          </a:bodyPr>
          <a:lstStyle/>
          <a:p>
            <a:pPr indent="0" lvl="0" marL="0" rtl="1" algn="just">
              <a:lnSpc>
                <a:spcPct val="115000"/>
              </a:lnSpc>
              <a:spcBef>
                <a:spcPts val="0"/>
              </a:spcBef>
              <a:spcAft>
                <a:spcPts val="0"/>
              </a:spcAft>
              <a:buClr>
                <a:schemeClr val="lt1"/>
              </a:buClr>
              <a:buSzPts val="2400"/>
              <a:buNone/>
            </a:pPr>
            <a:r>
              <a:rPr b="1" lang="iw-IL" sz="3800">
                <a:solidFill>
                  <a:schemeClr val="dk1"/>
                </a:solidFill>
                <a:latin typeface="Calibri"/>
                <a:ea typeface="Calibri"/>
                <a:cs typeface="Calibri"/>
                <a:sym typeface="Calibri"/>
              </a:rPr>
              <a:t>מסמך זה נועד לסכם את תוצאות הבדיקות שבוצעו עבור </a:t>
            </a:r>
            <a:r>
              <a:rPr b="1" lang="iw-IL" sz="3800">
                <a:solidFill>
                  <a:schemeClr val="dk1"/>
                </a:solidFill>
                <a:latin typeface="Calibri"/>
                <a:ea typeface="Calibri"/>
                <a:cs typeface="Calibri"/>
                <a:sym typeface="Calibri"/>
              </a:rPr>
              <a:t>אפליקציית</a:t>
            </a:r>
            <a:r>
              <a:rPr b="1" lang="iw-IL" sz="3800">
                <a:solidFill>
                  <a:schemeClr val="dk1"/>
                </a:solidFill>
                <a:latin typeface="Calibri"/>
                <a:ea typeface="Calibri"/>
                <a:cs typeface="Calibri"/>
                <a:sym typeface="Calibri"/>
              </a:rPr>
              <a:t> "רמי לוי באינטרנט", כולל סקירה כללית של התהליך, הממצאים וההמלצות להמשך.</a:t>
            </a:r>
            <a:endParaRPr b="1" sz="5100"/>
          </a:p>
        </p:txBody>
      </p:sp>
      <p:sp>
        <p:nvSpPr>
          <p:cNvPr id="208" name="Google Shape;208;g2de4a6f6b91_0_0"/>
          <p:cNvSpPr txBox="1"/>
          <p:nvPr>
            <p:ph idx="12" type="sldNum"/>
          </p:nvPr>
        </p:nvSpPr>
        <p:spPr>
          <a:xfrm flipH="1">
            <a:off x="380982" y="6356350"/>
            <a:ext cx="1604700" cy="365100"/>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SzPts val="1200"/>
              <a:buNone/>
            </a:pPr>
            <a:fld id="{00000000-1234-1234-1234-123412341234}" type="slidenum">
              <a:rPr lang="iw-IL"/>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ca9760ab78_0_1"/>
          <p:cNvSpPr txBox="1"/>
          <p:nvPr>
            <p:ph type="title"/>
          </p:nvPr>
        </p:nvSpPr>
        <p:spPr>
          <a:xfrm flipH="1">
            <a:off x="1245408" y="381000"/>
            <a:ext cx="9779100" cy="1325700"/>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SzPts val="4800"/>
              <a:buNone/>
            </a:pPr>
            <a:r>
              <a:rPr lang="iw-IL"/>
              <a:t>היקף הבדיקות</a:t>
            </a:r>
            <a:endParaRPr/>
          </a:p>
        </p:txBody>
      </p:sp>
      <p:sp>
        <p:nvSpPr>
          <p:cNvPr id="215" name="Google Shape;215;g2ca9760ab78_0_1"/>
          <p:cNvSpPr txBox="1"/>
          <p:nvPr>
            <p:ph idx="1" type="body"/>
          </p:nvPr>
        </p:nvSpPr>
        <p:spPr>
          <a:xfrm flipH="1">
            <a:off x="8905784" y="2526318"/>
            <a:ext cx="3218700" cy="2828700"/>
          </a:xfrm>
          <a:prstGeom prst="rect">
            <a:avLst/>
          </a:prstGeom>
          <a:noFill/>
          <a:ln>
            <a:noFill/>
          </a:ln>
        </p:spPr>
        <p:txBody>
          <a:bodyPr anchorCtr="0" anchor="t" bIns="45700" lIns="91425" spcFirstLastPara="1" rIns="91425" wrap="square" tIns="45700">
            <a:noAutofit/>
          </a:bodyPr>
          <a:lstStyle/>
          <a:p>
            <a:pPr indent="0" lvl="0" marL="0" rtl="1" algn="r">
              <a:lnSpc>
                <a:spcPct val="115000"/>
              </a:lnSpc>
              <a:spcBef>
                <a:spcPts val="0"/>
              </a:spcBef>
              <a:spcAft>
                <a:spcPts val="0"/>
              </a:spcAft>
              <a:buClr>
                <a:schemeClr val="dk1"/>
              </a:buClr>
              <a:buSzPts val="1100"/>
              <a:buFont typeface="Arial"/>
              <a:buNone/>
            </a:pPr>
            <a:r>
              <a:rPr b="1" lang="iw-IL" sz="1600"/>
              <a:t>בדיקות עשן - </a:t>
            </a:r>
            <a:r>
              <a:rPr b="1" lang="iw-IL" sz="1600">
                <a:highlight>
                  <a:srgbClr val="00FF00"/>
                </a:highlight>
              </a:rPr>
              <a:t>בוצע</a:t>
            </a:r>
            <a:endParaRPr b="1" sz="1600"/>
          </a:p>
          <a:p>
            <a:pPr indent="0" lvl="0" marL="0" rtl="1" algn="r">
              <a:lnSpc>
                <a:spcPct val="115000"/>
              </a:lnSpc>
              <a:spcBef>
                <a:spcPts val="0"/>
              </a:spcBef>
              <a:spcAft>
                <a:spcPts val="0"/>
              </a:spcAft>
              <a:buClr>
                <a:schemeClr val="dk1"/>
              </a:buClr>
              <a:buSzPts val="1100"/>
              <a:buFont typeface="Arial"/>
              <a:buNone/>
            </a:pPr>
            <a:r>
              <a:rPr b="1" lang="iw-IL" sz="1600"/>
              <a:t>בדיקות שפיות - </a:t>
            </a:r>
            <a:r>
              <a:rPr b="1" lang="iw-IL" sz="1600">
                <a:highlight>
                  <a:srgbClr val="00FF00"/>
                </a:highlight>
              </a:rPr>
              <a:t>בוצע</a:t>
            </a:r>
            <a:endParaRPr b="1" sz="1600"/>
          </a:p>
          <a:p>
            <a:pPr indent="0" lvl="0" marL="0" rtl="1" algn="r">
              <a:lnSpc>
                <a:spcPct val="115000"/>
              </a:lnSpc>
              <a:spcBef>
                <a:spcPts val="0"/>
              </a:spcBef>
              <a:spcAft>
                <a:spcPts val="0"/>
              </a:spcAft>
              <a:buClr>
                <a:schemeClr val="dk1"/>
              </a:buClr>
              <a:buSzPts val="1100"/>
              <a:buFont typeface="Arial"/>
              <a:buNone/>
            </a:pPr>
            <a:r>
              <a:rPr b="1" lang="iw-IL" sz="1600"/>
              <a:t>בדיקות רגרסיה - </a:t>
            </a:r>
            <a:r>
              <a:rPr b="1" lang="iw-IL" sz="1600">
                <a:highlight>
                  <a:srgbClr val="00FF00"/>
                </a:highlight>
              </a:rPr>
              <a:t>בוצע</a:t>
            </a:r>
            <a:endParaRPr b="1" sz="1600"/>
          </a:p>
          <a:p>
            <a:pPr indent="0" lvl="0" marL="0" rtl="1" algn="r">
              <a:lnSpc>
                <a:spcPct val="100000"/>
              </a:lnSpc>
              <a:spcBef>
                <a:spcPts val="0"/>
              </a:spcBef>
              <a:spcAft>
                <a:spcPts val="0"/>
              </a:spcAft>
              <a:buSzPts val="2000"/>
              <a:buNone/>
            </a:pPr>
            <a:r>
              <a:t/>
            </a:r>
            <a:endParaRPr sz="1600"/>
          </a:p>
        </p:txBody>
      </p:sp>
      <p:sp>
        <p:nvSpPr>
          <p:cNvPr id="216" name="Google Shape;216;g2ca9760ab78_0_1"/>
          <p:cNvSpPr txBox="1"/>
          <p:nvPr>
            <p:ph idx="2" type="body"/>
          </p:nvPr>
        </p:nvSpPr>
        <p:spPr>
          <a:xfrm flipH="1">
            <a:off x="5095650" y="2526325"/>
            <a:ext cx="3523200" cy="3108900"/>
          </a:xfrm>
          <a:prstGeom prst="rect">
            <a:avLst/>
          </a:prstGeom>
          <a:noFill/>
          <a:ln>
            <a:noFill/>
          </a:ln>
        </p:spPr>
        <p:txBody>
          <a:bodyPr anchorCtr="0" anchor="t" bIns="45700" lIns="91425" spcFirstLastPara="1" rIns="91425" wrap="square" tIns="45700">
            <a:noAutofit/>
          </a:bodyPr>
          <a:lstStyle/>
          <a:p>
            <a:pPr indent="0" lvl="0" marL="0" rtl="1" algn="r">
              <a:lnSpc>
                <a:spcPct val="115000"/>
              </a:lnSpc>
              <a:spcBef>
                <a:spcPts val="0"/>
              </a:spcBef>
              <a:spcAft>
                <a:spcPts val="0"/>
              </a:spcAft>
              <a:buClr>
                <a:schemeClr val="dk1"/>
              </a:buClr>
              <a:buSzPts val="1100"/>
              <a:buFont typeface="Arial"/>
              <a:buNone/>
            </a:pPr>
            <a:r>
              <a:rPr b="1" lang="iw-IL" sz="1600"/>
              <a:t>בדיקות פונקציונליות - </a:t>
            </a:r>
            <a:r>
              <a:rPr b="1" lang="iw-IL" sz="1600">
                <a:highlight>
                  <a:srgbClr val="00FF00"/>
                </a:highlight>
              </a:rPr>
              <a:t>בוצע</a:t>
            </a:r>
            <a:endParaRPr b="1"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b="1" lang="iw-IL" sz="1600"/>
              <a:t>בדיקות Gui - </a:t>
            </a:r>
            <a:r>
              <a:rPr b="1" lang="iw-IL" sz="1600">
                <a:highlight>
                  <a:srgbClr val="00FF00"/>
                </a:highlight>
              </a:rPr>
              <a:t>בוצע</a:t>
            </a:r>
            <a:endParaRPr b="1"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b="1" lang="iw-IL" sz="1600"/>
              <a:t>בדיקות קצה - </a:t>
            </a:r>
            <a:r>
              <a:rPr b="1" lang="iw-IL" sz="1600">
                <a:highlight>
                  <a:srgbClr val="00FF00"/>
                </a:highlight>
              </a:rPr>
              <a:t>בוצע</a:t>
            </a:r>
            <a:endParaRPr b="1"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b="1" lang="iw-IL" sz="1600"/>
              <a:t>בדיקות נגישות - </a:t>
            </a:r>
            <a:r>
              <a:rPr b="1" lang="iw-IL" sz="1600">
                <a:highlight>
                  <a:srgbClr val="00FF00"/>
                </a:highlight>
              </a:rPr>
              <a:t>בוצע</a:t>
            </a:r>
            <a:endParaRPr b="1"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b="1" lang="iw-IL" sz="1600"/>
              <a:t>בדיקות תאימות - </a:t>
            </a:r>
            <a:r>
              <a:rPr b="1" lang="iw-IL" sz="1600">
                <a:highlight>
                  <a:srgbClr val="00FF00"/>
                </a:highlight>
              </a:rPr>
              <a:t>בוצע</a:t>
            </a:r>
            <a:endParaRPr b="1"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b="1" lang="iw-IL" sz="1600"/>
              <a:t>בדיקות Error handling -</a:t>
            </a:r>
            <a:r>
              <a:rPr b="1" lang="iw-IL" sz="1600">
                <a:highlight>
                  <a:srgbClr val="00FF00"/>
                </a:highlight>
              </a:rPr>
              <a:t>בוצע</a:t>
            </a:r>
            <a:endParaRPr b="1"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b="1" lang="iw-IL" sz="1600"/>
              <a:t>בדיקות שימושיות - </a:t>
            </a:r>
            <a:r>
              <a:rPr b="1" lang="iw-IL" sz="1600">
                <a:highlight>
                  <a:srgbClr val="00FF00"/>
                </a:highlight>
              </a:rPr>
              <a:t>בוצע</a:t>
            </a:r>
            <a:endParaRPr b="1"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b="1" lang="iw-IL" sz="1600"/>
              <a:t>בדיקות Stress testing </a:t>
            </a:r>
            <a:r>
              <a:rPr b="1" lang="iw-IL" sz="1600">
                <a:highlight>
                  <a:srgbClr val="FF0000"/>
                </a:highlight>
              </a:rPr>
              <a:t>לא בוצע</a:t>
            </a:r>
            <a:endParaRPr b="1" sz="1600">
              <a:highlight>
                <a:srgbClr val="FF0000"/>
              </a:highlight>
            </a:endParaRPr>
          </a:p>
          <a:p>
            <a:pPr indent="0" lvl="0" marL="0" rtl="1" algn="r">
              <a:lnSpc>
                <a:spcPct val="115000"/>
              </a:lnSpc>
              <a:spcBef>
                <a:spcPts val="0"/>
              </a:spcBef>
              <a:spcAft>
                <a:spcPts val="0"/>
              </a:spcAft>
              <a:buClr>
                <a:schemeClr val="dk1"/>
              </a:buClr>
              <a:buSzPts val="1100"/>
              <a:buFont typeface="Arial"/>
              <a:buNone/>
            </a:pPr>
            <a:r>
              <a:rPr b="1" lang="iw-IL" sz="1600"/>
              <a:t>בדיקות שליליות - </a:t>
            </a:r>
            <a:r>
              <a:rPr b="1" lang="iw-IL" sz="1600">
                <a:highlight>
                  <a:srgbClr val="00FF00"/>
                </a:highlight>
              </a:rPr>
              <a:t>בוצע</a:t>
            </a:r>
            <a:endParaRPr b="1"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rPr b="1" lang="iw-IL" sz="1600"/>
              <a:t>בדיקות התאוששות - </a:t>
            </a:r>
            <a:r>
              <a:rPr b="1" lang="iw-IL" sz="1600">
                <a:highlight>
                  <a:srgbClr val="00FF00"/>
                </a:highlight>
              </a:rPr>
              <a:t>בוצע</a:t>
            </a:r>
            <a:endParaRPr b="1"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t/>
            </a:r>
            <a:endParaRPr b="1" sz="1600">
              <a:highlight>
                <a:srgbClr val="00FF00"/>
              </a:highlight>
            </a:endParaRPr>
          </a:p>
          <a:p>
            <a:pPr indent="0" lvl="0" marL="0" rtl="1" algn="r">
              <a:lnSpc>
                <a:spcPct val="115000"/>
              </a:lnSpc>
              <a:spcBef>
                <a:spcPts val="0"/>
              </a:spcBef>
              <a:spcAft>
                <a:spcPts val="0"/>
              </a:spcAft>
              <a:buClr>
                <a:schemeClr val="dk1"/>
              </a:buClr>
              <a:buSzPts val="1100"/>
              <a:buFont typeface="Arial"/>
              <a:buNone/>
            </a:pPr>
            <a:r>
              <a:t/>
            </a:r>
            <a:endParaRPr b="1" sz="1600">
              <a:highlight>
                <a:srgbClr val="FF0000"/>
              </a:highlight>
            </a:endParaRPr>
          </a:p>
          <a:p>
            <a:pPr indent="0" lvl="0" marL="0" rtl="1" algn="r">
              <a:lnSpc>
                <a:spcPct val="90000"/>
              </a:lnSpc>
              <a:spcBef>
                <a:spcPts val="1000"/>
              </a:spcBef>
              <a:spcAft>
                <a:spcPts val="0"/>
              </a:spcAft>
              <a:buSzPts val="2000"/>
              <a:buNone/>
            </a:pPr>
            <a:r>
              <a:t/>
            </a:r>
            <a:endParaRPr b="1"/>
          </a:p>
        </p:txBody>
      </p:sp>
      <p:sp>
        <p:nvSpPr>
          <p:cNvPr id="217" name="Google Shape;217;g2ca9760ab78_0_1"/>
          <p:cNvSpPr txBox="1"/>
          <p:nvPr>
            <p:ph idx="3" type="body"/>
          </p:nvPr>
        </p:nvSpPr>
        <p:spPr>
          <a:xfrm flipH="1">
            <a:off x="8839207" y="2003804"/>
            <a:ext cx="3173400" cy="522600"/>
          </a:xfrm>
          <a:prstGeom prst="rect">
            <a:avLst/>
          </a:prstGeom>
          <a:noFill/>
          <a:ln>
            <a:noFill/>
          </a:ln>
        </p:spPr>
        <p:txBody>
          <a:bodyPr anchorCtr="0" anchor="t" bIns="45700" lIns="91425" spcFirstLastPara="1" rIns="91425" wrap="square" tIns="45700">
            <a:noAutofit/>
          </a:bodyPr>
          <a:lstStyle/>
          <a:p>
            <a:pPr indent="0" lvl="0" marL="0" rtl="1" algn="r">
              <a:lnSpc>
                <a:spcPct val="90000"/>
              </a:lnSpc>
              <a:spcBef>
                <a:spcPts val="1000"/>
              </a:spcBef>
              <a:spcAft>
                <a:spcPts val="0"/>
              </a:spcAft>
              <a:buSzPts val="2400"/>
              <a:buNone/>
            </a:pPr>
            <a:r>
              <a:rPr lang="iw-IL"/>
              <a:t>רמות בדיקה</a:t>
            </a:r>
            <a:endParaRPr/>
          </a:p>
        </p:txBody>
      </p:sp>
      <p:sp>
        <p:nvSpPr>
          <p:cNvPr id="218" name="Google Shape;218;g2ca9760ab78_0_1"/>
          <p:cNvSpPr txBox="1"/>
          <p:nvPr>
            <p:ph idx="4" type="body"/>
          </p:nvPr>
        </p:nvSpPr>
        <p:spPr>
          <a:xfrm flipH="1">
            <a:off x="5270562" y="2003804"/>
            <a:ext cx="3173400" cy="522600"/>
          </a:xfrm>
          <a:prstGeom prst="rect">
            <a:avLst/>
          </a:prstGeom>
          <a:noFill/>
          <a:ln>
            <a:noFill/>
          </a:ln>
        </p:spPr>
        <p:txBody>
          <a:bodyPr anchorCtr="0" anchor="t" bIns="45700" lIns="91425" spcFirstLastPara="1" rIns="91425" wrap="square" tIns="45700">
            <a:noAutofit/>
          </a:bodyPr>
          <a:lstStyle/>
          <a:p>
            <a:pPr indent="0" lvl="0" marL="0" rtl="1" algn="r">
              <a:lnSpc>
                <a:spcPct val="90000"/>
              </a:lnSpc>
              <a:spcBef>
                <a:spcPts val="1000"/>
              </a:spcBef>
              <a:spcAft>
                <a:spcPts val="0"/>
              </a:spcAft>
              <a:buSzPts val="2400"/>
              <a:buNone/>
            </a:pPr>
            <a:r>
              <a:rPr lang="iw-IL"/>
              <a:t>סוגי בדיקות</a:t>
            </a:r>
            <a:endParaRPr/>
          </a:p>
        </p:txBody>
      </p:sp>
      <p:sp>
        <p:nvSpPr>
          <p:cNvPr id="219" name="Google Shape;219;g2ca9760ab78_0_1"/>
          <p:cNvSpPr txBox="1"/>
          <p:nvPr>
            <p:ph idx="5" type="body"/>
          </p:nvPr>
        </p:nvSpPr>
        <p:spPr>
          <a:xfrm flipH="1">
            <a:off x="1201618" y="2892793"/>
            <a:ext cx="3173400" cy="2828700"/>
          </a:xfrm>
          <a:prstGeom prst="rect">
            <a:avLst/>
          </a:prstGeom>
          <a:noFill/>
          <a:ln>
            <a:noFill/>
          </a:ln>
        </p:spPr>
        <p:txBody>
          <a:bodyPr anchorCtr="0" anchor="t" bIns="45700" lIns="91425" spcFirstLastPara="1" rIns="91425" wrap="square" tIns="45700">
            <a:noAutofit/>
          </a:bodyPr>
          <a:lstStyle/>
          <a:p>
            <a:pPr indent="0" lvl="0" marL="0" rtl="1" algn="r">
              <a:lnSpc>
                <a:spcPct val="100000"/>
              </a:lnSpc>
              <a:spcBef>
                <a:spcPts val="0"/>
              </a:spcBef>
              <a:spcAft>
                <a:spcPts val="0"/>
              </a:spcAft>
              <a:buSzPts val="2000"/>
              <a:buNone/>
            </a:pPr>
            <a:r>
              <a:rPr b="1" lang="iw-IL" sz="1600"/>
              <a:t>בדיקות אבטחה </a:t>
            </a:r>
            <a:endParaRPr b="1" sz="1600">
              <a:highlight>
                <a:srgbClr val="FF0000"/>
              </a:highlight>
            </a:endParaRPr>
          </a:p>
          <a:p>
            <a:pPr indent="0" lvl="0" marL="0" rtl="1" algn="r">
              <a:lnSpc>
                <a:spcPct val="115000"/>
              </a:lnSpc>
              <a:spcBef>
                <a:spcPts val="0"/>
              </a:spcBef>
              <a:spcAft>
                <a:spcPts val="0"/>
              </a:spcAft>
              <a:buSzPts val="1100"/>
              <a:buNone/>
            </a:pPr>
            <a:r>
              <a:rPr b="1" lang="iw-IL" sz="1600"/>
              <a:t>בדיקות תאימות </a:t>
            </a:r>
            <a:endParaRPr b="1" sz="1600">
              <a:highlight>
                <a:srgbClr val="FF0000"/>
              </a:highlight>
            </a:endParaRPr>
          </a:p>
          <a:p>
            <a:pPr indent="0" lvl="0" marL="0" rtl="1" algn="r">
              <a:lnSpc>
                <a:spcPct val="115000"/>
              </a:lnSpc>
              <a:spcBef>
                <a:spcPts val="0"/>
              </a:spcBef>
              <a:spcAft>
                <a:spcPts val="0"/>
              </a:spcAft>
              <a:buClr>
                <a:schemeClr val="dk1"/>
              </a:buClr>
              <a:buSzPts val="1100"/>
              <a:buFont typeface="Arial"/>
              <a:buNone/>
            </a:pPr>
            <a:r>
              <a:rPr b="1" lang="iw-IL" sz="1600"/>
              <a:t>בדיקות לוקליזציה</a:t>
            </a:r>
            <a:endParaRPr b="1" sz="1600"/>
          </a:p>
          <a:p>
            <a:pPr indent="0" lvl="0" marL="0" rtl="1" algn="r">
              <a:lnSpc>
                <a:spcPct val="115000"/>
              </a:lnSpc>
              <a:spcBef>
                <a:spcPts val="0"/>
              </a:spcBef>
              <a:spcAft>
                <a:spcPts val="0"/>
              </a:spcAft>
              <a:buClr>
                <a:schemeClr val="dk1"/>
              </a:buClr>
              <a:buSzPts val="1100"/>
              <a:buFont typeface="Arial"/>
              <a:buNone/>
            </a:pPr>
            <a:r>
              <a:rPr b="1" lang="iw-IL" sz="1600"/>
              <a:t>בדיקות ביצועים </a:t>
            </a:r>
            <a:endParaRPr b="1" sz="1600">
              <a:highlight>
                <a:srgbClr val="FF0000"/>
              </a:highlight>
            </a:endParaRPr>
          </a:p>
        </p:txBody>
      </p:sp>
      <p:sp>
        <p:nvSpPr>
          <p:cNvPr id="220" name="Google Shape;220;g2ca9760ab78_0_1"/>
          <p:cNvSpPr txBox="1"/>
          <p:nvPr>
            <p:ph idx="6" type="body"/>
          </p:nvPr>
        </p:nvSpPr>
        <p:spPr>
          <a:xfrm flipH="1">
            <a:off x="-56875" y="1860550"/>
            <a:ext cx="4431900" cy="809100"/>
          </a:xfrm>
          <a:prstGeom prst="rect">
            <a:avLst/>
          </a:prstGeom>
          <a:noFill/>
          <a:ln>
            <a:noFill/>
          </a:ln>
        </p:spPr>
        <p:txBody>
          <a:bodyPr anchorCtr="0" anchor="t" bIns="45700" lIns="91425" spcFirstLastPara="1" rIns="91425" wrap="square" tIns="45700">
            <a:noAutofit/>
          </a:bodyPr>
          <a:lstStyle/>
          <a:p>
            <a:pPr indent="0" lvl="0" marL="0" rtl="1" algn="r">
              <a:lnSpc>
                <a:spcPct val="90000"/>
              </a:lnSpc>
              <a:spcBef>
                <a:spcPts val="1000"/>
              </a:spcBef>
              <a:spcAft>
                <a:spcPts val="0"/>
              </a:spcAft>
              <a:buSzPts val="2400"/>
              <a:buNone/>
            </a:pPr>
            <a:r>
              <a:rPr lang="iw-IL"/>
              <a:t>בדיקות שלא ניתן</a:t>
            </a:r>
            <a:endParaRPr/>
          </a:p>
          <a:p>
            <a:pPr indent="0" lvl="0" marL="0" rtl="1" algn="r">
              <a:lnSpc>
                <a:spcPct val="90000"/>
              </a:lnSpc>
              <a:spcBef>
                <a:spcPts val="1000"/>
              </a:spcBef>
              <a:spcAft>
                <a:spcPts val="0"/>
              </a:spcAft>
              <a:buSzPts val="2400"/>
              <a:buNone/>
            </a:pPr>
            <a:r>
              <a:rPr lang="iw-IL"/>
              <a:t> היה לבצע</a:t>
            </a:r>
            <a:endParaRPr/>
          </a:p>
        </p:txBody>
      </p:sp>
      <p:sp>
        <p:nvSpPr>
          <p:cNvPr id="221" name="Google Shape;221;g2ca9760ab78_0_1"/>
          <p:cNvSpPr txBox="1"/>
          <p:nvPr>
            <p:ph idx="12" type="sldNum"/>
          </p:nvPr>
        </p:nvSpPr>
        <p:spPr>
          <a:xfrm flipH="1">
            <a:off x="380924" y="6356350"/>
            <a:ext cx="1657800" cy="365100"/>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Clr>
                <a:srgbClr val="000000"/>
              </a:buClr>
              <a:buSzPts val="1200"/>
              <a:buFont typeface="Arial"/>
              <a:buNone/>
            </a:pPr>
            <a:fld id="{00000000-1234-1234-1234-123412341234}" type="slidenum">
              <a:rPr lang="iw-IL"/>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cae2d0fdd2_2_27"/>
          <p:cNvSpPr txBox="1"/>
          <p:nvPr>
            <p:ph type="title"/>
          </p:nvPr>
        </p:nvSpPr>
        <p:spPr>
          <a:xfrm flipH="1">
            <a:off x="1245408" y="381000"/>
            <a:ext cx="9779100" cy="1325700"/>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SzPts val="4800"/>
              <a:buNone/>
            </a:pPr>
            <a:r>
              <a:rPr lang="iw-IL"/>
              <a:t>תרחישים בלתי מתוכננים שקרו</a:t>
            </a:r>
            <a:endParaRPr/>
          </a:p>
        </p:txBody>
      </p:sp>
      <p:sp>
        <p:nvSpPr>
          <p:cNvPr id="228" name="Google Shape;228;g2cae2d0fdd2_2_27"/>
          <p:cNvSpPr txBox="1"/>
          <p:nvPr>
            <p:ph idx="12" type="sldNum"/>
          </p:nvPr>
        </p:nvSpPr>
        <p:spPr>
          <a:xfrm flipH="1">
            <a:off x="380924" y="6356350"/>
            <a:ext cx="1657800" cy="365100"/>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Clr>
                <a:srgbClr val="000000"/>
              </a:buClr>
              <a:buSzPts val="1200"/>
              <a:buFont typeface="Arial"/>
              <a:buNone/>
            </a:pPr>
            <a:fld id="{00000000-1234-1234-1234-123412341234}" type="slidenum">
              <a:rPr lang="iw-IL"/>
              <a:t>‹#›</a:t>
            </a:fld>
            <a:endParaRPr/>
          </a:p>
        </p:txBody>
      </p:sp>
      <p:sp>
        <p:nvSpPr>
          <p:cNvPr id="229" name="Google Shape;229;g2cae2d0fdd2_2_27"/>
          <p:cNvSpPr txBox="1"/>
          <p:nvPr/>
        </p:nvSpPr>
        <p:spPr>
          <a:xfrm>
            <a:off x="1909900" y="1818100"/>
            <a:ext cx="9114600" cy="4266300"/>
          </a:xfrm>
          <a:prstGeom prst="rect">
            <a:avLst/>
          </a:prstGeom>
          <a:noFill/>
          <a:ln>
            <a:noFill/>
          </a:ln>
        </p:spPr>
        <p:txBody>
          <a:bodyPr anchorCtr="0" anchor="t" bIns="91425" lIns="91425" spcFirstLastPara="1" rIns="91425" wrap="square" tIns="91425">
            <a:noAutofit/>
          </a:bodyPr>
          <a:lstStyle/>
          <a:p>
            <a:pPr indent="-336550" lvl="0" marL="457200" marR="0" rtl="1" algn="just">
              <a:lnSpc>
                <a:spcPct val="100000"/>
              </a:lnSpc>
              <a:spcBef>
                <a:spcPts val="0"/>
              </a:spcBef>
              <a:spcAft>
                <a:spcPts val="0"/>
              </a:spcAft>
              <a:buClr>
                <a:schemeClr val="dk1"/>
              </a:buClr>
              <a:buSzPts val="1700"/>
              <a:buFont typeface="Tahoma"/>
              <a:buChar char="●"/>
            </a:pPr>
            <a:r>
              <a:rPr b="0" i="0" lang="iw-IL" sz="1700" u="none" cap="none" strike="noStrike">
                <a:solidFill>
                  <a:schemeClr val="dk1"/>
                </a:solidFill>
                <a:latin typeface="Tahoma"/>
                <a:ea typeface="Tahoma"/>
                <a:cs typeface="Tahoma"/>
                <a:sym typeface="Tahoma"/>
              </a:rPr>
              <a:t>לוח הזמנים לא הספיק על מנת לבצע את בדיקות העומסים, בדיקות Performance ובדיקות התאוששות</a:t>
            </a:r>
            <a:endParaRPr b="0" i="0" sz="1700" u="none" cap="none" strike="noStrike">
              <a:solidFill>
                <a:schemeClr val="dk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2400"/>
              <a:buFont typeface="Arial"/>
              <a:buNone/>
            </a:pPr>
            <a:r>
              <a:t/>
            </a:r>
            <a:endParaRPr b="0" i="0" sz="1900" u="none" cap="none" strike="noStrike">
              <a:solidFill>
                <a:schemeClr val="dk1"/>
              </a:solidFill>
              <a:latin typeface="Tahoma"/>
              <a:ea typeface="Tahoma"/>
              <a:cs typeface="Tahoma"/>
              <a:sym typeface="Tahoma"/>
            </a:endParaRPr>
          </a:p>
          <a:p>
            <a:pPr indent="-336550" lvl="0" marL="457200" marR="0" rtl="1" algn="just">
              <a:lnSpc>
                <a:spcPct val="100000"/>
              </a:lnSpc>
              <a:spcBef>
                <a:spcPts val="0"/>
              </a:spcBef>
              <a:spcAft>
                <a:spcPts val="0"/>
              </a:spcAft>
              <a:buClr>
                <a:schemeClr val="dk1"/>
              </a:buClr>
              <a:buSzPts val="1700"/>
              <a:buFont typeface="Tahoma"/>
              <a:buChar char="●"/>
            </a:pPr>
            <a:r>
              <a:rPr lang="iw-IL" sz="1700">
                <a:solidFill>
                  <a:schemeClr val="dk1"/>
                </a:solidFill>
                <a:latin typeface="Tahoma"/>
                <a:ea typeface="Tahoma"/>
                <a:cs typeface="Tahoma"/>
                <a:sym typeface="Tahoma"/>
              </a:rPr>
              <a:t>פיצ'ר</a:t>
            </a:r>
            <a:r>
              <a:rPr lang="iw-IL" sz="1700">
                <a:solidFill>
                  <a:schemeClr val="dk1"/>
                </a:solidFill>
                <a:latin typeface="Tahoma"/>
                <a:ea typeface="Tahoma"/>
                <a:cs typeface="Tahoma"/>
                <a:sym typeface="Tahoma"/>
              </a:rPr>
              <a:t> צפייה במוצר לא עבד כראוי מה שהקשה את הבדיקות עליו ולא נבדק במלו</a:t>
            </a:r>
            <a:r>
              <a:rPr lang="iw-IL" sz="1700">
                <a:solidFill>
                  <a:schemeClr val="dk1"/>
                </a:solidFill>
                <a:latin typeface="Tahoma"/>
                <a:ea typeface="Tahoma"/>
                <a:cs typeface="Tahoma"/>
                <a:sym typeface="Tahoma"/>
              </a:rPr>
              <a:t>או </a:t>
            </a:r>
            <a:endParaRPr b="0" i="0" sz="1700" u="none" cap="none" strike="noStrike">
              <a:solidFill>
                <a:schemeClr val="dk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2400"/>
              <a:buFont typeface="Arial"/>
              <a:buNone/>
            </a:pPr>
            <a:r>
              <a:t/>
            </a:r>
            <a:endParaRPr b="0" i="0" sz="1900" u="none" cap="none" strike="noStrike">
              <a:solidFill>
                <a:schemeClr val="dk1"/>
              </a:solidFill>
              <a:latin typeface="Tahoma"/>
              <a:ea typeface="Tahoma"/>
              <a:cs typeface="Tahoma"/>
              <a:sym typeface="Tahoma"/>
            </a:endParaRPr>
          </a:p>
          <a:p>
            <a:pPr indent="-336550" lvl="0" marL="457200" marR="0" rtl="1" algn="just">
              <a:lnSpc>
                <a:spcPct val="100000"/>
              </a:lnSpc>
              <a:spcBef>
                <a:spcPts val="0"/>
              </a:spcBef>
              <a:spcAft>
                <a:spcPts val="0"/>
              </a:spcAft>
              <a:buClr>
                <a:schemeClr val="dk1"/>
              </a:buClr>
              <a:buSzPts val="1700"/>
              <a:buFont typeface="Tahoma"/>
              <a:buChar char="●"/>
            </a:pPr>
            <a:r>
              <a:rPr lang="iw-IL" sz="1700">
                <a:solidFill>
                  <a:schemeClr val="dk1"/>
                </a:solidFill>
                <a:latin typeface="Tahoma"/>
                <a:ea typeface="Tahoma"/>
                <a:cs typeface="Tahoma"/>
                <a:sym typeface="Tahoma"/>
              </a:rPr>
              <a:t>אפליקציה נתקעה ולא הגיבה מספר פעמים בפיצ'רים מסוימים מה שעיכב את רצף העבודה </a:t>
            </a:r>
            <a:endParaRPr sz="1700">
              <a:solidFill>
                <a:schemeClr val="dk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2200"/>
              <a:buFont typeface="Arial"/>
              <a:buNone/>
            </a:pPr>
            <a:r>
              <a:t/>
            </a:r>
            <a:endParaRPr b="0" i="0" sz="1700" u="none" cap="none" strike="noStrike">
              <a:solidFill>
                <a:schemeClr val="dk1"/>
              </a:solidFill>
              <a:latin typeface="Tahoma"/>
              <a:ea typeface="Tahoma"/>
              <a:cs typeface="Tahoma"/>
              <a:sym typeface="Tahoma"/>
            </a:endParaRPr>
          </a:p>
          <a:p>
            <a:pPr indent="-336550" lvl="0" marL="457200" marR="0" rtl="1" algn="just">
              <a:lnSpc>
                <a:spcPct val="100000"/>
              </a:lnSpc>
              <a:spcBef>
                <a:spcPts val="0"/>
              </a:spcBef>
              <a:spcAft>
                <a:spcPts val="0"/>
              </a:spcAft>
              <a:buClr>
                <a:schemeClr val="dk1"/>
              </a:buClr>
              <a:buSzPts val="1700"/>
              <a:buFont typeface="Tahoma"/>
              <a:buChar char="●"/>
            </a:pPr>
            <a:r>
              <a:rPr b="0" i="0" lang="iw-IL" sz="1700" u="none" cap="none" strike="noStrike">
                <a:solidFill>
                  <a:schemeClr val="dk1"/>
                </a:solidFill>
                <a:latin typeface="Tahoma"/>
                <a:ea typeface="Tahoma"/>
                <a:cs typeface="Tahoma"/>
                <a:sym typeface="Tahoma"/>
              </a:rPr>
              <a:t>עקב חוסר במסמך אפיון לא התבצעו בדיקות אבטחה</a:t>
            </a:r>
            <a:endParaRPr b="0" i="0" sz="1700" u="none" cap="none" strike="noStrike">
              <a:solidFill>
                <a:schemeClr val="dk1"/>
              </a:solidFill>
              <a:latin typeface="Tahoma"/>
              <a:ea typeface="Tahoma"/>
              <a:cs typeface="Tahoma"/>
              <a:sym typeface="Tahoma"/>
            </a:endParaRPr>
          </a:p>
          <a:p>
            <a:pPr indent="0" lvl="0" marL="457200" marR="0" rtl="1" algn="just">
              <a:lnSpc>
                <a:spcPct val="100000"/>
              </a:lnSpc>
              <a:spcBef>
                <a:spcPts val="0"/>
              </a:spcBef>
              <a:spcAft>
                <a:spcPts val="0"/>
              </a:spcAft>
              <a:buNone/>
            </a:pPr>
            <a:r>
              <a:t/>
            </a:r>
            <a:endParaRPr sz="1700">
              <a:solidFill>
                <a:schemeClr val="dk1"/>
              </a:solidFill>
              <a:latin typeface="Tahoma"/>
              <a:ea typeface="Tahoma"/>
              <a:cs typeface="Tahoma"/>
              <a:sym typeface="Tahoma"/>
            </a:endParaRPr>
          </a:p>
          <a:p>
            <a:pPr indent="-336550" lvl="0" marL="457200" marR="0" rtl="1" algn="just">
              <a:lnSpc>
                <a:spcPct val="100000"/>
              </a:lnSpc>
              <a:spcBef>
                <a:spcPts val="0"/>
              </a:spcBef>
              <a:spcAft>
                <a:spcPts val="0"/>
              </a:spcAft>
              <a:buClr>
                <a:schemeClr val="dk1"/>
              </a:buClr>
              <a:buSzPts val="1700"/>
              <a:buFont typeface="Tahoma"/>
              <a:buChar char="●"/>
            </a:pPr>
            <a:r>
              <a:rPr lang="iw-IL" sz="1700">
                <a:solidFill>
                  <a:schemeClr val="dk1"/>
                </a:solidFill>
                <a:latin typeface="Tahoma"/>
                <a:ea typeface="Tahoma"/>
                <a:cs typeface="Tahoma"/>
                <a:sym typeface="Tahoma"/>
              </a:rPr>
              <a:t>לא הייתה באפשרותי לבצע בדיקות תאימות </a:t>
            </a:r>
            <a:r>
              <a:rPr lang="iw-IL" sz="1700">
                <a:solidFill>
                  <a:schemeClr val="dk1"/>
                </a:solidFill>
                <a:latin typeface="Tahoma"/>
                <a:ea typeface="Tahoma"/>
                <a:cs typeface="Tahoma"/>
                <a:sym typeface="Tahoma"/>
              </a:rPr>
              <a:t>מכיוון</a:t>
            </a:r>
            <a:r>
              <a:rPr lang="iw-IL" sz="1700">
                <a:solidFill>
                  <a:schemeClr val="dk1"/>
                </a:solidFill>
                <a:latin typeface="Tahoma"/>
                <a:ea typeface="Tahoma"/>
                <a:cs typeface="Tahoma"/>
                <a:sym typeface="Tahoma"/>
              </a:rPr>
              <a:t> שיש לי רק מכשיר אחד לבדיקות</a:t>
            </a:r>
            <a:endParaRPr sz="1700">
              <a:solidFill>
                <a:schemeClr val="dk1"/>
              </a:solidFill>
              <a:latin typeface="Tahoma"/>
              <a:ea typeface="Tahoma"/>
              <a:cs typeface="Tahoma"/>
              <a:sym typeface="Tahoma"/>
            </a:endParaRPr>
          </a:p>
          <a:p>
            <a:pPr indent="0" lvl="0" marL="457200" marR="0" rtl="1" algn="just">
              <a:lnSpc>
                <a:spcPct val="100000"/>
              </a:lnSpc>
              <a:spcBef>
                <a:spcPts val="0"/>
              </a:spcBef>
              <a:spcAft>
                <a:spcPts val="0"/>
              </a:spcAft>
              <a:buNone/>
            </a:pPr>
            <a:r>
              <a:t/>
            </a:r>
            <a:endParaRPr sz="1700">
              <a:solidFill>
                <a:schemeClr val="dk1"/>
              </a:solidFill>
              <a:latin typeface="Tahoma"/>
              <a:ea typeface="Tahoma"/>
              <a:cs typeface="Tahoma"/>
              <a:sym typeface="Tahoma"/>
            </a:endParaRPr>
          </a:p>
          <a:p>
            <a:pPr indent="-336550" lvl="0" marL="457200" marR="0" rtl="1" algn="just">
              <a:lnSpc>
                <a:spcPct val="100000"/>
              </a:lnSpc>
              <a:spcBef>
                <a:spcPts val="0"/>
              </a:spcBef>
              <a:spcAft>
                <a:spcPts val="0"/>
              </a:spcAft>
              <a:buClr>
                <a:schemeClr val="dk1"/>
              </a:buClr>
              <a:buSzPts val="1700"/>
              <a:buFont typeface="Tahoma"/>
              <a:buChar char="●"/>
            </a:pPr>
            <a:r>
              <a:rPr lang="iw-IL" sz="1700">
                <a:solidFill>
                  <a:schemeClr val="dk1"/>
                </a:solidFill>
                <a:latin typeface="Tahoma"/>
                <a:ea typeface="Tahoma"/>
                <a:cs typeface="Tahoma"/>
                <a:sym typeface="Tahoma"/>
              </a:rPr>
              <a:t>לא הייתה באפשרותי לבצע בדיקות לוקליזציה מכיוון שיש רק את השפה העברית באפליקציה</a:t>
            </a:r>
            <a:endParaRPr sz="1700">
              <a:solidFill>
                <a:schemeClr val="dk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2200"/>
              <a:buFont typeface="Arial"/>
              <a:buNone/>
            </a:pPr>
            <a:r>
              <a:t/>
            </a:r>
            <a:endParaRPr b="0" i="0" sz="1900" u="none" cap="none" strike="noStrike">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dee13e9380_0_12"/>
          <p:cNvSpPr txBox="1"/>
          <p:nvPr>
            <p:ph type="title"/>
          </p:nvPr>
        </p:nvSpPr>
        <p:spPr>
          <a:xfrm flipH="1">
            <a:off x="1245408" y="381000"/>
            <a:ext cx="9779100" cy="1325700"/>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SzPts val="4800"/>
              <a:buNone/>
            </a:pPr>
            <a:r>
              <a:rPr lang="iw-IL"/>
              <a:t>טסטים שלא היה ניתן לבדוק</a:t>
            </a:r>
            <a:endParaRPr/>
          </a:p>
        </p:txBody>
      </p:sp>
      <p:sp>
        <p:nvSpPr>
          <p:cNvPr id="236" name="Google Shape;236;g2dee13e9380_0_12"/>
          <p:cNvSpPr txBox="1"/>
          <p:nvPr>
            <p:ph idx="12" type="sldNum"/>
          </p:nvPr>
        </p:nvSpPr>
        <p:spPr>
          <a:xfrm flipH="1">
            <a:off x="380924" y="6356350"/>
            <a:ext cx="1657800" cy="365100"/>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Clr>
                <a:srgbClr val="000000"/>
              </a:buClr>
              <a:buSzPts val="1200"/>
              <a:buFont typeface="Arial"/>
              <a:buNone/>
            </a:pPr>
            <a:fld id="{00000000-1234-1234-1234-123412341234}" type="slidenum">
              <a:rPr lang="iw-IL"/>
              <a:t>‹#›</a:t>
            </a:fld>
            <a:endParaRPr/>
          </a:p>
        </p:txBody>
      </p:sp>
      <p:sp>
        <p:nvSpPr>
          <p:cNvPr id="237" name="Google Shape;237;g2dee13e9380_0_12"/>
          <p:cNvSpPr txBox="1"/>
          <p:nvPr/>
        </p:nvSpPr>
        <p:spPr>
          <a:xfrm>
            <a:off x="973000" y="2383725"/>
            <a:ext cx="10051500" cy="3549300"/>
          </a:xfrm>
          <a:prstGeom prst="rect">
            <a:avLst/>
          </a:prstGeom>
          <a:noFill/>
          <a:ln>
            <a:noFill/>
          </a:ln>
        </p:spPr>
        <p:txBody>
          <a:bodyPr anchorCtr="0" anchor="t" bIns="91425" lIns="91425" spcFirstLastPara="1" rIns="91425" wrap="square" tIns="91425">
            <a:noAutofit/>
          </a:bodyPr>
          <a:lstStyle/>
          <a:p>
            <a:pPr indent="-336550" lvl="0" marL="457200" marR="0" rtl="1" algn="just">
              <a:lnSpc>
                <a:spcPct val="100000"/>
              </a:lnSpc>
              <a:spcBef>
                <a:spcPts val="0"/>
              </a:spcBef>
              <a:spcAft>
                <a:spcPts val="0"/>
              </a:spcAft>
              <a:buClr>
                <a:schemeClr val="dk1"/>
              </a:buClr>
              <a:buSzPts val="1700"/>
              <a:buFont typeface="Tahoma"/>
              <a:buChar char="●"/>
            </a:pPr>
            <a:r>
              <a:rPr lang="iw-IL" sz="1700">
                <a:solidFill>
                  <a:schemeClr val="dk1"/>
                </a:solidFill>
                <a:latin typeface="Tahoma"/>
                <a:ea typeface="Tahoma"/>
                <a:cs typeface="Tahoma"/>
                <a:sym typeface="Tahoma"/>
              </a:rPr>
              <a:t>פיצ'ר "ארנק רמי לוי" - לא היה ניתן להצטרף לארנק ללא כרטיס אשראי</a:t>
            </a:r>
            <a:endParaRPr b="0" i="0" sz="1700" u="none" cap="none" strike="noStrike">
              <a:solidFill>
                <a:schemeClr val="dk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2400"/>
              <a:buFont typeface="Arial"/>
              <a:buNone/>
            </a:pPr>
            <a:r>
              <a:t/>
            </a:r>
            <a:endParaRPr b="0" i="0" sz="1900" u="none" cap="none" strike="noStrike">
              <a:solidFill>
                <a:schemeClr val="dk1"/>
              </a:solidFill>
              <a:latin typeface="Tahoma"/>
              <a:ea typeface="Tahoma"/>
              <a:cs typeface="Tahoma"/>
              <a:sym typeface="Tahoma"/>
            </a:endParaRPr>
          </a:p>
          <a:p>
            <a:pPr indent="-336550" lvl="0" marL="457200" marR="0" rtl="1" algn="just">
              <a:lnSpc>
                <a:spcPct val="100000"/>
              </a:lnSpc>
              <a:spcBef>
                <a:spcPts val="0"/>
              </a:spcBef>
              <a:spcAft>
                <a:spcPts val="0"/>
              </a:spcAft>
              <a:buClr>
                <a:schemeClr val="dk1"/>
              </a:buClr>
              <a:buSzPts val="1700"/>
              <a:buFont typeface="Tahoma"/>
              <a:buChar char="●"/>
            </a:pPr>
            <a:r>
              <a:rPr lang="iw-IL" sz="1700">
                <a:solidFill>
                  <a:schemeClr val="dk1"/>
                </a:solidFill>
                <a:latin typeface="Tahoma"/>
                <a:ea typeface="Tahoma"/>
                <a:cs typeface="Tahoma"/>
                <a:sym typeface="Tahoma"/>
              </a:rPr>
              <a:t>היסטוריית רכישה - אין היסטוריית רכישה מכיוון שלא בוצעו הזמנות עקב היעדר כרטיס אשראי</a:t>
            </a:r>
            <a:r>
              <a:rPr lang="iw-IL" sz="1700">
                <a:solidFill>
                  <a:schemeClr val="dk1"/>
                </a:solidFill>
                <a:latin typeface="Tahoma"/>
                <a:ea typeface="Tahoma"/>
                <a:cs typeface="Tahoma"/>
                <a:sym typeface="Tahoma"/>
              </a:rPr>
              <a:t> </a:t>
            </a:r>
            <a:endParaRPr b="0" i="0" sz="1700" u="none" cap="none" strike="noStrike">
              <a:solidFill>
                <a:schemeClr val="dk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2400"/>
              <a:buFont typeface="Arial"/>
              <a:buNone/>
            </a:pPr>
            <a:r>
              <a:t/>
            </a:r>
            <a:endParaRPr b="0" i="0" sz="1900" u="none" cap="none" strike="noStrike">
              <a:solidFill>
                <a:schemeClr val="dk1"/>
              </a:solidFill>
              <a:latin typeface="Tahoma"/>
              <a:ea typeface="Tahoma"/>
              <a:cs typeface="Tahoma"/>
              <a:sym typeface="Tahoma"/>
            </a:endParaRPr>
          </a:p>
          <a:p>
            <a:pPr indent="-336550" lvl="0" marL="457200" marR="0" rtl="1" algn="just">
              <a:lnSpc>
                <a:spcPct val="100000"/>
              </a:lnSpc>
              <a:spcBef>
                <a:spcPts val="0"/>
              </a:spcBef>
              <a:spcAft>
                <a:spcPts val="0"/>
              </a:spcAft>
              <a:buClr>
                <a:schemeClr val="dk1"/>
              </a:buClr>
              <a:buSzPts val="1700"/>
              <a:buFont typeface="Tahoma"/>
              <a:buChar char="●"/>
            </a:pPr>
            <a:r>
              <a:rPr lang="iw-IL" sz="1700">
                <a:solidFill>
                  <a:schemeClr val="dk1"/>
                </a:solidFill>
                <a:latin typeface="Tahoma"/>
                <a:ea typeface="Tahoma"/>
                <a:cs typeface="Tahoma"/>
                <a:sym typeface="Tahoma"/>
              </a:rPr>
              <a:t>אמצעי תשלום - אין דרך להוסיף אמצעי תשלום באפליקציה עקב היעדר כרטיס אשראי</a:t>
            </a:r>
            <a:endParaRPr sz="1700">
              <a:solidFill>
                <a:schemeClr val="dk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2200"/>
              <a:buFont typeface="Arial"/>
              <a:buNone/>
            </a:pPr>
            <a:r>
              <a:t/>
            </a:r>
            <a:endParaRPr b="0" i="0" sz="1700" u="none" cap="none" strike="noStrike">
              <a:solidFill>
                <a:schemeClr val="dk1"/>
              </a:solidFill>
              <a:latin typeface="Tahoma"/>
              <a:ea typeface="Tahoma"/>
              <a:cs typeface="Tahoma"/>
              <a:sym typeface="Tahoma"/>
            </a:endParaRPr>
          </a:p>
          <a:p>
            <a:pPr indent="-336550" lvl="0" marL="457200" marR="0" rtl="1" algn="just">
              <a:lnSpc>
                <a:spcPct val="100000"/>
              </a:lnSpc>
              <a:spcBef>
                <a:spcPts val="0"/>
              </a:spcBef>
              <a:spcAft>
                <a:spcPts val="0"/>
              </a:spcAft>
              <a:buClr>
                <a:schemeClr val="dk1"/>
              </a:buClr>
              <a:buSzPts val="1700"/>
              <a:buFont typeface="Tahoma"/>
              <a:buChar char="●"/>
            </a:pPr>
            <a:r>
              <a:rPr lang="iw-IL" sz="1700">
                <a:solidFill>
                  <a:schemeClr val="dk1"/>
                </a:solidFill>
                <a:latin typeface="Tahoma"/>
                <a:ea typeface="Tahoma"/>
                <a:cs typeface="Tahoma"/>
                <a:sym typeface="Tahoma"/>
              </a:rPr>
              <a:t>ההזמנות שלי - אין הזמנות שאמורות להתקבל בגלל שלא היה ניתן להזמין עקב היעדר כרטיס אשראי</a:t>
            </a:r>
            <a:endParaRPr b="0" i="0" sz="1700" u="none" cap="none" strike="noStrike">
              <a:solidFill>
                <a:schemeClr val="dk1"/>
              </a:solidFill>
              <a:latin typeface="Tahoma"/>
              <a:ea typeface="Tahoma"/>
              <a:cs typeface="Tahoma"/>
              <a:sym typeface="Tahoma"/>
            </a:endParaRPr>
          </a:p>
          <a:p>
            <a:pPr indent="0" lvl="0" marL="457200" marR="0" rtl="1" algn="just">
              <a:lnSpc>
                <a:spcPct val="100000"/>
              </a:lnSpc>
              <a:spcBef>
                <a:spcPts val="0"/>
              </a:spcBef>
              <a:spcAft>
                <a:spcPts val="0"/>
              </a:spcAft>
              <a:buNone/>
            </a:pPr>
            <a:r>
              <a:t/>
            </a:r>
            <a:endParaRPr sz="1700">
              <a:solidFill>
                <a:schemeClr val="dk1"/>
              </a:solidFill>
              <a:latin typeface="Tahoma"/>
              <a:ea typeface="Tahoma"/>
              <a:cs typeface="Tahoma"/>
              <a:sym typeface="Tahoma"/>
            </a:endParaRPr>
          </a:p>
          <a:p>
            <a:pPr indent="-336550" lvl="0" marL="457200" marR="0" rtl="1" algn="just">
              <a:lnSpc>
                <a:spcPct val="100000"/>
              </a:lnSpc>
              <a:spcBef>
                <a:spcPts val="0"/>
              </a:spcBef>
              <a:spcAft>
                <a:spcPts val="0"/>
              </a:spcAft>
              <a:buClr>
                <a:schemeClr val="dk1"/>
              </a:buClr>
              <a:buSzPts val="1700"/>
              <a:buFont typeface="Tahoma"/>
              <a:buChar char="●"/>
            </a:pPr>
            <a:r>
              <a:rPr lang="iw-IL" sz="1700">
                <a:solidFill>
                  <a:schemeClr val="dk1"/>
                </a:solidFill>
                <a:latin typeface="Tahoma"/>
                <a:ea typeface="Tahoma"/>
                <a:cs typeface="Tahoma"/>
                <a:sym typeface="Tahoma"/>
              </a:rPr>
              <a:t>לא הייתה באפשרותי לבצע בדיקות תאימות מכיוון שיש לי רק מכשיר אחד לבדיקות</a:t>
            </a:r>
            <a:endParaRPr sz="1700">
              <a:solidFill>
                <a:schemeClr val="dk1"/>
              </a:solidFill>
              <a:latin typeface="Tahoma"/>
              <a:ea typeface="Tahoma"/>
              <a:cs typeface="Tahoma"/>
              <a:sym typeface="Tahoma"/>
            </a:endParaRPr>
          </a:p>
          <a:p>
            <a:pPr indent="0" lvl="0" marL="457200" marR="0" rtl="1" algn="just">
              <a:lnSpc>
                <a:spcPct val="100000"/>
              </a:lnSpc>
              <a:spcBef>
                <a:spcPts val="0"/>
              </a:spcBef>
              <a:spcAft>
                <a:spcPts val="0"/>
              </a:spcAft>
              <a:buNone/>
            </a:pPr>
            <a:r>
              <a:t/>
            </a:r>
            <a:endParaRPr sz="1700">
              <a:solidFill>
                <a:schemeClr val="dk1"/>
              </a:solidFill>
              <a:latin typeface="Tahoma"/>
              <a:ea typeface="Tahoma"/>
              <a:cs typeface="Tahoma"/>
              <a:sym typeface="Tahoma"/>
            </a:endParaRPr>
          </a:p>
          <a:p>
            <a:pPr indent="0" lvl="0" marL="0" marR="0" rtl="1" algn="just">
              <a:lnSpc>
                <a:spcPct val="100000"/>
              </a:lnSpc>
              <a:spcBef>
                <a:spcPts val="0"/>
              </a:spcBef>
              <a:spcAft>
                <a:spcPts val="0"/>
              </a:spcAft>
              <a:buClr>
                <a:srgbClr val="000000"/>
              </a:buClr>
              <a:buSzPts val="2200"/>
              <a:buFont typeface="Arial"/>
              <a:buNone/>
            </a:pPr>
            <a:r>
              <a:t/>
            </a:r>
            <a:endParaRPr b="0" i="0" sz="1900" u="none" cap="none" strike="noStrike">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ca9760ab78_0_404"/>
          <p:cNvSpPr txBox="1"/>
          <p:nvPr>
            <p:ph type="ctrTitle"/>
          </p:nvPr>
        </p:nvSpPr>
        <p:spPr>
          <a:xfrm flipH="1">
            <a:off x="4493781" y="1839000"/>
            <a:ext cx="6246000" cy="2387700"/>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SzPts val="6000"/>
              <a:buNone/>
            </a:pPr>
            <a:r>
              <a:rPr lang="iw-IL" sz="5600"/>
              <a:t>תאור פרטני של סבב הבדיקות</a:t>
            </a:r>
            <a:endParaRPr sz="5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Clr>
                <a:srgbClr val="000000"/>
              </a:buClr>
              <a:buSzPts val="1200"/>
              <a:buFont typeface="Arial"/>
              <a:buNone/>
            </a:pPr>
            <a:fld id="{00000000-1234-1234-1234-123412341234}" type="slidenum">
              <a:rPr lang="iw-IL"/>
              <a:t>‹#›</a:t>
            </a:fld>
            <a:endParaRPr/>
          </a:p>
        </p:txBody>
      </p:sp>
      <p:graphicFrame>
        <p:nvGraphicFramePr>
          <p:cNvPr id="250" name="Google Shape;250;p10"/>
          <p:cNvGraphicFramePr/>
          <p:nvPr/>
        </p:nvGraphicFramePr>
        <p:xfrm>
          <a:off x="1929613" y="88075"/>
          <a:ext cx="3000000" cy="3000000"/>
        </p:xfrm>
        <a:graphic>
          <a:graphicData uri="http://schemas.openxmlformats.org/drawingml/2006/table">
            <a:tbl>
              <a:tblPr>
                <a:noFill/>
                <a:tableStyleId>{55AC275A-BF71-4BDA-8C91-1013840E43E3}</a:tableStyleId>
              </a:tblPr>
              <a:tblGrid>
                <a:gridCol w="1656100"/>
                <a:gridCol w="1656100"/>
                <a:gridCol w="1656100"/>
                <a:gridCol w="1656100"/>
                <a:gridCol w="1708375"/>
              </a:tblGrid>
              <a:tr h="476400">
                <a:tc>
                  <a:txBody>
                    <a:bodyPr/>
                    <a:lstStyle/>
                    <a:p>
                      <a:pPr indent="0" lvl="0" marL="0" marR="0" rtl="1" algn="ctr">
                        <a:lnSpc>
                          <a:spcPct val="100000"/>
                        </a:lnSpc>
                        <a:spcBef>
                          <a:spcPts val="0"/>
                        </a:spcBef>
                        <a:spcAft>
                          <a:spcPts val="0"/>
                        </a:spcAft>
                        <a:buNone/>
                      </a:pPr>
                      <a:r>
                        <a:rPr b="1" lang="iw-IL"/>
                        <a:t>בדיקות שלא ניתנות לבדיקה</a:t>
                      </a:r>
                      <a:endParaRPr b="1"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b="1" lang="iw-IL" sz="1400" u="none" cap="none" strike="noStrike"/>
                        <a:t>בדיקות שלא עברו</a:t>
                      </a:r>
                      <a:endParaRPr b="1"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b="1" lang="iw-IL" sz="1400" u="none" cap="none" strike="noStrike"/>
                        <a:t>בדיקות שעברו</a:t>
                      </a:r>
                      <a:endParaRPr b="1"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b="1" lang="iw-IL" sz="1400" u="none" cap="none" strike="noStrike"/>
                        <a:t>בדיקות </a:t>
                      </a:r>
                      <a:endParaRPr b="1"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592425">
                <a:tc>
                  <a:txBody>
                    <a:bodyPr/>
                    <a:lstStyle/>
                    <a:p>
                      <a:pPr indent="0" lvl="0" marL="0" marR="0" rtl="1" algn="ctr">
                        <a:lnSpc>
                          <a:spcPct val="100000"/>
                        </a:lnSpc>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4</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40</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457200" marR="0" rtl="1" algn="just">
                        <a:lnSpc>
                          <a:spcPct val="100000"/>
                        </a:lnSpc>
                        <a:spcBef>
                          <a:spcPts val="0"/>
                        </a:spcBef>
                        <a:spcAft>
                          <a:spcPts val="0"/>
                        </a:spcAft>
                        <a:buNone/>
                      </a:pPr>
                      <a:r>
                        <a:rPr lang="iw-IL"/>
                        <a:t>    44</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rgbClr val="000000"/>
                        </a:buClr>
                        <a:buSzPts val="1400"/>
                        <a:buFont typeface="Arial"/>
                        <a:buNone/>
                      </a:pPr>
                      <a:r>
                        <a:rPr b="1" lang="iw-IL">
                          <a:solidFill>
                            <a:srgbClr val="222222"/>
                          </a:solidFill>
                          <a:highlight>
                            <a:srgbClr val="E1E9F7"/>
                          </a:highlight>
                        </a:rPr>
                        <a:t>הרשמה/התחברות והתנתקות</a:t>
                      </a:r>
                      <a:endParaRPr b="1"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5075">
                <a:tc>
                  <a:txBody>
                    <a:bodyPr/>
                    <a:lstStyle/>
                    <a:p>
                      <a:pPr indent="0" lvl="0" marL="0" marR="0" rtl="1" algn="ctr">
                        <a:lnSpc>
                          <a:spcPct val="100000"/>
                        </a:lnSpc>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1</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19</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20</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rgbClr val="000000"/>
                        </a:buClr>
                        <a:buSzPts val="1400"/>
                        <a:buFont typeface="Arial"/>
                        <a:buNone/>
                      </a:pPr>
                      <a:r>
                        <a:rPr b="1" lang="iw-IL">
                          <a:solidFill>
                            <a:srgbClr val="222222"/>
                          </a:solidFill>
                          <a:highlight>
                            <a:srgbClr val="E1E9F7"/>
                          </a:highlight>
                        </a:rPr>
                        <a:t>תיבת החיפוש</a:t>
                      </a:r>
                      <a:endParaRPr b="1"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5075">
                <a:tc>
                  <a:txBody>
                    <a:bodyPr/>
                    <a:lstStyle/>
                    <a:p>
                      <a:pPr indent="0" lvl="0" marL="0" marR="0" rtl="1" algn="ctr">
                        <a:lnSpc>
                          <a:spcPct val="100000"/>
                        </a:lnSpc>
                        <a:spcBef>
                          <a:spcPts val="0"/>
                        </a:spcBef>
                        <a:spcAft>
                          <a:spcPts val="0"/>
                        </a:spcAft>
                        <a:buNone/>
                      </a:pPr>
                      <a:r>
                        <a:rPr lang="iw-IL"/>
                        <a:t>1</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0</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25</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26</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rgbClr val="000000"/>
                        </a:buClr>
                        <a:buSzPts val="1400"/>
                        <a:buFont typeface="Arial"/>
                        <a:buNone/>
                      </a:pPr>
                      <a:r>
                        <a:rPr b="1" lang="iw-IL">
                          <a:solidFill>
                            <a:srgbClr val="222222"/>
                          </a:solidFill>
                          <a:highlight>
                            <a:srgbClr val="E1E9F7"/>
                          </a:highlight>
                        </a:rPr>
                        <a:t>תפריט קטגוריות</a:t>
                      </a:r>
                      <a:endParaRPr b="1"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5075">
                <a:tc>
                  <a:txBody>
                    <a:bodyPr/>
                    <a:lstStyle/>
                    <a:p>
                      <a:pPr indent="0" lvl="0" marL="0" marR="0" rtl="1" algn="ctr">
                        <a:lnSpc>
                          <a:spcPct val="100000"/>
                        </a:lnSpc>
                        <a:spcBef>
                          <a:spcPts val="0"/>
                        </a:spcBef>
                        <a:spcAft>
                          <a:spcPts val="0"/>
                        </a:spcAft>
                        <a:buNone/>
                      </a:pPr>
                      <a:r>
                        <a:rPr lang="iw-IL"/>
                        <a:t>2</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3</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71</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76</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rgbClr val="000000"/>
                        </a:buClr>
                        <a:buSzPts val="1400"/>
                        <a:buFont typeface="Arial"/>
                        <a:buNone/>
                      </a:pPr>
                      <a:r>
                        <a:rPr b="1" lang="iw-IL">
                          <a:solidFill>
                            <a:srgbClr val="222222"/>
                          </a:solidFill>
                          <a:highlight>
                            <a:srgbClr val="E1E9F7"/>
                          </a:highlight>
                        </a:rPr>
                        <a:t>איזור אישי</a:t>
                      </a:r>
                      <a:endParaRPr b="1"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76400">
                <a:tc>
                  <a:txBody>
                    <a:bodyPr/>
                    <a:lstStyle/>
                    <a:p>
                      <a:pPr indent="0" lvl="0" marL="0" marR="0" rtl="1" algn="ctr">
                        <a:lnSpc>
                          <a:spcPct val="100000"/>
                        </a:lnSpc>
                        <a:spcBef>
                          <a:spcPts val="0"/>
                        </a:spcBef>
                        <a:spcAft>
                          <a:spcPts val="0"/>
                        </a:spcAft>
                        <a:buNone/>
                      </a:pPr>
                      <a:r>
                        <a:rPr lang="iw-IL"/>
                        <a:t>0</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0</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25</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25</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rgbClr val="000000"/>
                        </a:buClr>
                        <a:buSzPts val="1400"/>
                        <a:buFont typeface="Arial"/>
                        <a:buNone/>
                      </a:pPr>
                      <a:r>
                        <a:rPr b="1" lang="iw-IL">
                          <a:solidFill>
                            <a:srgbClr val="222222"/>
                          </a:solidFill>
                          <a:highlight>
                            <a:srgbClr val="E1E9F7"/>
                          </a:highlight>
                        </a:rPr>
                        <a:t>"קנייה מהירה" (רשימת קניות)</a:t>
                      </a:r>
                      <a:endParaRPr b="1"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5075">
                <a:tc>
                  <a:txBody>
                    <a:bodyPr/>
                    <a:lstStyle/>
                    <a:p>
                      <a:pPr indent="0" lvl="0" marL="0" marR="0" rtl="1" algn="ctr">
                        <a:lnSpc>
                          <a:spcPct val="100000"/>
                        </a:lnSpc>
                        <a:spcBef>
                          <a:spcPts val="0"/>
                        </a:spcBef>
                        <a:spcAft>
                          <a:spcPts val="0"/>
                        </a:spcAft>
                        <a:buNone/>
                      </a:pPr>
                      <a:r>
                        <a:rPr lang="iw-IL"/>
                        <a:t>0</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1</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45</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46</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rgbClr val="000000"/>
                        </a:buClr>
                        <a:buSzPts val="1400"/>
                        <a:buFont typeface="Arial"/>
                        <a:buNone/>
                      </a:pPr>
                      <a:r>
                        <a:rPr b="1" lang="iw-IL">
                          <a:solidFill>
                            <a:srgbClr val="222222"/>
                          </a:solidFill>
                          <a:highlight>
                            <a:srgbClr val="E1E9F7"/>
                          </a:highlight>
                        </a:rPr>
                        <a:t>סל קניות</a:t>
                      </a:r>
                      <a:endParaRPr b="1"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5075">
                <a:tc>
                  <a:txBody>
                    <a:bodyPr/>
                    <a:lstStyle/>
                    <a:p>
                      <a:pPr indent="0" lvl="0" marL="0" marR="0" rtl="1" algn="ctr">
                        <a:lnSpc>
                          <a:spcPct val="100000"/>
                        </a:lnSpc>
                        <a:spcBef>
                          <a:spcPts val="0"/>
                        </a:spcBef>
                        <a:spcAft>
                          <a:spcPts val="0"/>
                        </a:spcAft>
                        <a:buNone/>
                      </a:pPr>
                      <a:r>
                        <a:rPr lang="iw-IL"/>
                        <a:t>0</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1</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6</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7</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rgbClr val="000000"/>
                        </a:buClr>
                        <a:buSzPts val="1400"/>
                        <a:buFont typeface="Arial"/>
                        <a:buNone/>
                      </a:pPr>
                      <a:r>
                        <a:rPr b="1" lang="iw-IL">
                          <a:solidFill>
                            <a:srgbClr val="222222"/>
                          </a:solidFill>
                          <a:highlight>
                            <a:srgbClr val="E1E9F7"/>
                          </a:highlight>
                        </a:rPr>
                        <a:t>רמי לוי שופינג</a:t>
                      </a:r>
                      <a:endParaRPr b="1"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5075">
                <a:tc>
                  <a:txBody>
                    <a:bodyPr/>
                    <a:lstStyle/>
                    <a:p>
                      <a:pPr indent="0" lvl="0" marL="0" marR="0" rtl="1" algn="ctr">
                        <a:lnSpc>
                          <a:spcPct val="100000"/>
                        </a:lnSpc>
                        <a:spcBef>
                          <a:spcPts val="0"/>
                        </a:spcBef>
                        <a:spcAft>
                          <a:spcPts val="0"/>
                        </a:spcAft>
                        <a:buNone/>
                      </a:pPr>
                      <a:r>
                        <a:rPr lang="iw-IL"/>
                        <a:t>0</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0</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2</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2</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rgbClr val="000000"/>
                        </a:buClr>
                        <a:buSzPts val="1400"/>
                        <a:buFont typeface="Arial"/>
                        <a:buNone/>
                      </a:pPr>
                      <a:r>
                        <a:rPr b="1" lang="iw-IL">
                          <a:solidFill>
                            <a:srgbClr val="222222"/>
                          </a:solidFill>
                          <a:highlight>
                            <a:srgbClr val="E1E9F7"/>
                          </a:highlight>
                        </a:rPr>
                        <a:t>נגישות</a:t>
                      </a:r>
                      <a:endParaRPr b="1"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5075">
                <a:tc>
                  <a:txBody>
                    <a:bodyPr/>
                    <a:lstStyle/>
                    <a:p>
                      <a:pPr indent="0" lvl="0" marL="0" marR="0" rtl="1" algn="ctr">
                        <a:lnSpc>
                          <a:spcPct val="100000"/>
                        </a:lnSpc>
                        <a:spcBef>
                          <a:spcPts val="0"/>
                        </a:spcBef>
                        <a:spcAft>
                          <a:spcPts val="0"/>
                        </a:spcAft>
                        <a:buNone/>
                      </a:pPr>
                      <a:r>
                        <a:rPr lang="iw-IL"/>
                        <a:t>0</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0</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6</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6</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rgbClr val="000000"/>
                        </a:buClr>
                        <a:buSzPts val="1400"/>
                        <a:buFont typeface="Arial"/>
                        <a:buNone/>
                      </a:pPr>
                      <a:r>
                        <a:rPr b="1" lang="iw-IL">
                          <a:solidFill>
                            <a:srgbClr val="222222"/>
                          </a:solidFill>
                          <a:highlight>
                            <a:srgbClr val="E1E9F7"/>
                          </a:highlight>
                        </a:rPr>
                        <a:t>קופה</a:t>
                      </a:r>
                      <a:endParaRPr b="1"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5075">
                <a:tc>
                  <a:txBody>
                    <a:bodyPr/>
                    <a:lstStyle/>
                    <a:p>
                      <a:pPr indent="0" lvl="0" marL="0" marR="0" rtl="1" algn="ctr">
                        <a:lnSpc>
                          <a:spcPct val="100000"/>
                        </a:lnSpc>
                        <a:spcBef>
                          <a:spcPts val="0"/>
                        </a:spcBef>
                        <a:spcAft>
                          <a:spcPts val="0"/>
                        </a:spcAft>
                        <a:buNone/>
                      </a:pPr>
                      <a:r>
                        <a:rPr lang="iw-IL"/>
                        <a:t>0</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2</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15</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17</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rgbClr val="000000"/>
                        </a:buClr>
                        <a:buSzPts val="1400"/>
                        <a:buFont typeface="Arial"/>
                        <a:buNone/>
                      </a:pPr>
                      <a:r>
                        <a:rPr b="1" lang="iw-IL">
                          <a:solidFill>
                            <a:srgbClr val="222222"/>
                          </a:solidFill>
                          <a:highlight>
                            <a:srgbClr val="E1E9F7"/>
                          </a:highlight>
                        </a:rPr>
                        <a:t>דף הבית</a:t>
                      </a:r>
                      <a:endParaRPr b="1"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5075">
                <a:tc>
                  <a:txBody>
                    <a:bodyPr/>
                    <a:lstStyle/>
                    <a:p>
                      <a:pPr indent="0" lvl="0" marL="0" marR="0" rtl="1" algn="ctr">
                        <a:lnSpc>
                          <a:spcPct val="100000"/>
                        </a:lnSpc>
                        <a:spcBef>
                          <a:spcPts val="0"/>
                        </a:spcBef>
                        <a:spcAft>
                          <a:spcPts val="0"/>
                        </a:spcAft>
                        <a:buNone/>
                      </a:pPr>
                      <a:r>
                        <a:rPr lang="iw-IL"/>
                        <a:t>1</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3</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25</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29</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rgbClr val="000000"/>
                        </a:buClr>
                        <a:buSzPts val="1400"/>
                        <a:buFont typeface="Arial"/>
                        <a:buNone/>
                      </a:pPr>
                      <a:r>
                        <a:rPr b="1" lang="iw-IL">
                          <a:solidFill>
                            <a:srgbClr val="222222"/>
                          </a:solidFill>
                          <a:highlight>
                            <a:srgbClr val="E1E9F7"/>
                          </a:highlight>
                        </a:rPr>
                        <a:t>צפייה במוצר</a:t>
                      </a:r>
                      <a:endParaRPr b="1"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5075">
                <a:tc>
                  <a:txBody>
                    <a:bodyPr/>
                    <a:lstStyle/>
                    <a:p>
                      <a:pPr indent="0" lvl="0" marL="0" marR="0" rtl="1" algn="ctr">
                        <a:lnSpc>
                          <a:spcPct val="100000"/>
                        </a:lnSpc>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None/>
                      </a:pPr>
                      <a:r>
                        <a:rPr lang="iw-IL"/>
                        <a:t>0</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None/>
                      </a:pPr>
                      <a:r>
                        <a:rPr lang="iw-IL"/>
                        <a:t>3</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None/>
                      </a:pPr>
                      <a:r>
                        <a:rPr lang="iw-IL"/>
                        <a:t>3</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r">
                        <a:lnSpc>
                          <a:spcPct val="100000"/>
                        </a:lnSpc>
                        <a:spcBef>
                          <a:spcPts val="0"/>
                        </a:spcBef>
                        <a:spcAft>
                          <a:spcPts val="0"/>
                        </a:spcAft>
                        <a:buNone/>
                      </a:pPr>
                      <a:r>
                        <a:rPr b="1" lang="iw-IL">
                          <a:solidFill>
                            <a:srgbClr val="222222"/>
                          </a:solidFill>
                          <a:highlight>
                            <a:srgbClr val="E1E9F7"/>
                          </a:highlight>
                        </a:rPr>
                        <a:t>בדיקות התאוששות</a:t>
                      </a:r>
                      <a:endParaRPr b="1">
                        <a:solidFill>
                          <a:srgbClr val="222222"/>
                        </a:solidFill>
                        <a:highlight>
                          <a:srgbClr val="E1E9F7"/>
                        </a:highligh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5075">
                <a:tc>
                  <a:txBody>
                    <a:bodyPr/>
                    <a:lstStyle/>
                    <a:p>
                      <a:pPr indent="0" lvl="0" marL="0" marR="0" rtl="1" algn="ctr">
                        <a:lnSpc>
                          <a:spcPct val="100000"/>
                        </a:lnSpc>
                        <a:spcBef>
                          <a:spcPts val="0"/>
                        </a:spcBef>
                        <a:spcAft>
                          <a:spcPts val="0"/>
                        </a:spcAft>
                        <a:buNone/>
                      </a:pPr>
                      <a:r>
                        <a:rPr lang="iw-IL"/>
                        <a:t>0</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0</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11</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t>11</a:t>
                      </a:r>
                      <a:endParaRPr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rgbClr val="000000"/>
                        </a:buClr>
                        <a:buSzPts val="1400"/>
                        <a:buFont typeface="Arial"/>
                        <a:buNone/>
                      </a:pPr>
                      <a:r>
                        <a:rPr b="1" lang="iw-IL"/>
                        <a:t>בדיקות עשן</a:t>
                      </a:r>
                      <a:endParaRPr b="1"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186875">
                <a:tc>
                  <a:txBody>
                    <a:bodyPr/>
                    <a:lstStyle/>
                    <a:p>
                      <a:pPr indent="0" lvl="0" marL="0" marR="0" rtl="1" algn="ctr">
                        <a:lnSpc>
                          <a:spcPct val="100000"/>
                        </a:lnSpc>
                        <a:spcBef>
                          <a:spcPts val="0"/>
                        </a:spcBef>
                        <a:spcAft>
                          <a:spcPts val="0"/>
                        </a:spcAft>
                        <a:buNone/>
                      </a:pPr>
                      <a:r>
                        <a:rPr b="1" lang="iw-IL"/>
                        <a:t>4</a:t>
                      </a:r>
                      <a:endParaRPr b="1"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b="1" lang="iw-IL"/>
                        <a:t>15</a:t>
                      </a:r>
                      <a:endParaRPr b="1"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b="1" lang="iw-IL"/>
                        <a:t>261</a:t>
                      </a:r>
                      <a:endParaRPr b="1"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400"/>
                        <a:buFont typeface="Arial"/>
                        <a:buNone/>
                      </a:pPr>
                      <a:r>
                        <a:rPr b="1" lang="iw-IL"/>
                        <a:t>312</a:t>
                      </a:r>
                      <a:endParaRPr b="1" sz="1400" u="none"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marR="0" rtl="1" algn="r">
                        <a:lnSpc>
                          <a:spcPct val="100000"/>
                        </a:lnSpc>
                        <a:spcBef>
                          <a:spcPts val="0"/>
                        </a:spcBef>
                        <a:spcAft>
                          <a:spcPts val="0"/>
                        </a:spcAft>
                        <a:buClr>
                          <a:srgbClr val="000000"/>
                        </a:buClr>
                        <a:buSzPts val="1400"/>
                        <a:buFont typeface="Arial"/>
                        <a:buNone/>
                      </a:pPr>
                      <a:r>
                        <a:rPr b="1" lang="iw-IL" sz="1400" u="sng" cap="none" strike="noStrike"/>
                        <a:t>סה"כ:</a:t>
                      </a:r>
                      <a:endParaRPr b="1" sz="1400" u="sng" cap="none" strike="noStrike"/>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6"/>
          <p:cNvSpPr txBox="1"/>
          <p:nvPr>
            <p:ph type="title"/>
          </p:nvPr>
        </p:nvSpPr>
        <p:spPr>
          <a:xfrm flipH="1">
            <a:off x="1245325" y="381000"/>
            <a:ext cx="9779183" cy="1325563"/>
          </a:xfrm>
          <a:prstGeom prst="rect">
            <a:avLst/>
          </a:prstGeom>
          <a:noFill/>
          <a:ln>
            <a:noFill/>
          </a:ln>
        </p:spPr>
        <p:txBody>
          <a:bodyPr anchorCtr="0" anchor="b" bIns="45700" lIns="91425" spcFirstLastPara="1" rIns="91425" wrap="square" tIns="45700">
            <a:noAutofit/>
          </a:bodyPr>
          <a:lstStyle/>
          <a:p>
            <a:pPr indent="0" lvl="0" marL="0" rtl="1" algn="r">
              <a:lnSpc>
                <a:spcPct val="90000"/>
              </a:lnSpc>
              <a:spcBef>
                <a:spcPts val="0"/>
              </a:spcBef>
              <a:spcAft>
                <a:spcPts val="0"/>
              </a:spcAft>
              <a:buClr>
                <a:schemeClr val="dk1"/>
              </a:buClr>
              <a:buSzPts val="4800"/>
              <a:buFont typeface="Tahoma"/>
              <a:buNone/>
            </a:pPr>
            <a:r>
              <a:rPr lang="iw-IL"/>
              <a:t>פילוח באגים</a:t>
            </a:r>
            <a:endParaRPr/>
          </a:p>
        </p:txBody>
      </p:sp>
      <p:graphicFrame>
        <p:nvGraphicFramePr>
          <p:cNvPr id="257" name="Google Shape;257;p6"/>
          <p:cNvGraphicFramePr/>
          <p:nvPr/>
        </p:nvGraphicFramePr>
        <p:xfrm>
          <a:off x="1205708" y="2501900"/>
          <a:ext cx="3000000" cy="3000000"/>
        </p:xfrm>
        <a:graphic>
          <a:graphicData uri="http://schemas.openxmlformats.org/drawingml/2006/table">
            <a:tbl>
              <a:tblPr bandRow="1" firstRow="1">
                <a:noFill/>
                <a:tableStyleId>{C6074980-4191-48C9-91B9-DF610A3E862F}</a:tableStyleId>
              </a:tblPr>
              <a:tblGrid>
                <a:gridCol w="1956125"/>
                <a:gridCol w="1956125"/>
                <a:gridCol w="1956125"/>
                <a:gridCol w="1956125"/>
                <a:gridCol w="1956125"/>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iw-IL" sz="1800" u="none" cap="none" strike="noStrike">
                          <a:latin typeface="Tahoma"/>
                          <a:ea typeface="Tahoma"/>
                          <a:cs typeface="Tahoma"/>
                          <a:sym typeface="Tahoma"/>
                        </a:rPr>
                        <a:t>Total</a:t>
                      </a:r>
                      <a:endParaRPr b="1" sz="1800" u="none" cap="none" strike="noStrike">
                        <a:latin typeface="Tahoma"/>
                        <a:ea typeface="Tahoma"/>
                        <a:cs typeface="Tahoma"/>
                        <a:sym typeface="Tahom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iw-IL" sz="1800" u="none" cap="none" strike="noStrike">
                          <a:latin typeface="Tahoma"/>
                          <a:ea typeface="Tahoma"/>
                          <a:cs typeface="Tahoma"/>
                          <a:sym typeface="Tahoma"/>
                        </a:rPr>
                        <a:t>Low</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1" algn="ctr">
                        <a:lnSpc>
                          <a:spcPct val="100000"/>
                        </a:lnSpc>
                        <a:spcBef>
                          <a:spcPts val="0"/>
                        </a:spcBef>
                        <a:spcAft>
                          <a:spcPts val="0"/>
                        </a:spcAft>
                        <a:buClr>
                          <a:srgbClr val="000000"/>
                        </a:buClr>
                        <a:buSzPts val="1800"/>
                        <a:buFont typeface="Arial"/>
                        <a:buNone/>
                      </a:pPr>
                      <a:r>
                        <a:rPr lang="iw-IL" sz="1800" u="none" cap="none" strike="noStrike">
                          <a:latin typeface="Tahoma"/>
                          <a:ea typeface="Tahoma"/>
                          <a:cs typeface="Tahoma"/>
                          <a:sym typeface="Tahoma"/>
                        </a:rPr>
                        <a:t>Medium</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iw-IL" sz="1800" u="none" cap="none" strike="noStrike">
                          <a:latin typeface="Tahoma"/>
                          <a:ea typeface="Tahoma"/>
                          <a:cs typeface="Tahoma"/>
                          <a:sym typeface="Tahoma"/>
                        </a:rPr>
                        <a:t>High</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iw-IL" sz="1800" u="none" cap="none" strike="noStrike">
                          <a:latin typeface="Tahoma"/>
                          <a:ea typeface="Tahoma"/>
                          <a:cs typeface="Tahoma"/>
                          <a:sym typeface="Tahoma"/>
                        </a:rPr>
                        <a:t>Show stopper</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2"/>
                      </a:solidFill>
                      <a:prstDash val="solid"/>
                      <a:round/>
                      <a:headEnd len="sm" w="sm" type="none"/>
                      <a:tailEnd len="sm" w="sm" type="none"/>
                    </a:lnB>
                  </a:tcPr>
                </a:tc>
              </a:tr>
              <a:tr h="370850">
                <a:tc>
                  <a:txBody>
                    <a:bodyPr/>
                    <a:lstStyle/>
                    <a:p>
                      <a:pPr indent="0" lvl="0" marL="0" marR="0" rtl="1" algn="ctr">
                        <a:lnSpc>
                          <a:spcPct val="100000"/>
                        </a:lnSpc>
                        <a:spcBef>
                          <a:spcPts val="0"/>
                        </a:spcBef>
                        <a:spcAft>
                          <a:spcPts val="0"/>
                        </a:spcAft>
                        <a:buClr>
                          <a:srgbClr val="000000"/>
                        </a:buClr>
                        <a:buSzPts val="1400"/>
                        <a:buFont typeface="Arial"/>
                        <a:buNone/>
                      </a:pPr>
                      <a:r>
                        <a:rPr lang="iw-IL">
                          <a:solidFill>
                            <a:srgbClr val="323F4F"/>
                          </a:solidFill>
                          <a:latin typeface="Tahoma"/>
                          <a:ea typeface="Tahoma"/>
                          <a:cs typeface="Tahoma"/>
                          <a:sym typeface="Tahoma"/>
                        </a:rPr>
                        <a:t>15</a:t>
                      </a:r>
                      <a:endParaRPr sz="1400" u="none" cap="none" strike="noStrike"/>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solidFill>
                            <a:srgbClr val="323F4F"/>
                          </a:solidFill>
                          <a:latin typeface="Tahoma"/>
                          <a:ea typeface="Tahoma"/>
                          <a:cs typeface="Tahoma"/>
                          <a:sym typeface="Tahoma"/>
                        </a:rPr>
                        <a:t>5</a:t>
                      </a:r>
                      <a:endParaRPr sz="1400" u="none" cap="none" strike="noStrike"/>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solidFill>
                            <a:srgbClr val="323F4F"/>
                          </a:solidFill>
                          <a:latin typeface="Tahoma"/>
                          <a:ea typeface="Tahoma"/>
                          <a:cs typeface="Tahoma"/>
                          <a:sym typeface="Tahoma"/>
                        </a:rPr>
                        <a:t>7</a:t>
                      </a:r>
                      <a:endParaRPr sz="1400" u="none" cap="none" strike="noStrike"/>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1" algn="ctr">
                        <a:lnSpc>
                          <a:spcPct val="100000"/>
                        </a:lnSpc>
                        <a:spcBef>
                          <a:spcPts val="0"/>
                        </a:spcBef>
                        <a:spcAft>
                          <a:spcPts val="0"/>
                        </a:spcAft>
                        <a:buClr>
                          <a:srgbClr val="000000"/>
                        </a:buClr>
                        <a:buSzPts val="1400"/>
                        <a:buFont typeface="Arial"/>
                        <a:buNone/>
                      </a:pPr>
                      <a:r>
                        <a:rPr lang="iw-IL">
                          <a:solidFill>
                            <a:srgbClr val="323F4F"/>
                          </a:solidFill>
                          <a:latin typeface="Tahoma"/>
                          <a:ea typeface="Tahoma"/>
                          <a:cs typeface="Tahoma"/>
                          <a:sym typeface="Tahoma"/>
                        </a:rPr>
                        <a:t>3</a:t>
                      </a:r>
                      <a:endParaRPr sz="1400" u="none" cap="none" strike="noStrike"/>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1" algn="ctr">
                        <a:lnSpc>
                          <a:spcPct val="100000"/>
                        </a:lnSpc>
                        <a:spcBef>
                          <a:spcPts val="0"/>
                        </a:spcBef>
                        <a:spcAft>
                          <a:spcPts val="0"/>
                        </a:spcAft>
                        <a:buClr>
                          <a:srgbClr val="000000"/>
                        </a:buClr>
                        <a:buSzPts val="1400"/>
                        <a:buFont typeface="Arial"/>
                        <a:buNone/>
                      </a:pPr>
                      <a:r>
                        <a:rPr lang="iw-IL" sz="1400" u="none" cap="none" strike="noStrike">
                          <a:solidFill>
                            <a:srgbClr val="323F4F"/>
                          </a:solidFill>
                          <a:latin typeface="Tahoma"/>
                          <a:ea typeface="Tahoma"/>
                          <a:cs typeface="Tahoma"/>
                          <a:sym typeface="Tahoma"/>
                        </a:rPr>
                        <a:t>0</a:t>
                      </a:r>
                      <a:endParaRPr sz="1400" u="none" cap="none" strike="noStrike"/>
                    </a:p>
                  </a:txBody>
                  <a:tcPr marT="45725" marB="45725" marR="91450" marL="914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bl>
          </a:graphicData>
        </a:graphic>
      </p:graphicFrame>
      <p:sp>
        <p:nvSpPr>
          <p:cNvPr id="258" name="Google Shape;258;p6"/>
          <p:cNvSpPr txBox="1"/>
          <p:nvPr>
            <p:ph idx="10" type="dt"/>
          </p:nvPr>
        </p:nvSpPr>
        <p:spPr>
          <a:xfrm flipH="1">
            <a:off x="10109982" y="6356350"/>
            <a:ext cx="1701018" cy="365125"/>
          </a:xfrm>
          <a:prstGeom prst="rect">
            <a:avLst/>
          </a:prstGeom>
          <a:noFill/>
          <a:ln>
            <a:noFill/>
          </a:ln>
        </p:spPr>
        <p:txBody>
          <a:bodyPr anchorCtr="0" anchor="ctr" bIns="45700" lIns="91425" spcFirstLastPara="1" rIns="91425" wrap="square" tIns="45700">
            <a:noAutofit/>
          </a:bodyPr>
          <a:lstStyle/>
          <a:p>
            <a:pPr indent="0" lvl="0" marL="0" rtl="1" algn="r">
              <a:lnSpc>
                <a:spcPct val="100000"/>
              </a:lnSpc>
              <a:spcBef>
                <a:spcPts val="0"/>
              </a:spcBef>
              <a:spcAft>
                <a:spcPts val="0"/>
              </a:spcAft>
              <a:buSzPts val="1400"/>
              <a:buNone/>
            </a:pPr>
            <a:r>
              <a:rPr lang="iw-IL"/>
              <a:t>כ"ט/אדר ב/תשפ"ד</a:t>
            </a:r>
            <a:endParaRPr/>
          </a:p>
        </p:txBody>
      </p:sp>
      <p:sp>
        <p:nvSpPr>
          <p:cNvPr id="259" name="Google Shape;259;p6"/>
          <p:cNvSpPr txBox="1"/>
          <p:nvPr>
            <p:ph idx="11" type="ftr"/>
          </p:nvPr>
        </p:nvSpPr>
        <p:spPr>
          <a:xfrm flipH="1">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1" algn="ctr">
              <a:lnSpc>
                <a:spcPct val="100000"/>
              </a:lnSpc>
              <a:spcBef>
                <a:spcPts val="0"/>
              </a:spcBef>
              <a:spcAft>
                <a:spcPts val="0"/>
              </a:spcAft>
              <a:buSzPts val="1400"/>
              <a:buNone/>
            </a:pPr>
            <a:r>
              <a:rPr lang="iw-IL"/>
              <a:t>כותרת המצגת</a:t>
            </a:r>
            <a:endParaRPr/>
          </a:p>
        </p:txBody>
      </p:sp>
      <p:sp>
        <p:nvSpPr>
          <p:cNvPr id="260" name="Google Shape;260;p6"/>
          <p:cNvSpPr txBox="1"/>
          <p:nvPr>
            <p:ph idx="12" type="sldNum"/>
          </p:nvPr>
        </p:nvSpPr>
        <p:spPr>
          <a:xfrm flipH="1">
            <a:off x="381001" y="6356350"/>
            <a:ext cx="1657723" cy="365125"/>
          </a:xfrm>
          <a:prstGeom prst="rect">
            <a:avLst/>
          </a:prstGeom>
          <a:noFill/>
          <a:ln>
            <a:noFill/>
          </a:ln>
        </p:spPr>
        <p:txBody>
          <a:bodyPr anchorCtr="0" anchor="ctr" bIns="45700" lIns="91425" spcFirstLastPara="1" rIns="91425" wrap="square" tIns="45700">
            <a:noAutofit/>
          </a:bodyPr>
          <a:lstStyle/>
          <a:p>
            <a:pPr indent="0" lvl="0" marL="0" rtl="1" algn="l">
              <a:lnSpc>
                <a:spcPct val="100000"/>
              </a:lnSpc>
              <a:spcBef>
                <a:spcPts val="0"/>
              </a:spcBef>
              <a:spcAft>
                <a:spcPts val="0"/>
              </a:spcAft>
              <a:buSzPts val="1200"/>
              <a:buNone/>
            </a:pPr>
            <a:fld id="{00000000-1234-1234-1234-123412341234}" type="slidenum">
              <a:rPr lang="iw-IL"/>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ערכת נושא של Offic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ערכת נושא של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2024-04-08T15:54:51Z</dcterms:created>
  <dc:creator>שמחה נקש</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