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>
        <p:scale>
          <a:sx n="70" d="100"/>
          <a:sy n="70" d="100"/>
        </p:scale>
        <p:origin x="-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63F-72B6-4F6C-BE35-9A1174BDC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5AE85-2CAC-474F-9A7A-74DA1D54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A6C4-8076-4F0F-AACB-0BEE83C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EE80-D7E4-471B-8439-2997501A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F9CD-3752-4068-B0D0-B6D24D4C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13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CD0-43D9-49F4-881A-28EBD96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552E-505C-48A3-A83F-04ACB8C33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CF22-FBD7-4E16-8361-6CE4B166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8B23-EF19-4011-A3BC-6658FC12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E51E-7F16-4656-A334-EDA0271F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3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02222-BFBC-4A11-91D3-93F12B55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10F7-F302-4E2D-8CE7-065BF9F7B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495A-8A1A-40C2-85E6-594229A0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5957-4D86-46E5-BE15-807DC2FE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3CA6-FE0E-4D59-AA68-60796581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0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BC5C-0D42-40ED-8660-60341B7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D1A3-4035-43FF-BD8D-EFC9BC43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3B55-BF49-40F1-B245-E4097391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A45-DBC9-4F28-B885-19F9F7F9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C4BA-D496-4276-8F0E-11E0C4D4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69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9A19-0C09-4A14-86C2-B5EC263B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FBFC-25C5-4B6B-8644-F19C6563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55B1-1B26-49B9-8A3E-BFF56C18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50D2-F779-43D4-B613-0FF8E0FF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E338-3B22-4CC9-ACDE-5F5318B1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708B-F12F-4F0C-8D3A-D3AC193B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3C0F-CEFF-420D-9684-D9D637ED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C4693-0DCC-43FF-9339-756F59BB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33E3-C3FB-4774-B5C6-989C6135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993F-9CE1-40B8-AFA9-BEA17582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F3B8-ED83-48FD-9952-8C7EE27D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9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D9B0-1B97-47CC-B8EA-9FC9FBB6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C4B2-B66E-409A-9313-64AE1E52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B7FD-C4FF-440D-8832-C0059AC2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7BB18-5217-476F-9524-644407F1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66A82-7601-496E-B5EC-2ADBFD8BA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FBE77-A9D7-4C9B-819E-F6283ECA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5AE1-AE6D-48FD-9A99-C5963FE8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0E0D-3E30-4C9E-9BBE-AC9A4C6E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6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1078-7B33-48FD-AB00-1151828A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99836-7A50-4041-A050-1BC719F2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94F19-5657-49AD-8DC1-17B2D338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C9C3-4C62-4995-90D1-B69778BB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3E793-626A-4461-9947-38EAC8D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A72D4-8245-4DE4-9B3B-469DB51A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7030-002C-4B5F-BA36-57ADF4E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5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3DA3-8E18-4761-8E1B-77E8F0C7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48B6-E4FE-4285-91AF-D62B0300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9921B-D491-4F96-A9DD-68570A37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60020-1BB9-4B47-BA97-ACB55D8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5184-8BD7-4DB6-AC4A-F4C13EC4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285F4-C6FC-47E0-868F-C3255AFD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6EC2-F3AC-424A-94C7-A3949299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3F7DF-3619-47F0-9E11-2964D45AA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2E1CF-8BC9-4EB6-B3E7-45C137D2E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9954-A52B-4C51-B648-DEED34B5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3A2C4-51C0-480C-8FB3-354D3283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35967-E336-4ACC-AABD-0CD77C40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30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7FD5-97D5-4C30-8A47-BA9EDC09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9A25-930E-4944-A9D7-107C61A8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C5EE-74CE-468A-B5F8-DBBC3885B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6B3F-5C3A-4778-9A71-46E964E2BBAF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1E2E-05F3-407E-B272-07A1A155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46F4-AC5E-4677-9E90-112213EA3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046A-83A0-4605-BC80-32B282340E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18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E3426BFA-63C5-4E9E-A56A-E3A2E3231166}"/>
              </a:ext>
            </a:extLst>
          </p:cNvPr>
          <p:cNvGrpSpPr/>
          <p:nvPr/>
        </p:nvGrpSpPr>
        <p:grpSpPr>
          <a:xfrm>
            <a:off x="35361" y="0"/>
            <a:ext cx="1440000" cy="1440000"/>
            <a:chOff x="4812" y="0"/>
            <a:chExt cx="1440000" cy="1440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98E1B8-5262-4506-8F39-C647F4EBF374}"/>
                </a:ext>
              </a:extLst>
            </p:cNvPr>
            <p:cNvSpPr/>
            <p:nvPr/>
          </p:nvSpPr>
          <p:spPr>
            <a:xfrm>
              <a:off x="4812" y="0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ECBAEF7-3D6A-4336-98BE-4E436EB4B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" y="432000"/>
              <a:ext cx="576000" cy="57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7079D1-2307-40AB-B4C1-66F88F461592}"/>
                </a:ext>
              </a:extLst>
            </p:cNvPr>
            <p:cNvSpPr/>
            <p:nvPr/>
          </p:nvSpPr>
          <p:spPr>
            <a:xfrm>
              <a:off x="234000" y="234000"/>
              <a:ext cx="972000" cy="97200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62DC642-A72C-4A89-A2ED-18EDF04616AA}"/>
              </a:ext>
            </a:extLst>
          </p:cNvPr>
          <p:cNvGrpSpPr/>
          <p:nvPr/>
        </p:nvGrpSpPr>
        <p:grpSpPr>
          <a:xfrm>
            <a:off x="10621244" y="1816772"/>
            <a:ext cx="1440000" cy="1440000"/>
            <a:chOff x="7546263" y="2812637"/>
            <a:chExt cx="1440000" cy="1440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C8231F6-A187-48FB-8A3B-CDE05B46FA84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73A550A-78CF-4762-8F37-9793B21E5252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97AC3D-B069-4FC4-B9C8-C1B0B93CD044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252289F-A02C-412A-8DF3-D5CDE7E6FBC5}"/>
              </a:ext>
            </a:extLst>
          </p:cNvPr>
          <p:cNvGrpSpPr/>
          <p:nvPr/>
        </p:nvGrpSpPr>
        <p:grpSpPr>
          <a:xfrm>
            <a:off x="10638195" y="3490772"/>
            <a:ext cx="1440000" cy="1440000"/>
            <a:chOff x="7546263" y="2812637"/>
            <a:chExt cx="1440000" cy="14400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CAA5B3E-01D0-4915-B047-B45804CC93AB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6D3E420-C07E-4C7C-BF83-4055E2A1EAF1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FFFF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F3F27DD-319B-4E57-928D-8B126512816B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6CA78F-E412-4BE9-9095-31BAA7D2015B}"/>
              </a:ext>
            </a:extLst>
          </p:cNvPr>
          <p:cNvGrpSpPr/>
          <p:nvPr/>
        </p:nvGrpSpPr>
        <p:grpSpPr>
          <a:xfrm>
            <a:off x="9010366" y="1816772"/>
            <a:ext cx="1440000" cy="1440000"/>
            <a:chOff x="7546263" y="2812637"/>
            <a:chExt cx="1440000" cy="144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06FFEC2-5F36-4203-871F-29D8674A54EC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D7B3820-8AD1-4B6D-806B-B20521B2775E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B21BD31-179C-4344-9DFC-C257E23B9A40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E302067-1644-4F0E-A798-5F7D935A5244}"/>
              </a:ext>
            </a:extLst>
          </p:cNvPr>
          <p:cNvGrpSpPr/>
          <p:nvPr/>
        </p:nvGrpSpPr>
        <p:grpSpPr>
          <a:xfrm>
            <a:off x="9005554" y="3490772"/>
            <a:ext cx="1440000" cy="1440000"/>
            <a:chOff x="7546263" y="2812637"/>
            <a:chExt cx="1440000" cy="14400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7196361-F28A-46DE-9B1B-43B3487EA493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3A72367-B8E2-4BAF-BDF0-42E732122179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C48FDA1-105A-4120-AFA5-E4725EAEE4BD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828F8EC-9BC1-46E1-9889-434EC75E7E26}"/>
              </a:ext>
            </a:extLst>
          </p:cNvPr>
          <p:cNvGrpSpPr/>
          <p:nvPr/>
        </p:nvGrpSpPr>
        <p:grpSpPr>
          <a:xfrm>
            <a:off x="9005554" y="141007"/>
            <a:ext cx="1440000" cy="1440000"/>
            <a:chOff x="7546263" y="2812637"/>
            <a:chExt cx="1440000" cy="14400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41F63CE-4DA1-4187-B859-840BCC581D2D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5BB5645-FBC0-47E4-AA50-6C3975A6B05B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E9D58A8-1577-4987-A5A3-B943E564AB5A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E59DCED-DE51-4688-8A90-E7CB754A3FBD}"/>
              </a:ext>
            </a:extLst>
          </p:cNvPr>
          <p:cNvGrpSpPr/>
          <p:nvPr/>
        </p:nvGrpSpPr>
        <p:grpSpPr>
          <a:xfrm>
            <a:off x="10640994" y="154557"/>
            <a:ext cx="1440000" cy="1440000"/>
            <a:chOff x="7546263" y="2812637"/>
            <a:chExt cx="1440000" cy="1440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1968E21-0572-42B2-B929-610526471F1A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B2B794D-CBA9-4883-926D-B1D33CF2B86C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1922119-270B-42D9-B72F-6AC54B850052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438F6F2-302A-4494-A42B-48A22C943182}"/>
              </a:ext>
            </a:extLst>
          </p:cNvPr>
          <p:cNvGrpSpPr/>
          <p:nvPr/>
        </p:nvGrpSpPr>
        <p:grpSpPr>
          <a:xfrm>
            <a:off x="2051140" y="1440954"/>
            <a:ext cx="1453425" cy="1453425"/>
            <a:chOff x="5719853" y="1813095"/>
            <a:chExt cx="1453425" cy="145342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90FCBB9-DF45-4EE5-B10A-54DBE1F858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3501" y="1814885"/>
              <a:ext cx="720000" cy="720000"/>
              <a:chOff x="7546263" y="2812637"/>
              <a:chExt cx="1440000" cy="144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964413C-08AE-490B-9EFD-F71153BB3C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6263" y="2812637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7BA6824-89B9-4A74-8474-F6B1B30376FD}"/>
                  </a:ext>
                </a:extLst>
              </p:cNvPr>
              <p:cNvSpPr/>
              <p:nvPr/>
            </p:nvSpPr>
            <p:spPr>
              <a:xfrm>
                <a:off x="7775451" y="3046637"/>
                <a:ext cx="972000" cy="972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9A7FF75-09F6-4A40-B478-EB1E43273939}"/>
                  </a:ext>
                </a:extLst>
              </p:cNvPr>
              <p:cNvSpPr/>
              <p:nvPr/>
            </p:nvSpPr>
            <p:spPr>
              <a:xfrm>
                <a:off x="8130848" y="3112478"/>
                <a:ext cx="517199" cy="481790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986D615-DA00-47F3-893E-2BE49B2B60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8410" y="1816411"/>
              <a:ext cx="720000" cy="720000"/>
              <a:chOff x="7546263" y="2812637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7D11412-EC54-46D2-9F7B-D3DAFAEBA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6263" y="2812637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C794026-315D-46DB-A8A8-8EDB08191E43}"/>
                  </a:ext>
                </a:extLst>
              </p:cNvPr>
              <p:cNvSpPr/>
              <p:nvPr/>
            </p:nvSpPr>
            <p:spPr>
              <a:xfrm>
                <a:off x="7775451" y="3046637"/>
                <a:ext cx="972000" cy="9720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F41F3CF-B2F5-4FA9-9290-801840C888AA}"/>
                  </a:ext>
                </a:extLst>
              </p:cNvPr>
              <p:cNvSpPr/>
              <p:nvPr/>
            </p:nvSpPr>
            <p:spPr>
              <a:xfrm>
                <a:off x="8130848" y="3112478"/>
                <a:ext cx="517199" cy="481790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1044966-BB8F-4D4A-AAF2-6BFFB1490B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53278" y="2546520"/>
              <a:ext cx="720000" cy="720000"/>
              <a:chOff x="4812" y="0"/>
              <a:chExt cx="1440000" cy="144000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C38CFAB-A317-4BF0-AD4B-A43AF06755ED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FBD93F3-B93C-4C3A-8E12-CB8414C938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EAB6A27-BD9B-4D38-8E58-1A067D0B41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2277" y="2543940"/>
              <a:ext cx="720000" cy="720000"/>
              <a:chOff x="4812" y="0"/>
              <a:chExt cx="1440000" cy="1440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AD2113-455A-48D2-9E4B-42A57A315877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EA3E08A-D0A7-4675-A321-FFEC16DF7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E51F014-4981-4B4D-A450-839A00DB03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4510" y="1816411"/>
              <a:ext cx="720000" cy="720000"/>
              <a:chOff x="7546263" y="2812637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E9F06D6-D12A-43D3-84BB-80FE96544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6263" y="2812637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5CE3FB2-EC0F-45E7-93FB-F74B45151C1F}"/>
                  </a:ext>
                </a:extLst>
              </p:cNvPr>
              <p:cNvSpPr/>
              <p:nvPr/>
            </p:nvSpPr>
            <p:spPr>
              <a:xfrm>
                <a:off x="7775451" y="3046637"/>
                <a:ext cx="972000" cy="9720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21B1F3B-A495-4A0E-965C-27EC936BC429}"/>
                  </a:ext>
                </a:extLst>
              </p:cNvPr>
              <p:cNvSpPr/>
              <p:nvPr/>
            </p:nvSpPr>
            <p:spPr>
              <a:xfrm>
                <a:off x="8130848" y="3112478"/>
                <a:ext cx="517199" cy="481790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53EE292-F0A7-43D7-9C04-336EFD04D7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53278" y="1813095"/>
              <a:ext cx="720000" cy="720000"/>
              <a:chOff x="4812" y="0"/>
              <a:chExt cx="1440000" cy="14400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640185F-1752-4779-8BC2-D93A08031666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69B0B43-1FBF-441E-BD50-4B0FB8CC9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50F3D66-797F-4D06-96C6-DE01C42717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19853" y="1813095"/>
              <a:ext cx="720000" cy="720000"/>
              <a:chOff x="4812" y="0"/>
              <a:chExt cx="1440000" cy="14400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238E19E-4BDA-46D6-B488-07DEFEDAD2F5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B568D59-2C4F-4062-828C-702CA1E62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14A1FBB-A29F-4644-B438-1370A223480C}"/>
              </a:ext>
            </a:extLst>
          </p:cNvPr>
          <p:cNvSpPr/>
          <p:nvPr/>
        </p:nvSpPr>
        <p:spPr>
          <a:xfrm>
            <a:off x="1514933" y="1454259"/>
            <a:ext cx="504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31E643B-4CE5-4AB9-853E-8599C4FC2B08}"/>
              </a:ext>
            </a:extLst>
          </p:cNvPr>
          <p:cNvSpPr/>
          <p:nvPr/>
        </p:nvSpPr>
        <p:spPr>
          <a:xfrm>
            <a:off x="1517587" y="0"/>
            <a:ext cx="504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8B8A771-EFC5-46AA-A082-BD1FD7EBCCF4}"/>
              </a:ext>
            </a:extLst>
          </p:cNvPr>
          <p:cNvGrpSpPr/>
          <p:nvPr/>
        </p:nvGrpSpPr>
        <p:grpSpPr>
          <a:xfrm>
            <a:off x="2054680" y="-1525"/>
            <a:ext cx="1453425" cy="1453425"/>
            <a:chOff x="5719853" y="1813095"/>
            <a:chExt cx="1453425" cy="1453425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F6ACFB4-3DE2-4611-9232-49D4700E94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3501" y="1814885"/>
              <a:ext cx="720000" cy="720000"/>
              <a:chOff x="7546263" y="2812637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EA66092-53D3-472B-9A2F-E39C5346D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6263" y="2812637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C44C7144-BFED-4F48-A101-26136CE274A9}"/>
                  </a:ext>
                </a:extLst>
              </p:cNvPr>
              <p:cNvSpPr/>
              <p:nvPr/>
            </p:nvSpPr>
            <p:spPr>
              <a:xfrm>
                <a:off x="7775451" y="3046637"/>
                <a:ext cx="972000" cy="972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BDC027D0-1C24-4ABC-ACF4-1B647E791F40}"/>
                  </a:ext>
                </a:extLst>
              </p:cNvPr>
              <p:cNvSpPr/>
              <p:nvPr/>
            </p:nvSpPr>
            <p:spPr>
              <a:xfrm>
                <a:off x="8130848" y="3112478"/>
                <a:ext cx="517199" cy="481790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00217E3-019D-415F-8CBF-1D61FD33CB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8410" y="1816411"/>
              <a:ext cx="720000" cy="720000"/>
              <a:chOff x="7546263" y="2812637"/>
              <a:chExt cx="1440000" cy="14400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1ADAECA-1916-42C4-9E3A-B5ACABE95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6263" y="2812637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90AED31-C51A-49AC-88D2-6F12C766FE22}"/>
                  </a:ext>
                </a:extLst>
              </p:cNvPr>
              <p:cNvSpPr/>
              <p:nvPr/>
            </p:nvSpPr>
            <p:spPr>
              <a:xfrm>
                <a:off x="7775451" y="3046637"/>
                <a:ext cx="972000" cy="9720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E21E782-B649-475A-9E56-0FEE89CEA238}"/>
                  </a:ext>
                </a:extLst>
              </p:cNvPr>
              <p:cNvSpPr/>
              <p:nvPr/>
            </p:nvSpPr>
            <p:spPr>
              <a:xfrm>
                <a:off x="8130848" y="3112478"/>
                <a:ext cx="517199" cy="481790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DE883B6-ED23-4246-A6AF-9CFB1F8142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53278" y="2546520"/>
              <a:ext cx="720000" cy="720000"/>
              <a:chOff x="4812" y="0"/>
              <a:chExt cx="1440000" cy="1440000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4825BE2-D303-4E4B-AAB7-B446014E5D48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0AA0A09F-5837-4A24-8690-1AFD4CC23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E2097309-83EA-4D70-A342-CF079C12C8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2277" y="2543940"/>
              <a:ext cx="720000" cy="720000"/>
              <a:chOff x="4812" y="0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CE853F3-6A23-43E4-9C32-0448A3264B24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7520B42-7288-411A-84EE-C62F03173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DBAD152-78F7-43B4-8F09-DFB9C2A44C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4510" y="1816411"/>
              <a:ext cx="720000" cy="720000"/>
              <a:chOff x="7546263" y="2812637"/>
              <a:chExt cx="1440000" cy="1440000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5D08563-12EB-4D60-98CB-B3F41C054C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6263" y="2812637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92E7715-CA87-43B9-801A-6EB4FF8377E2}"/>
                  </a:ext>
                </a:extLst>
              </p:cNvPr>
              <p:cNvSpPr/>
              <p:nvPr/>
            </p:nvSpPr>
            <p:spPr>
              <a:xfrm>
                <a:off x="7775451" y="3046637"/>
                <a:ext cx="972000" cy="9720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u="sng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48816B20-C200-4FC5-9106-212A320E2872}"/>
                  </a:ext>
                </a:extLst>
              </p:cNvPr>
              <p:cNvSpPr/>
              <p:nvPr/>
            </p:nvSpPr>
            <p:spPr>
              <a:xfrm>
                <a:off x="8130848" y="3112478"/>
                <a:ext cx="517199" cy="481790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FEC1350-65CB-4C69-AF3B-FBDD7B04F6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53278" y="1813095"/>
              <a:ext cx="720000" cy="720000"/>
              <a:chOff x="4812" y="0"/>
              <a:chExt cx="1440000" cy="1440000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602FFD3-FDD5-49AC-86BE-A55CB019DA8F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CDDAF926-EAB2-4937-AA07-E656E016A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708431F7-4FA9-4080-87C2-C0A218C4B5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19853" y="1813095"/>
              <a:ext cx="720000" cy="720000"/>
              <a:chOff x="4812" y="0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F396D9-69CF-4DFC-8F09-7F86237DD4A6}"/>
                  </a:ext>
                </a:extLst>
              </p:cNvPr>
              <p:cNvSpPr/>
              <p:nvPr/>
            </p:nvSpPr>
            <p:spPr>
              <a:xfrm>
                <a:off x="4812" y="0"/>
                <a:ext cx="1440000" cy="14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5FF2D2D-89F8-4A85-B545-AF2F53813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88" y="493992"/>
                <a:ext cx="432000" cy="4320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1662475-F463-4460-8073-FFB5A8CAF3F8}"/>
              </a:ext>
            </a:extLst>
          </p:cNvPr>
          <p:cNvGrpSpPr/>
          <p:nvPr/>
        </p:nvGrpSpPr>
        <p:grpSpPr>
          <a:xfrm rot="16200000">
            <a:off x="4317717" y="3781031"/>
            <a:ext cx="1443456" cy="1443168"/>
            <a:chOff x="4310893" y="3774207"/>
            <a:chExt cx="1443456" cy="1443168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2D6FAC3-C353-438A-B4B4-C00E08F3F551}"/>
                </a:ext>
              </a:extLst>
            </p:cNvPr>
            <p:cNvSpPr/>
            <p:nvPr/>
          </p:nvSpPr>
          <p:spPr>
            <a:xfrm>
              <a:off x="4313375" y="3775535"/>
              <a:ext cx="72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5F821A27-6ECB-40CF-8540-85E11D68A572}"/>
                </a:ext>
              </a:extLst>
            </p:cNvPr>
            <p:cNvSpPr/>
            <p:nvPr/>
          </p:nvSpPr>
          <p:spPr>
            <a:xfrm>
              <a:off x="4314349" y="3777375"/>
              <a:ext cx="1440000" cy="1440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53FC974-426F-4AEF-8F9B-D7C8336AD542}"/>
                </a:ext>
              </a:extLst>
            </p:cNvPr>
            <p:cNvSpPr/>
            <p:nvPr/>
          </p:nvSpPr>
          <p:spPr>
            <a:xfrm rot="5400000">
              <a:off x="4670893" y="3414207"/>
              <a:ext cx="72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9548554-A4B7-4857-B952-1B26E15E3A97}"/>
              </a:ext>
            </a:extLst>
          </p:cNvPr>
          <p:cNvSpPr/>
          <p:nvPr/>
        </p:nvSpPr>
        <p:spPr>
          <a:xfrm>
            <a:off x="894015" y="3811030"/>
            <a:ext cx="1440000" cy="1440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25B2466-7705-4838-8464-6A49E9C6BD04}"/>
              </a:ext>
            </a:extLst>
          </p:cNvPr>
          <p:cNvSpPr/>
          <p:nvPr/>
        </p:nvSpPr>
        <p:spPr>
          <a:xfrm>
            <a:off x="2652762" y="3811030"/>
            <a:ext cx="1440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09C7E86C-EB44-45C3-91D2-0C1A524D5280}"/>
              </a:ext>
            </a:extLst>
          </p:cNvPr>
          <p:cNvSpPr/>
          <p:nvPr/>
        </p:nvSpPr>
        <p:spPr>
          <a:xfrm>
            <a:off x="1225107" y="5641426"/>
            <a:ext cx="972000" cy="972000"/>
          </a:xfrm>
          <a:prstGeom prst="ellipse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u="sng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4D797BC0-8625-4BD2-8193-38FABFDF8D26}"/>
              </a:ext>
            </a:extLst>
          </p:cNvPr>
          <p:cNvSpPr/>
          <p:nvPr/>
        </p:nvSpPr>
        <p:spPr>
          <a:xfrm>
            <a:off x="1580504" y="5707267"/>
            <a:ext cx="517199" cy="48179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30FF106-A0FB-4035-977A-D09D268E7CF6}"/>
              </a:ext>
            </a:extLst>
          </p:cNvPr>
          <p:cNvSpPr/>
          <p:nvPr/>
        </p:nvSpPr>
        <p:spPr>
          <a:xfrm>
            <a:off x="2432633" y="5641426"/>
            <a:ext cx="972000" cy="972000"/>
          </a:xfrm>
          <a:prstGeom prst="ellipse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u="sng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39CF1612-2469-48D9-BC22-C5E6BF1FB62B}"/>
              </a:ext>
            </a:extLst>
          </p:cNvPr>
          <p:cNvSpPr/>
          <p:nvPr/>
        </p:nvSpPr>
        <p:spPr>
          <a:xfrm>
            <a:off x="2788030" y="5707267"/>
            <a:ext cx="517199" cy="48179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5AFA48D9-D20F-43F0-87B2-0B781FDD0120}"/>
              </a:ext>
            </a:extLst>
          </p:cNvPr>
          <p:cNvSpPr/>
          <p:nvPr/>
        </p:nvSpPr>
        <p:spPr>
          <a:xfrm>
            <a:off x="3754710" y="5652000"/>
            <a:ext cx="972000" cy="972000"/>
          </a:xfrm>
          <a:prstGeom prst="ellipse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u="sng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75804BB1-2FC3-4C51-BD00-7427C8522D5B}"/>
              </a:ext>
            </a:extLst>
          </p:cNvPr>
          <p:cNvSpPr/>
          <p:nvPr/>
        </p:nvSpPr>
        <p:spPr>
          <a:xfrm>
            <a:off x="4110107" y="5717841"/>
            <a:ext cx="517199" cy="48179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E93A11-6AB7-479D-8A36-A706C0F7E2E1}"/>
              </a:ext>
            </a:extLst>
          </p:cNvPr>
          <p:cNvSpPr/>
          <p:nvPr/>
        </p:nvSpPr>
        <p:spPr>
          <a:xfrm>
            <a:off x="5048600" y="5652000"/>
            <a:ext cx="972000" cy="972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u="sng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6A906898-1155-4E84-9E52-4AF3BC6E1C71}"/>
              </a:ext>
            </a:extLst>
          </p:cNvPr>
          <p:cNvSpPr/>
          <p:nvPr/>
        </p:nvSpPr>
        <p:spPr>
          <a:xfrm>
            <a:off x="5403997" y="5717841"/>
            <a:ext cx="517199" cy="48179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3D6EF79C-7119-4739-8BC6-A375E5DB2559}"/>
              </a:ext>
            </a:extLst>
          </p:cNvPr>
          <p:cNvSpPr/>
          <p:nvPr/>
        </p:nvSpPr>
        <p:spPr>
          <a:xfrm>
            <a:off x="6343736" y="5652000"/>
            <a:ext cx="972000" cy="972000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u="sng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25B4D8B-1E49-4326-9DDF-73D80FBCC5CB}"/>
              </a:ext>
            </a:extLst>
          </p:cNvPr>
          <p:cNvSpPr/>
          <p:nvPr/>
        </p:nvSpPr>
        <p:spPr>
          <a:xfrm>
            <a:off x="6699133" y="5717841"/>
            <a:ext cx="517199" cy="48179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EBDA86B-61CC-4168-B81B-0AAC25104F34}"/>
              </a:ext>
            </a:extLst>
          </p:cNvPr>
          <p:cNvSpPr/>
          <p:nvPr/>
        </p:nvSpPr>
        <p:spPr>
          <a:xfrm>
            <a:off x="7546061" y="5640100"/>
            <a:ext cx="972000" cy="9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u="sng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0152378-230C-408F-870B-04FB1F1FDACE}"/>
              </a:ext>
            </a:extLst>
          </p:cNvPr>
          <p:cNvGrpSpPr/>
          <p:nvPr/>
        </p:nvGrpSpPr>
        <p:grpSpPr>
          <a:xfrm>
            <a:off x="35361" y="1451799"/>
            <a:ext cx="1440000" cy="1440000"/>
            <a:chOff x="4812" y="0"/>
            <a:chExt cx="1440000" cy="1440000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907E4B9-48AE-4825-A5E7-78B2C3495091}"/>
                </a:ext>
              </a:extLst>
            </p:cNvPr>
            <p:cNvSpPr/>
            <p:nvPr/>
          </p:nvSpPr>
          <p:spPr>
            <a:xfrm>
              <a:off x="4812" y="0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D5B40E0-B16E-4E18-AFC0-713D89F61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" y="432000"/>
              <a:ext cx="576000" cy="57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6A4E00B0-2998-48F4-A3C4-7AD8E49E2B4A}"/>
                </a:ext>
              </a:extLst>
            </p:cNvPr>
            <p:cNvSpPr/>
            <p:nvPr/>
          </p:nvSpPr>
          <p:spPr>
            <a:xfrm>
              <a:off x="234000" y="234000"/>
              <a:ext cx="972000" cy="97200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CB85E5B-D206-4DB8-A8C6-E1C0BB170136}"/>
              </a:ext>
            </a:extLst>
          </p:cNvPr>
          <p:cNvGrpSpPr/>
          <p:nvPr/>
        </p:nvGrpSpPr>
        <p:grpSpPr>
          <a:xfrm>
            <a:off x="3876888" y="-9749"/>
            <a:ext cx="1440000" cy="1440000"/>
            <a:chOff x="7546263" y="2812637"/>
            <a:chExt cx="1440000" cy="144000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82CA990-8FC5-4BD8-B33B-B3BC8DFEC750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A884E6C2-A2F3-46CE-A745-AA2CCFEEAFDB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B5DE123-3793-4F1A-B3E2-43F46F9B2024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F1B0AC0-9FAC-4478-AC6D-94F4FD1E37EC}"/>
              </a:ext>
            </a:extLst>
          </p:cNvPr>
          <p:cNvGrpSpPr/>
          <p:nvPr/>
        </p:nvGrpSpPr>
        <p:grpSpPr>
          <a:xfrm>
            <a:off x="5537932" y="9320"/>
            <a:ext cx="1440000" cy="1440000"/>
            <a:chOff x="4812" y="0"/>
            <a:chExt cx="1440000" cy="1440000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1C99729-2CF5-44E2-B682-C9B91F14AE9E}"/>
                </a:ext>
              </a:extLst>
            </p:cNvPr>
            <p:cNvSpPr/>
            <p:nvPr/>
          </p:nvSpPr>
          <p:spPr>
            <a:xfrm>
              <a:off x="4812" y="0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780DBF1-0670-433A-8303-EF5989AB8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" y="432000"/>
              <a:ext cx="576000" cy="57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30CC378-C249-43FF-A30D-7395D11B3C0E}"/>
                </a:ext>
              </a:extLst>
            </p:cNvPr>
            <p:cNvSpPr/>
            <p:nvPr/>
          </p:nvSpPr>
          <p:spPr>
            <a:xfrm>
              <a:off x="234000" y="234000"/>
              <a:ext cx="972000" cy="97200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89BED4D-3B2E-44EE-953A-5CDFDB44713B}"/>
              </a:ext>
            </a:extLst>
          </p:cNvPr>
          <p:cNvGrpSpPr/>
          <p:nvPr/>
        </p:nvGrpSpPr>
        <p:grpSpPr>
          <a:xfrm>
            <a:off x="3881503" y="1559744"/>
            <a:ext cx="1440000" cy="1440000"/>
            <a:chOff x="7546263" y="2812637"/>
            <a:chExt cx="1440000" cy="1440000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BAFBF60-06B6-4E2A-9C96-88B1BE2C7C9F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1EAB613-468C-4541-9873-BCA3B88E81F0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63D381D-CA7C-4120-BEA8-A8638694B722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4D50554-73D1-4FCB-BD15-3A59101E6D46}"/>
              </a:ext>
            </a:extLst>
          </p:cNvPr>
          <p:cNvGrpSpPr/>
          <p:nvPr/>
        </p:nvGrpSpPr>
        <p:grpSpPr>
          <a:xfrm>
            <a:off x="5534600" y="1572778"/>
            <a:ext cx="1440000" cy="1440000"/>
            <a:chOff x="7546263" y="2812637"/>
            <a:chExt cx="1440000" cy="1440000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C72EE26-C7EB-4FD8-9E70-53A1216E0E61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28D4310-0DDF-46C7-AD94-820DB57338A9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D2219B3-AB9A-441E-A0AC-6BFD8E26FBFD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D18D4EC-244C-4A29-ADF0-7E42A8741980}"/>
              </a:ext>
            </a:extLst>
          </p:cNvPr>
          <p:cNvGrpSpPr/>
          <p:nvPr/>
        </p:nvGrpSpPr>
        <p:grpSpPr>
          <a:xfrm>
            <a:off x="7151858" y="9320"/>
            <a:ext cx="1440000" cy="1440000"/>
            <a:chOff x="7546263" y="2812637"/>
            <a:chExt cx="1440000" cy="1440000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D5AFA381-84E7-4B54-B960-8C9125128238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EBC4F52-D788-401A-832A-8D8A663D1303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64B8B50-923C-40A0-A7DD-39D23A3026BB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F3E789F-D19C-444C-93D4-E8153F25203D}"/>
              </a:ext>
            </a:extLst>
          </p:cNvPr>
          <p:cNvGrpSpPr/>
          <p:nvPr/>
        </p:nvGrpSpPr>
        <p:grpSpPr>
          <a:xfrm>
            <a:off x="7192779" y="1559744"/>
            <a:ext cx="1440000" cy="1440000"/>
            <a:chOff x="7546263" y="2812637"/>
            <a:chExt cx="1440000" cy="1440000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0879120F-FD24-4403-B496-E5CA4E03560F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5A63B4F-D824-4D95-8AEB-BABD819C225F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7B2DA8D6-BAC5-4E47-A23F-94F6938F1FBE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4A7679C-9ED1-40CC-85F3-6D9A1E0A5D02}"/>
              </a:ext>
            </a:extLst>
          </p:cNvPr>
          <p:cNvGrpSpPr/>
          <p:nvPr/>
        </p:nvGrpSpPr>
        <p:grpSpPr>
          <a:xfrm>
            <a:off x="7187967" y="3147576"/>
            <a:ext cx="1440000" cy="1440000"/>
            <a:chOff x="7546263" y="2812637"/>
            <a:chExt cx="1440000" cy="1440000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21CACC9-4D54-4258-8DB8-54D17E5AAC51}"/>
                </a:ext>
              </a:extLst>
            </p:cNvPr>
            <p:cNvSpPr/>
            <p:nvPr/>
          </p:nvSpPr>
          <p:spPr>
            <a:xfrm>
              <a:off x="7546263" y="2812637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4C5DE1B-A276-475E-9876-EE7293335F3C}"/>
                </a:ext>
              </a:extLst>
            </p:cNvPr>
            <p:cNvSpPr/>
            <p:nvPr/>
          </p:nvSpPr>
          <p:spPr>
            <a:xfrm>
              <a:off x="7775451" y="3046637"/>
              <a:ext cx="972000" cy="972000"/>
            </a:xfrm>
            <a:prstGeom prst="ellipse">
              <a:avLst/>
            </a:prstGeom>
            <a:solidFill>
              <a:srgbClr val="FFFF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u="sng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EAAAA73E-32B6-4808-ABD3-EDCEDF14874D}"/>
                </a:ext>
              </a:extLst>
            </p:cNvPr>
            <p:cNvSpPr/>
            <p:nvPr/>
          </p:nvSpPr>
          <p:spPr>
            <a:xfrm>
              <a:off x="8130848" y="3112478"/>
              <a:ext cx="517199" cy="48179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6133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Haan, Ido de</dc:creator>
  <cp:lastModifiedBy>Haan, Ido de</cp:lastModifiedBy>
  <cp:revision>17</cp:revision>
  <dcterms:created xsi:type="dcterms:W3CDTF">2020-04-21T12:46:42Z</dcterms:created>
  <dcterms:modified xsi:type="dcterms:W3CDTF">2020-04-21T21:37:56Z</dcterms:modified>
</cp:coreProperties>
</file>