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</p:sldIdLst>
  <p:sldSz cx="12192000" cy="6858000"/>
  <p:notesSz cx="6858000" cy="9144000"/>
  <p:custDataLst>
    <p:tags r:id="rId2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7" Type="http://schemas.openxmlformats.org/officeDocument/2006/relationships/tags" Target="tags/tag2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7.jpeg"/><Relationship Id="rId2" Type="http://schemas.openxmlformats.org/officeDocument/2006/relationships/image" Target="../media/image26.jpeg"/><Relationship Id="rId1" Type="http://schemas.openxmlformats.org/officeDocument/2006/relationships/image" Target="../media/image25.jpe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0.jpeg"/><Relationship Id="rId2" Type="http://schemas.openxmlformats.org/officeDocument/2006/relationships/image" Target="../media/image29.jpeg"/><Relationship Id="rId1" Type="http://schemas.openxmlformats.org/officeDocument/2006/relationships/image" Target="../media/image28.jpe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3.jpeg"/><Relationship Id="rId2" Type="http://schemas.openxmlformats.org/officeDocument/2006/relationships/image" Target="../media/image32.jpeg"/><Relationship Id="rId1" Type="http://schemas.openxmlformats.org/officeDocument/2006/relationships/image" Target="../media/image31.jpe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6.jpeg"/><Relationship Id="rId2" Type="http://schemas.openxmlformats.org/officeDocument/2006/relationships/image" Target="../media/image35.jpeg"/><Relationship Id="rId1" Type="http://schemas.openxmlformats.org/officeDocument/2006/relationships/image" Target="../media/image34.jpe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9.jpeg"/><Relationship Id="rId2" Type="http://schemas.openxmlformats.org/officeDocument/2006/relationships/image" Target="../media/image38.jpeg"/><Relationship Id="rId1" Type="http://schemas.openxmlformats.org/officeDocument/2006/relationships/image" Target="../media/image37.jpe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2.jpeg"/><Relationship Id="rId2" Type="http://schemas.openxmlformats.org/officeDocument/2006/relationships/image" Target="../media/image41.jpeg"/><Relationship Id="rId1" Type="http://schemas.openxmlformats.org/officeDocument/2006/relationships/image" Target="../media/image40.jpe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5.jpeg"/><Relationship Id="rId2" Type="http://schemas.openxmlformats.org/officeDocument/2006/relationships/image" Target="../media/image44.jpeg"/><Relationship Id="rId1" Type="http://schemas.openxmlformats.org/officeDocument/2006/relationships/image" Target="../media/image43.jpe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8.jpeg"/><Relationship Id="rId2" Type="http://schemas.openxmlformats.org/officeDocument/2006/relationships/image" Target="../media/image47.jpeg"/><Relationship Id="rId1" Type="http://schemas.openxmlformats.org/officeDocument/2006/relationships/image" Target="../media/image46.jpe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1.jpeg"/><Relationship Id="rId2" Type="http://schemas.openxmlformats.org/officeDocument/2006/relationships/image" Target="../media/image50.jpeg"/><Relationship Id="rId1" Type="http://schemas.openxmlformats.org/officeDocument/2006/relationships/image" Target="../media/image49.jpe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4.jpeg"/><Relationship Id="rId2" Type="http://schemas.openxmlformats.org/officeDocument/2006/relationships/image" Target="../media/image53.jpeg"/><Relationship Id="rId1" Type="http://schemas.openxmlformats.org/officeDocument/2006/relationships/image" Target="../media/image52.jpe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.jpeg"/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7.jpeg"/><Relationship Id="rId2" Type="http://schemas.openxmlformats.org/officeDocument/2006/relationships/image" Target="../media/image56.jpeg"/><Relationship Id="rId1" Type="http://schemas.openxmlformats.org/officeDocument/2006/relationships/image" Target="../media/image55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image" Target="../media/image13.jpe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image" Target="../media/image16.jpe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image" Target="../media/image19.jpe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image" Target="../media/image2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选取的</a:t>
            </a:r>
            <a:r>
              <a:rPr lang="en-US" altLang="zh-CN"/>
              <a:t>19</a:t>
            </a:r>
            <a:r>
              <a:rPr lang="zh-CN" altLang="en-US"/>
              <a:t>个特征及</a:t>
            </a:r>
            <a:r>
              <a:rPr lang="zh-CN" altLang="en-US"/>
              <a:t>分析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month1_pay</a:t>
            </a:r>
            <a:endParaRPr lang="zh-CN" altLang="en-US"/>
          </a:p>
        </p:txBody>
      </p:sp>
      <p:pic>
        <p:nvPicPr>
          <p:cNvPr id="5" name="图片 4" descr="箱线图4份_month1_pay_划分gini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79875" y="1446530"/>
            <a:ext cx="4032000" cy="2520000"/>
          </a:xfrm>
          <a:prstGeom prst="rect">
            <a:avLst/>
          </a:prstGeom>
        </p:spPr>
      </p:pic>
      <p:pic>
        <p:nvPicPr>
          <p:cNvPr id="6" name="图片 5" descr="箱线图10份_month1_pay_划分iv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7890" y="3838575"/>
            <a:ext cx="4032000" cy="2520000"/>
          </a:xfrm>
          <a:prstGeom prst="rect">
            <a:avLst/>
          </a:prstGeom>
        </p:spPr>
      </p:pic>
      <p:pic>
        <p:nvPicPr>
          <p:cNvPr id="7" name="图片 6" descr="箱线图11份_month1_pay_划分k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405" y="3588385"/>
            <a:ext cx="4032000" cy="2520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fea_77</a:t>
            </a:r>
            <a:endParaRPr lang="zh-CN" altLang="en-US"/>
          </a:p>
        </p:txBody>
      </p:sp>
      <p:pic>
        <p:nvPicPr>
          <p:cNvPr id="4" name="图片 3" descr="箱线图11份_fea_77_划分kf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34130" y="1324610"/>
            <a:ext cx="4032000" cy="2520000"/>
          </a:xfrm>
          <a:prstGeom prst="rect">
            <a:avLst/>
          </a:prstGeom>
        </p:spPr>
      </p:pic>
      <p:pic>
        <p:nvPicPr>
          <p:cNvPr id="5" name="图片 4" descr="箱线图10份_fea_77_划分iv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1550" y="3663315"/>
            <a:ext cx="4032000" cy="2520000"/>
          </a:xfrm>
          <a:prstGeom prst="rect">
            <a:avLst/>
          </a:prstGeom>
        </p:spPr>
      </p:pic>
      <p:pic>
        <p:nvPicPr>
          <p:cNvPr id="6" name="图片 5" descr="箱线图11份_fea_77_划分gini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865" y="3407410"/>
            <a:ext cx="4032000" cy="2520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fea_0</a:t>
            </a:r>
            <a:endParaRPr lang="zh-CN" altLang="en-US"/>
          </a:p>
        </p:txBody>
      </p:sp>
      <p:pic>
        <p:nvPicPr>
          <p:cNvPr id="4" name="图片 3" descr="箱线图11份_fea_0_划分kf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03320" y="1594485"/>
            <a:ext cx="4032000" cy="2520000"/>
          </a:xfrm>
          <a:prstGeom prst="rect">
            <a:avLst/>
          </a:prstGeom>
        </p:spPr>
      </p:pic>
      <p:pic>
        <p:nvPicPr>
          <p:cNvPr id="5" name="图片 4" descr="箱线图10份_fea_0_划分iv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8685" y="3916045"/>
            <a:ext cx="4032000" cy="2520000"/>
          </a:xfrm>
          <a:prstGeom prst="rect">
            <a:avLst/>
          </a:prstGeom>
        </p:spPr>
      </p:pic>
      <p:pic>
        <p:nvPicPr>
          <p:cNvPr id="6" name="图片 5" descr="箱线图11份_fea_0_划分gini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355" y="4114800"/>
            <a:ext cx="4032000" cy="2520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fea_55</a:t>
            </a:r>
            <a:endParaRPr lang="zh-CN" altLang="en-US"/>
          </a:p>
        </p:txBody>
      </p:sp>
      <p:pic>
        <p:nvPicPr>
          <p:cNvPr id="4" name="图片 3" descr="箱线图13份_fea_55_划分gini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91560" y="1386205"/>
            <a:ext cx="4032000" cy="2520000"/>
          </a:xfrm>
          <a:prstGeom prst="rect">
            <a:avLst/>
          </a:prstGeom>
        </p:spPr>
      </p:pic>
      <p:pic>
        <p:nvPicPr>
          <p:cNvPr id="5" name="图片 4" descr="箱线图10份_fea_55_划分iv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2775" y="3663315"/>
            <a:ext cx="4032000" cy="2520000"/>
          </a:xfrm>
          <a:prstGeom prst="rect">
            <a:avLst/>
          </a:prstGeom>
        </p:spPr>
      </p:pic>
      <p:pic>
        <p:nvPicPr>
          <p:cNvPr id="6" name="图片 5" descr="箱线图11份_fea_55_划分k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200" y="3508375"/>
            <a:ext cx="4032000" cy="2520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month6_ret</a:t>
            </a:r>
            <a:endParaRPr lang="zh-CN" altLang="en-US"/>
          </a:p>
        </p:txBody>
      </p:sp>
      <p:pic>
        <p:nvPicPr>
          <p:cNvPr id="4" name="图片 3" descr="箱线图9份_month6_ret_划分gini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34130" y="1417955"/>
            <a:ext cx="4032000" cy="2520000"/>
          </a:xfrm>
          <a:prstGeom prst="rect">
            <a:avLst/>
          </a:prstGeom>
        </p:spPr>
      </p:pic>
      <p:pic>
        <p:nvPicPr>
          <p:cNvPr id="5" name="图片 4" descr="箱线图10份_month6_ret_划分iv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4540" y="3828415"/>
            <a:ext cx="4032000" cy="2520000"/>
          </a:xfrm>
          <a:prstGeom prst="rect">
            <a:avLst/>
          </a:prstGeom>
        </p:spPr>
      </p:pic>
      <p:pic>
        <p:nvPicPr>
          <p:cNvPr id="6" name="图片 5" descr="箱线图11份_month6_ret_划分k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465" y="3663315"/>
            <a:ext cx="4032000" cy="2520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fea_11</a:t>
            </a:r>
            <a:endParaRPr lang="zh-CN" altLang="en-US"/>
          </a:p>
        </p:txBody>
      </p:sp>
      <p:pic>
        <p:nvPicPr>
          <p:cNvPr id="4" name="图片 3" descr="箱线图11份_fea_11_划分kf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55620" y="1311275"/>
            <a:ext cx="4032000" cy="2520000"/>
          </a:xfrm>
          <a:prstGeom prst="rect">
            <a:avLst/>
          </a:prstGeom>
        </p:spPr>
      </p:pic>
      <p:pic>
        <p:nvPicPr>
          <p:cNvPr id="5" name="图片 4" descr="箱线图9份_fea_11_划分gini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1550" y="3625850"/>
            <a:ext cx="4032000" cy="2520000"/>
          </a:xfrm>
          <a:prstGeom prst="rect">
            <a:avLst/>
          </a:prstGeom>
        </p:spPr>
      </p:pic>
      <p:pic>
        <p:nvPicPr>
          <p:cNvPr id="6" name="图片 5" descr="箱线图10份_fea_11_划分iv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950" y="3831590"/>
            <a:ext cx="4032000" cy="2520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fea_38</a:t>
            </a:r>
            <a:endParaRPr lang="zh-CN" altLang="en-US"/>
          </a:p>
        </p:txBody>
      </p:sp>
      <p:pic>
        <p:nvPicPr>
          <p:cNvPr id="4" name="图片 3" descr="箱线图11份_fea_38_划分kf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13480" y="1386205"/>
            <a:ext cx="4032000" cy="2520000"/>
          </a:xfrm>
          <a:prstGeom prst="rect">
            <a:avLst/>
          </a:prstGeom>
        </p:spPr>
      </p:pic>
      <p:pic>
        <p:nvPicPr>
          <p:cNvPr id="5" name="图片 4" descr="箱线图10份_fea_38_划分gini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7750" y="3663315"/>
            <a:ext cx="4032000" cy="2520000"/>
          </a:xfrm>
          <a:prstGeom prst="rect">
            <a:avLst/>
          </a:prstGeom>
        </p:spPr>
      </p:pic>
      <p:pic>
        <p:nvPicPr>
          <p:cNvPr id="6" name="图片 5" descr="箱线图10份_fea_38_划分iv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630" y="3740785"/>
            <a:ext cx="4032000" cy="2520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fea_165</a:t>
            </a:r>
            <a:endParaRPr lang="zh-CN" altLang="en-US"/>
          </a:p>
        </p:txBody>
      </p:sp>
      <p:pic>
        <p:nvPicPr>
          <p:cNvPr id="4" name="图片 3" descr="箱线图4份_fea_165_划分gini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60115" y="1577975"/>
            <a:ext cx="4032000" cy="2520000"/>
          </a:xfrm>
          <a:prstGeom prst="rect">
            <a:avLst/>
          </a:prstGeom>
        </p:spPr>
      </p:pic>
      <p:pic>
        <p:nvPicPr>
          <p:cNvPr id="5" name="图片 4" descr="箱线图10份_fea_165_划分iv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4240" y="3818255"/>
            <a:ext cx="4032000" cy="2520000"/>
          </a:xfrm>
          <a:prstGeom prst="rect">
            <a:avLst/>
          </a:prstGeom>
        </p:spPr>
      </p:pic>
      <p:pic>
        <p:nvPicPr>
          <p:cNvPr id="6" name="图片 5" descr="箱线图11份_fea_165_划分k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385" y="3963035"/>
            <a:ext cx="4032000" cy="25200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month2_ret</a:t>
            </a:r>
            <a:endParaRPr lang="zh-CN" altLang="en-US"/>
          </a:p>
        </p:txBody>
      </p:sp>
      <p:pic>
        <p:nvPicPr>
          <p:cNvPr id="4" name="图片 3" descr="箱线图11份_month2_ret_划分kf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57115" y="849630"/>
            <a:ext cx="4032000" cy="2520000"/>
          </a:xfrm>
          <a:prstGeom prst="rect">
            <a:avLst/>
          </a:prstGeom>
        </p:spPr>
      </p:pic>
      <p:pic>
        <p:nvPicPr>
          <p:cNvPr id="5" name="图片 4" descr="箱线图5份_month2_ret_划分gini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1255" y="4020185"/>
            <a:ext cx="4032000" cy="2520000"/>
          </a:xfrm>
          <a:prstGeom prst="rect">
            <a:avLst/>
          </a:prstGeom>
        </p:spPr>
      </p:pic>
      <p:pic>
        <p:nvPicPr>
          <p:cNvPr id="6" name="图片 5" descr="箱线图10份_month2_ret_划分iv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520" y="3760470"/>
            <a:ext cx="4032000" cy="25200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fea_132</a:t>
            </a:r>
            <a:endParaRPr lang="zh-CN" altLang="en-US"/>
          </a:p>
        </p:txBody>
      </p:sp>
      <p:pic>
        <p:nvPicPr>
          <p:cNvPr id="4" name="图片 3" descr="箱线图13份_fea_132_划分gini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75405" y="1213485"/>
            <a:ext cx="4032000" cy="2520000"/>
          </a:xfrm>
          <a:prstGeom prst="rect">
            <a:avLst/>
          </a:prstGeom>
        </p:spPr>
      </p:pic>
      <p:pic>
        <p:nvPicPr>
          <p:cNvPr id="5" name="图片 4" descr="箱线图10份_fea_132_划分iv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1895" y="3565525"/>
            <a:ext cx="4032000" cy="2520000"/>
          </a:xfrm>
          <a:prstGeom prst="rect">
            <a:avLst/>
          </a:prstGeom>
        </p:spPr>
      </p:pic>
      <p:pic>
        <p:nvPicPr>
          <p:cNvPr id="6" name="图片 5" descr="箱线图11份_fea_132_划分k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555" y="3663315"/>
            <a:ext cx="4032000" cy="2520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stage_2_ret_rate</a:t>
            </a:r>
            <a:endParaRPr lang="zh-CN" altLang="en-US"/>
          </a:p>
        </p:txBody>
      </p:sp>
      <p:pic>
        <p:nvPicPr>
          <p:cNvPr id="4" name="图片 3" descr="箱线图8份_stage_2_ret_rate_划分gini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02590" y="1478280"/>
            <a:ext cx="4031524" cy="2520000"/>
          </a:xfrm>
          <a:prstGeom prst="rect">
            <a:avLst/>
          </a:prstGeom>
        </p:spPr>
      </p:pic>
      <p:pic>
        <p:nvPicPr>
          <p:cNvPr id="5" name="图片 4" descr="箱线图10份_stage_2_ret_rate_划分iv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4170" y="3526790"/>
            <a:ext cx="4031766" cy="2520000"/>
          </a:xfrm>
          <a:prstGeom prst="rect">
            <a:avLst/>
          </a:prstGeom>
        </p:spPr>
      </p:pic>
      <p:pic>
        <p:nvPicPr>
          <p:cNvPr id="6" name="图片 5" descr="箱线图11份_stage_2_ret_rate_划分k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4805" y="505460"/>
            <a:ext cx="4031187" cy="25200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ret_non0_month</a:t>
            </a:r>
            <a:endParaRPr lang="zh-CN" altLang="en-US"/>
          </a:p>
        </p:txBody>
      </p:sp>
      <p:pic>
        <p:nvPicPr>
          <p:cNvPr id="4" name="图片 3" descr="箱线图2份_ret_non0_month_划分gini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42360" y="1460500"/>
            <a:ext cx="4032000" cy="2520000"/>
          </a:xfrm>
          <a:prstGeom prst="rect">
            <a:avLst/>
          </a:prstGeom>
        </p:spPr>
      </p:pic>
      <p:pic>
        <p:nvPicPr>
          <p:cNvPr id="7" name="图片 6" descr="箱线图7份_ret_non0_month_划分iv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4270" y="3839210"/>
            <a:ext cx="4032000" cy="2520000"/>
          </a:xfrm>
          <a:prstGeom prst="rect">
            <a:avLst/>
          </a:prstGeom>
        </p:spPr>
      </p:pic>
      <p:pic>
        <p:nvPicPr>
          <p:cNvPr id="8" name="图片 7" descr="箱线图10份_ret_non0_month_划分k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700" y="3839210"/>
            <a:ext cx="4032000" cy="25200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stage_0_pay_rate</a:t>
            </a:r>
            <a:endParaRPr lang="zh-CN" altLang="en-US"/>
          </a:p>
        </p:txBody>
      </p:sp>
      <p:pic>
        <p:nvPicPr>
          <p:cNvPr id="4" name="图片 3" descr="箱线图9份_stage_0_pay_rate_划分gini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4650" y="1831340"/>
            <a:ext cx="4032000" cy="2520000"/>
          </a:xfrm>
          <a:prstGeom prst="rect">
            <a:avLst/>
          </a:prstGeom>
        </p:spPr>
      </p:pic>
      <p:pic>
        <p:nvPicPr>
          <p:cNvPr id="5" name="图片 4" descr="箱线图10份_stage_0_pay_rate_划分iv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3750" y="3924935"/>
            <a:ext cx="4032000" cy="2520000"/>
          </a:xfrm>
          <a:prstGeom prst="rect">
            <a:avLst/>
          </a:prstGeom>
        </p:spPr>
      </p:pic>
      <p:pic>
        <p:nvPicPr>
          <p:cNvPr id="6" name="图片 5" descr="箱线图11份_stage_0_pay_rate_划分k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9720" y="1112520"/>
            <a:ext cx="4032000" cy="2520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图片 5" descr="箱线图4份_stage_3_pay_rate_划分gini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9410" y="2719705"/>
            <a:ext cx="4032000" cy="2520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stage_3_pay_rate</a:t>
            </a:r>
            <a:endParaRPr lang="zh-CN" altLang="en-US"/>
          </a:p>
        </p:txBody>
      </p:sp>
      <p:pic>
        <p:nvPicPr>
          <p:cNvPr id="4" name="图片 3" descr="箱线图10份_stage_3_pay_rate_划分iv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6155" y="1446530"/>
            <a:ext cx="4032000" cy="2520000"/>
          </a:xfrm>
          <a:prstGeom prst="rect">
            <a:avLst/>
          </a:prstGeom>
        </p:spPr>
      </p:pic>
      <p:pic>
        <p:nvPicPr>
          <p:cNvPr id="5" name="图片 4" descr="箱线图11份_stage_3_pay_rate_划分k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9995" y="3813175"/>
            <a:ext cx="4032000" cy="2520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fea_88</a:t>
            </a:r>
            <a:endParaRPr lang="zh-CN" altLang="en-US"/>
          </a:p>
        </p:txBody>
      </p:sp>
      <p:pic>
        <p:nvPicPr>
          <p:cNvPr id="4" name="图片 3" descr="箱线图14份_fea_88_划分gini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3270" y="1473200"/>
            <a:ext cx="4032000" cy="2520000"/>
          </a:xfrm>
          <a:prstGeom prst="rect">
            <a:avLst/>
          </a:prstGeom>
        </p:spPr>
      </p:pic>
      <p:pic>
        <p:nvPicPr>
          <p:cNvPr id="5" name="图片 4" descr="箱线图10份_fea_88_划分iv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335" y="3251200"/>
            <a:ext cx="4032000" cy="2520000"/>
          </a:xfrm>
          <a:prstGeom prst="rect">
            <a:avLst/>
          </a:prstGeom>
        </p:spPr>
      </p:pic>
      <p:pic>
        <p:nvPicPr>
          <p:cNvPr id="6" name="图片 5" descr="箱线图11份_fea_88_划分k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1550" y="3993515"/>
            <a:ext cx="4032000" cy="2520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fea_16</a:t>
            </a:r>
            <a:endParaRPr lang="zh-CN" altLang="en-US"/>
          </a:p>
        </p:txBody>
      </p:sp>
      <p:pic>
        <p:nvPicPr>
          <p:cNvPr id="4" name="图片 3" descr="箱线图10份_fea_16_划分iv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57085" y="3838575"/>
            <a:ext cx="4032000" cy="2520000"/>
          </a:xfrm>
          <a:prstGeom prst="rect">
            <a:avLst/>
          </a:prstGeom>
        </p:spPr>
      </p:pic>
      <p:pic>
        <p:nvPicPr>
          <p:cNvPr id="5" name="图片 4" descr="箱线图11份_fea_16_划分k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400" y="937895"/>
            <a:ext cx="4032000" cy="2520000"/>
          </a:xfrm>
          <a:prstGeom prst="rect">
            <a:avLst/>
          </a:prstGeom>
        </p:spPr>
      </p:pic>
      <p:pic>
        <p:nvPicPr>
          <p:cNvPr id="6" name="图片 5" descr="箱线图10份_fea_16_划分gini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445" y="3750945"/>
            <a:ext cx="4032000" cy="2520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fea_176</a:t>
            </a:r>
            <a:endParaRPr lang="zh-CN" altLang="en-US"/>
          </a:p>
        </p:txBody>
      </p:sp>
      <p:pic>
        <p:nvPicPr>
          <p:cNvPr id="4" name="图片 3" descr="箱线图11份_fea_176_划分kf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95415" y="3753485"/>
            <a:ext cx="4032000" cy="2520000"/>
          </a:xfrm>
          <a:prstGeom prst="rect">
            <a:avLst/>
          </a:prstGeom>
        </p:spPr>
      </p:pic>
      <p:pic>
        <p:nvPicPr>
          <p:cNvPr id="5" name="图片 4" descr="箱线图5份_fea_176_划分gini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9750" y="1480820"/>
            <a:ext cx="4032000" cy="2520000"/>
          </a:xfrm>
          <a:prstGeom prst="rect">
            <a:avLst/>
          </a:prstGeom>
        </p:spPr>
      </p:pic>
      <p:pic>
        <p:nvPicPr>
          <p:cNvPr id="6" name="图片 5" descr="箱线图10份_fea_176_划分iv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190" y="3834765"/>
            <a:ext cx="4032000" cy="2520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stage_1_ret_rate</a:t>
            </a:r>
            <a:endParaRPr lang="zh-CN" altLang="en-US"/>
          </a:p>
        </p:txBody>
      </p:sp>
      <p:pic>
        <p:nvPicPr>
          <p:cNvPr id="4" name="图片 3" descr="箱线图9份_stage_1_ret_rate_划分gini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16045" y="1355725"/>
            <a:ext cx="4032000" cy="2520000"/>
          </a:xfrm>
          <a:prstGeom prst="rect">
            <a:avLst/>
          </a:prstGeom>
        </p:spPr>
      </p:pic>
      <p:pic>
        <p:nvPicPr>
          <p:cNvPr id="5" name="图片 4" descr="箱线图10份_stage_1_ret_rate_划分iv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1550" y="4084955"/>
            <a:ext cx="4032000" cy="2520000"/>
          </a:xfrm>
          <a:prstGeom prst="rect">
            <a:avLst/>
          </a:prstGeom>
        </p:spPr>
      </p:pic>
      <p:pic>
        <p:nvPicPr>
          <p:cNvPr id="6" name="图片 5" descr="箱线图11份_stage_1_ret_rate_划分k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085" y="3960495"/>
            <a:ext cx="4032000" cy="2520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fea_99</a:t>
            </a:r>
            <a:endParaRPr lang="zh-CN" altLang="en-US"/>
          </a:p>
        </p:txBody>
      </p:sp>
      <p:pic>
        <p:nvPicPr>
          <p:cNvPr id="4" name="图片 3" descr="箱线图13份_fea_99_划分gini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82035" y="1143000"/>
            <a:ext cx="4032000" cy="2520000"/>
          </a:xfrm>
          <a:prstGeom prst="rect">
            <a:avLst/>
          </a:prstGeom>
        </p:spPr>
      </p:pic>
      <p:pic>
        <p:nvPicPr>
          <p:cNvPr id="5" name="图片 4" descr="箱线图10份_fea_99_划分iv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7085" y="3747135"/>
            <a:ext cx="4032000" cy="2520000"/>
          </a:xfrm>
          <a:prstGeom prst="rect">
            <a:avLst/>
          </a:prstGeom>
        </p:spPr>
      </p:pic>
      <p:pic>
        <p:nvPicPr>
          <p:cNvPr id="6" name="图片 5" descr="箱线图11份_fea_99_划分k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505" y="3663315"/>
            <a:ext cx="4032000" cy="252000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7200,&quot;width&quot;:11520}"/>
</p:tagLst>
</file>

<file path=ppt/tags/tag2.xml><?xml version="1.0" encoding="utf-8"?>
<p:tagLst xmlns:p="http://schemas.openxmlformats.org/presentationml/2006/main">
  <p:tag name="COMMONDATA" val="eyJoZGlkIjoiM2YzNmY0ZDVkMjM0ZTQ4ZjFkYzE4NjNjNzY1MGQ2MDkifQ==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187</Words>
  <Application>WPS 演示</Application>
  <PresentationFormat>宽屏</PresentationFormat>
  <Paragraphs>40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8" baseType="lpstr">
      <vt:lpstr>Arial</vt:lpstr>
      <vt:lpstr>宋体</vt:lpstr>
      <vt:lpstr>Wingdings</vt:lpstr>
      <vt:lpstr>Arial Unicode MS</vt:lpstr>
      <vt:lpstr>Calibri</vt:lpstr>
      <vt:lpstr>微软雅黑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·亡心“”</cp:lastModifiedBy>
  <cp:revision>3</cp:revision>
  <dcterms:created xsi:type="dcterms:W3CDTF">2022-07-24T10:33:16Z</dcterms:created>
  <dcterms:modified xsi:type="dcterms:W3CDTF">2022-07-24T11:24:13Z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9FD01650310041F988351206F1069F6F</vt:lpwstr>
  </property>
  <property fmtid="{D5CDD505-2E9C-101B-9397-08002B2CF9AE}" pid="3" name="KSOProductBuildVer">
    <vt:lpwstr>2052-11.1.0.11875</vt:lpwstr>
  </property>
</Properties>
</file>