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8570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125" d="100"/>
          <a:sy n="125" d="100"/>
        </p:scale>
        <p:origin x="1992" y="-54"/>
      </p:cViewPr>
      <p:guideLst>
        <p:guide orient="horz" pos="270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02694"/>
            <a:ext cx="5829300" cy="298394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501714"/>
            <a:ext cx="5143500" cy="20693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61B-329A-4974-9A4A-B8D8CEF42A3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A87A-26BF-4590-97C6-36DC41F3F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3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61B-329A-4974-9A4A-B8D8CEF42A3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A87A-26BF-4590-97C6-36DC41F3F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8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56322"/>
            <a:ext cx="1478756" cy="726345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56322"/>
            <a:ext cx="4350544" cy="726345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61B-329A-4974-9A4A-B8D8CEF42A3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A87A-26BF-4590-97C6-36DC41F3F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68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61B-329A-4974-9A4A-B8D8CEF42A3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A87A-26BF-4590-97C6-36DC41F3F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22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36779"/>
            <a:ext cx="5915025" cy="356526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735768"/>
            <a:ext cx="5915025" cy="18748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61B-329A-4974-9A4A-B8D8CEF42A3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A87A-26BF-4590-97C6-36DC41F3F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49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281609"/>
            <a:ext cx="2914650" cy="54381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281609"/>
            <a:ext cx="2914650" cy="54381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61B-329A-4974-9A4A-B8D8CEF42A3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A87A-26BF-4590-97C6-36DC41F3F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51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6324"/>
            <a:ext cx="5915025" cy="165664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101065"/>
            <a:ext cx="2901255" cy="102969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130764"/>
            <a:ext cx="2901255" cy="46048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101065"/>
            <a:ext cx="2915543" cy="102969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130764"/>
            <a:ext cx="2915543" cy="46048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61B-329A-4974-9A4A-B8D8CEF42A3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A87A-26BF-4590-97C6-36DC41F3F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71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61B-329A-4974-9A4A-B8D8CEF42A3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A87A-26BF-4590-97C6-36DC41F3F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0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61B-329A-4974-9A4A-B8D8CEF42A3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A87A-26BF-4590-97C6-36DC41F3F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76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1394"/>
            <a:ext cx="2211884" cy="19998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34055"/>
            <a:ext cx="3471863" cy="60909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71274"/>
            <a:ext cx="2211884" cy="476360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61B-329A-4974-9A4A-B8D8CEF42A3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A87A-26BF-4590-97C6-36DC41F3F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60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1394"/>
            <a:ext cx="2211884" cy="19998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34055"/>
            <a:ext cx="3471863" cy="609090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71274"/>
            <a:ext cx="2211884" cy="476360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C61B-329A-4974-9A4A-B8D8CEF42A3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A87A-26BF-4590-97C6-36DC41F3F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39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56324"/>
            <a:ext cx="5915025" cy="1656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281609"/>
            <a:ext cx="5915025" cy="543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943968"/>
            <a:ext cx="1543050" cy="4563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6C61B-329A-4974-9A4A-B8D8CEF42A3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943968"/>
            <a:ext cx="2314575" cy="4563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943968"/>
            <a:ext cx="1543050" cy="4563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0A87A-26BF-4590-97C6-36DC41F3F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66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12D08450-D6B2-4B9E-9D95-AEF90E9E0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6856730" cy="857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0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FB8649B-AE51-474A-9473-7B0EA712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6856730" cy="85709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B8F179-D835-4606-8DFA-458C582AF011}"/>
              </a:ext>
            </a:extLst>
          </p:cNvPr>
          <p:cNvSpPr/>
          <p:nvPr/>
        </p:nvSpPr>
        <p:spPr>
          <a:xfrm>
            <a:off x="260648" y="3997424"/>
            <a:ext cx="864096" cy="20162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E548B0-3D0A-4E35-BD52-B4767AF94976}"/>
              </a:ext>
            </a:extLst>
          </p:cNvPr>
          <p:cNvSpPr/>
          <p:nvPr/>
        </p:nvSpPr>
        <p:spPr>
          <a:xfrm>
            <a:off x="1196752" y="3133328"/>
            <a:ext cx="2520280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0C389-F8E4-4676-BDAF-138B321D894C}"/>
              </a:ext>
            </a:extLst>
          </p:cNvPr>
          <p:cNvSpPr/>
          <p:nvPr/>
        </p:nvSpPr>
        <p:spPr>
          <a:xfrm>
            <a:off x="1384757" y="2485256"/>
            <a:ext cx="316052" cy="72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6CC35-EE23-4619-AA85-71B74CD80021}"/>
              </a:ext>
            </a:extLst>
          </p:cNvPr>
          <p:cNvSpPr/>
          <p:nvPr/>
        </p:nvSpPr>
        <p:spPr>
          <a:xfrm>
            <a:off x="1556792" y="1405136"/>
            <a:ext cx="1872207" cy="1728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751988-D442-4CF2-B703-EBDA4A5EF64E}"/>
              </a:ext>
            </a:extLst>
          </p:cNvPr>
          <p:cNvSpPr/>
          <p:nvPr/>
        </p:nvSpPr>
        <p:spPr>
          <a:xfrm>
            <a:off x="1038726" y="918592"/>
            <a:ext cx="1310154" cy="1422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EF85A-C241-4E21-871B-D5354803CF93}"/>
              </a:ext>
            </a:extLst>
          </p:cNvPr>
          <p:cNvSpPr/>
          <p:nvPr/>
        </p:nvSpPr>
        <p:spPr>
          <a:xfrm>
            <a:off x="2780928" y="200784"/>
            <a:ext cx="936104" cy="1422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71C04B-36FB-4F29-A687-691AEC65E5F5}"/>
              </a:ext>
            </a:extLst>
          </p:cNvPr>
          <p:cNvSpPr/>
          <p:nvPr/>
        </p:nvSpPr>
        <p:spPr>
          <a:xfrm>
            <a:off x="3717032" y="200784"/>
            <a:ext cx="2952328" cy="17804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F2169D-A9C0-4407-B4D8-E5281D0EBC97}"/>
              </a:ext>
            </a:extLst>
          </p:cNvPr>
          <p:cNvSpPr/>
          <p:nvPr/>
        </p:nvSpPr>
        <p:spPr>
          <a:xfrm>
            <a:off x="3717032" y="1981200"/>
            <a:ext cx="1728192" cy="1152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3E9F82-808E-4566-93EF-598F485A569C}"/>
              </a:ext>
            </a:extLst>
          </p:cNvPr>
          <p:cNvSpPr/>
          <p:nvPr/>
        </p:nvSpPr>
        <p:spPr>
          <a:xfrm>
            <a:off x="3428999" y="3134122"/>
            <a:ext cx="1728192" cy="1152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F19AE-75C9-4491-9364-134583D3599F}"/>
              </a:ext>
            </a:extLst>
          </p:cNvPr>
          <p:cNvSpPr/>
          <p:nvPr/>
        </p:nvSpPr>
        <p:spPr>
          <a:xfrm>
            <a:off x="5373215" y="1909192"/>
            <a:ext cx="1232121" cy="17804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3BF4A-71BA-4728-BDF1-7AA0955E0C75}"/>
              </a:ext>
            </a:extLst>
          </p:cNvPr>
          <p:cNvSpPr/>
          <p:nvPr/>
        </p:nvSpPr>
        <p:spPr>
          <a:xfrm>
            <a:off x="2852934" y="3997425"/>
            <a:ext cx="2376266" cy="1152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2356F8-D1BA-4584-94AD-B1255E67B6B1}"/>
              </a:ext>
            </a:extLst>
          </p:cNvPr>
          <p:cNvSpPr/>
          <p:nvPr/>
        </p:nvSpPr>
        <p:spPr>
          <a:xfrm>
            <a:off x="5661248" y="3689608"/>
            <a:ext cx="792088" cy="1439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01D978-3B27-4029-8B28-FC60A552F286}"/>
              </a:ext>
            </a:extLst>
          </p:cNvPr>
          <p:cNvSpPr/>
          <p:nvPr/>
        </p:nvSpPr>
        <p:spPr>
          <a:xfrm>
            <a:off x="5013175" y="6589713"/>
            <a:ext cx="864097" cy="2476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B54258-AFE7-4498-942D-E91991F6E3D8}"/>
              </a:ext>
            </a:extLst>
          </p:cNvPr>
          <p:cNvSpPr/>
          <p:nvPr/>
        </p:nvSpPr>
        <p:spPr>
          <a:xfrm>
            <a:off x="4598640" y="5148411"/>
            <a:ext cx="1728192" cy="1420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0AD8EC-7AAB-4D5D-B09F-DC849FF103F9}"/>
              </a:ext>
            </a:extLst>
          </p:cNvPr>
          <p:cNvSpPr/>
          <p:nvPr/>
        </p:nvSpPr>
        <p:spPr>
          <a:xfrm>
            <a:off x="1124742" y="4006934"/>
            <a:ext cx="1745708" cy="1718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DDA18E-4E67-4AAD-B796-353D89F6E1D0}"/>
              </a:ext>
            </a:extLst>
          </p:cNvPr>
          <p:cNvSpPr/>
          <p:nvPr/>
        </p:nvSpPr>
        <p:spPr>
          <a:xfrm>
            <a:off x="260649" y="5735124"/>
            <a:ext cx="1998712" cy="834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A79CB1-7B1B-48DC-9610-8E3FEA98EC87}"/>
              </a:ext>
            </a:extLst>
          </p:cNvPr>
          <p:cNvSpPr/>
          <p:nvPr/>
        </p:nvSpPr>
        <p:spPr>
          <a:xfrm>
            <a:off x="2259361" y="5495116"/>
            <a:ext cx="853587" cy="1074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469A2B-102C-49C2-A99C-2221ABA37717}"/>
              </a:ext>
            </a:extLst>
          </p:cNvPr>
          <p:cNvSpPr/>
          <p:nvPr/>
        </p:nvSpPr>
        <p:spPr>
          <a:xfrm>
            <a:off x="97446" y="6438473"/>
            <a:ext cx="1603363" cy="2132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2EE90D-3CDB-4164-8514-84E7624374EC}"/>
              </a:ext>
            </a:extLst>
          </p:cNvPr>
          <p:cNvSpPr/>
          <p:nvPr/>
        </p:nvSpPr>
        <p:spPr>
          <a:xfrm>
            <a:off x="3112947" y="5168990"/>
            <a:ext cx="1728193" cy="34019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BB0BAE-3187-455C-BD5D-9432602BDDA2}"/>
              </a:ext>
            </a:extLst>
          </p:cNvPr>
          <p:cNvSpPr/>
          <p:nvPr/>
        </p:nvSpPr>
        <p:spPr>
          <a:xfrm>
            <a:off x="1997596" y="6876601"/>
            <a:ext cx="3735660" cy="16614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C2475D-9F5A-4A51-BD9D-FB18814809BB}"/>
              </a:ext>
            </a:extLst>
          </p:cNvPr>
          <p:cNvSpPr/>
          <p:nvPr/>
        </p:nvSpPr>
        <p:spPr>
          <a:xfrm>
            <a:off x="1684289" y="7957864"/>
            <a:ext cx="296417" cy="6130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253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Personnalisé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camille.poumaredes@wandercraft.eu</dc:creator>
  <cp:lastModifiedBy>camille.poumaredes@wandercraft.eu</cp:lastModifiedBy>
  <cp:revision>2</cp:revision>
  <dcterms:created xsi:type="dcterms:W3CDTF">2018-12-03T08:08:05Z</dcterms:created>
  <dcterms:modified xsi:type="dcterms:W3CDTF">2018-12-03T08:17:34Z</dcterms:modified>
</cp:coreProperties>
</file>